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3" r:id="rId3"/>
    <p:sldId id="259" r:id="rId4"/>
    <p:sldId id="260" r:id="rId5"/>
    <p:sldId id="261" r:id="rId6"/>
    <p:sldId id="265" r:id="rId7"/>
    <p:sldId id="262" r:id="rId8"/>
    <p:sldId id="264" r:id="rId9"/>
    <p:sldId id="266" r:id="rId10"/>
    <p:sldId id="269" r:id="rId11"/>
    <p:sldId id="268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5E10-6F3D-453F-95CA-EE84D8ECC4CD}" type="datetimeFigureOut">
              <a:rPr lang="en-US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CDA91-8892-44C8-8AE7-40E10FFEFA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DA91-8892-44C8-8AE7-40E10FFEFA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4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DA91-8892-44C8-8AE7-40E10FFEFA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DA91-8892-44C8-8AE7-40E10FFEFA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4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3921-6E50-4BB6-B1EC-E69FC56106C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FE48-F6C8-470A-80BF-F9685B37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337" y="22458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Nodes</a:t>
            </a:r>
          </a:p>
        </p:txBody>
      </p:sp>
    </p:spTree>
    <p:extLst>
      <p:ext uri="{BB962C8B-B14F-4D97-AF65-F5344CB8AC3E}">
        <p14:creationId xmlns:p14="http://schemas.microsoft.com/office/powerpoint/2010/main" val="177828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7989" y="2348098"/>
            <a:ext cx="90411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12B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45663" y="284663"/>
            <a:ext cx="119253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1A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11G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0040" y="292951"/>
            <a:ext cx="1040486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12D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8G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02371" y="251667"/>
            <a:ext cx="97701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4H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90337" y="6049997"/>
            <a:ext cx="102366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5K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77686" y="6056840"/>
            <a:ext cx="855108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6B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6I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72587" y="6049997"/>
            <a:ext cx="989369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8C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7G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11114" y="2417169"/>
            <a:ext cx="100456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3K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10232" y="2302311"/>
            <a:ext cx="102796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3A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12C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98756" y="1299410"/>
            <a:ext cx="1483895" cy="0"/>
          </a:xfrm>
          <a:prstGeom prst="straightConnector1">
            <a:avLst/>
          </a:prstGeom>
          <a:ln w="63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1426" y="874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098756" y="1347537"/>
            <a:ext cx="3914274" cy="2045368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80583" y="2882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95135" y="3866147"/>
            <a:ext cx="1957137" cy="1620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92845" y="389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486272" y="3866147"/>
            <a:ext cx="0" cy="1147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104455" y="46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4274" y="205768"/>
            <a:ext cx="2209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C-&gt;</a:t>
            </a:r>
            <a:r>
              <a:rPr lang="en-US" dirty="0"/>
              <a:t>H</a:t>
            </a:r>
          </a:p>
          <a:p>
            <a:r>
              <a:rPr lang="en-US" dirty="0"/>
              <a:t>3 + 2 + 4 = 9</a:t>
            </a:r>
          </a:p>
          <a:p>
            <a:r>
              <a:rPr lang="en-US" dirty="0"/>
              <a:t>Shorter than 12</a:t>
            </a:r>
          </a:p>
          <a:p>
            <a:r>
              <a:rPr lang="en-US" dirty="0"/>
              <a:t>Shorter than 11</a:t>
            </a:r>
          </a:p>
          <a:p>
            <a:r>
              <a:rPr lang="en-US" dirty="0"/>
              <a:t>Current Shortest Path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27103" y="102640"/>
            <a:ext cx="2664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Shortest Path = 9</a:t>
            </a:r>
          </a:p>
          <a:p>
            <a:r>
              <a:rPr lang="en-US" dirty="0"/>
              <a:t>Actual path not yet known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210797" y="2346157"/>
            <a:ext cx="82019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12I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4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7989" y="2348098"/>
            <a:ext cx="90411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12B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45663" y="284663"/>
            <a:ext cx="119253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1A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11G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0040" y="292951"/>
            <a:ext cx="1040486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12D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8G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02371" y="251667"/>
            <a:ext cx="97701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4H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90337" y="6049997"/>
            <a:ext cx="102366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5K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77686" y="6056840"/>
            <a:ext cx="855108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6B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6I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72587" y="6049997"/>
            <a:ext cx="989369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8C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7G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11114" y="2417169"/>
            <a:ext cx="100456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3K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10232" y="2302311"/>
            <a:ext cx="102796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3A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12C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98756" y="1299410"/>
            <a:ext cx="14838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1426" y="874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098756" y="1347537"/>
            <a:ext cx="3914274" cy="20453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80583" y="2882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95135" y="3866147"/>
            <a:ext cx="1957137" cy="1620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92845" y="389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486272" y="3866147"/>
            <a:ext cx="0" cy="1147011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104455" y="46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527103" y="102640"/>
            <a:ext cx="2664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Shortest Path = 9</a:t>
            </a:r>
          </a:p>
          <a:p>
            <a:r>
              <a:rPr lang="en-US" dirty="0"/>
              <a:t>Actual path not yet known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687257" y="4850162"/>
            <a:ext cx="2124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J-&gt;</a:t>
            </a:r>
            <a:r>
              <a:rPr lang="en-US" dirty="0"/>
              <a:t>I</a:t>
            </a:r>
          </a:p>
          <a:p>
            <a:r>
              <a:rPr lang="en-US" dirty="0"/>
              <a:t>8 + 4 + 3 = 15</a:t>
            </a:r>
          </a:p>
          <a:p>
            <a:r>
              <a:rPr lang="en-US" b="1" dirty="0"/>
              <a:t>NOT </a:t>
            </a:r>
            <a:r>
              <a:rPr lang="en-US" dirty="0"/>
              <a:t>Shorter than 12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210797" y="2346157"/>
            <a:ext cx="82019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12I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7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7989" y="2348098"/>
            <a:ext cx="90411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12B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45663" y="284663"/>
            <a:ext cx="119253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1A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11G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0040" y="292951"/>
            <a:ext cx="1040486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12D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8G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02371" y="251667"/>
            <a:ext cx="97701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4H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90337" y="6049997"/>
            <a:ext cx="102366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5K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77686" y="6056840"/>
            <a:ext cx="855108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6B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6I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72587" y="6049997"/>
            <a:ext cx="989369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8C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7G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11114" y="2417169"/>
            <a:ext cx="100456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3K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10232" y="2302311"/>
            <a:ext cx="102796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3A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12C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98756" y="1299410"/>
            <a:ext cx="1483895" cy="0"/>
          </a:xfrm>
          <a:prstGeom prst="straightConnector1">
            <a:avLst/>
          </a:prstGeom>
          <a:ln w="63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1426" y="874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098756" y="1347537"/>
            <a:ext cx="3914274" cy="2045368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80583" y="2882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95135" y="3866147"/>
            <a:ext cx="1957137" cy="1620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92845" y="389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486272" y="3866147"/>
            <a:ext cx="0" cy="1147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104455" y="46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27103" y="102640"/>
            <a:ext cx="254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Shortest Path = 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210797" y="2346157"/>
            <a:ext cx="82019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12I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4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7989" y="2348098"/>
            <a:ext cx="90411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12B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45663" y="284663"/>
            <a:ext cx="119253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1A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11G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0040" y="292951"/>
            <a:ext cx="1040486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12D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8G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02371" y="251667"/>
            <a:ext cx="97701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210797" y="2346157"/>
            <a:ext cx="82019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12I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90337" y="6049997"/>
            <a:ext cx="102366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5K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77686" y="6056840"/>
            <a:ext cx="855108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6B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6I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72587" y="6049997"/>
            <a:ext cx="989369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8C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7G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11114" y="2417169"/>
            <a:ext cx="100456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10232" y="2302311"/>
            <a:ext cx="102796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</a:t>
            </a:r>
            <a:r>
              <a:rPr lang="en-US" sz="2400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12C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98756" y="1299410"/>
            <a:ext cx="1483895" cy="0"/>
          </a:xfrm>
          <a:prstGeom prst="straightConnector1">
            <a:avLst/>
          </a:prstGeom>
          <a:ln w="63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1426" y="874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098756" y="1347537"/>
            <a:ext cx="3914274" cy="2045368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80583" y="2882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95135" y="3866147"/>
            <a:ext cx="1957137" cy="1620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92845" y="389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486272" y="3866147"/>
            <a:ext cx="0" cy="1147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104455" y="46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27103" y="102640"/>
            <a:ext cx="25478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Shortest Path = 9</a:t>
            </a:r>
          </a:p>
          <a:p>
            <a:r>
              <a:rPr lang="en-US" dirty="0"/>
              <a:t>Backtrack Paths: </a:t>
            </a:r>
          </a:p>
          <a:p>
            <a:r>
              <a:rPr lang="en-US"/>
              <a:t>	C-&gt;</a:t>
            </a:r>
            <a:r>
              <a:rPr lang="en-US" dirty="0"/>
              <a:t>A</a:t>
            </a:r>
          </a:p>
          <a:p>
            <a:r>
              <a:rPr lang="en-US"/>
              <a:t>	H-&gt;I-&gt;</a:t>
            </a:r>
            <a:r>
              <a:rPr lang="en-US" dirty="0"/>
              <a:t>K</a:t>
            </a:r>
          </a:p>
          <a:p>
            <a:r>
              <a:rPr lang="en-US" dirty="0"/>
              <a:t>Shortest Path</a:t>
            </a:r>
          </a:p>
          <a:p>
            <a:r>
              <a:rPr lang="en-US"/>
              <a:t>	A-&gt;C-&gt;H-&gt;I-&gt;</a:t>
            </a:r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26695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98756" y="1299410"/>
            <a:ext cx="1483895" cy="0"/>
          </a:xfrm>
          <a:prstGeom prst="straightConnector1">
            <a:avLst/>
          </a:prstGeom>
          <a:ln w="63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1426" y="874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098756" y="1347537"/>
            <a:ext cx="3914274" cy="2045368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80583" y="2882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95135" y="3866147"/>
            <a:ext cx="1957137" cy="1620253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92845" y="389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486272" y="3866147"/>
            <a:ext cx="0" cy="1147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104455" y="46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27103" y="102640"/>
            <a:ext cx="2430474" cy="14773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Shortest Path: </a:t>
            </a:r>
          </a:p>
          <a:p>
            <a:r>
              <a:rPr lang="en-US" dirty="0"/>
              <a:t>	A-&gt;C-&gt;H-&gt;I-&gt;K</a:t>
            </a:r>
          </a:p>
          <a:p>
            <a:r>
              <a:rPr lang="en-US" dirty="0"/>
              <a:t>All Optional Paths: </a:t>
            </a:r>
          </a:p>
          <a:p>
            <a:r>
              <a:rPr lang="en-US" dirty="0"/>
              <a:t>	A-&gt;D</a:t>
            </a:r>
          </a:p>
          <a:p>
            <a:r>
              <a:rPr lang="en-US" dirty="0"/>
              <a:t>	C-&gt;H</a:t>
            </a:r>
          </a:p>
        </p:txBody>
      </p:sp>
    </p:spTree>
    <p:extLst>
      <p:ext uri="{BB962C8B-B14F-4D97-AF65-F5344CB8AC3E}">
        <p14:creationId xmlns:p14="http://schemas.microsoft.com/office/powerpoint/2010/main" val="294109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4"/>
            <a:endCxn id="7" idx="2"/>
          </p:cNvCxnSpPr>
          <p:nvPr/>
        </p:nvCxnSpPr>
        <p:spPr>
          <a:xfrm>
            <a:off x="1195135" y="3866147"/>
            <a:ext cx="1957137" cy="1620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</p:cNvCxnSpPr>
          <p:nvPr/>
        </p:nvCxnSpPr>
        <p:spPr>
          <a:xfrm flipV="1">
            <a:off x="4098756" y="1347537"/>
            <a:ext cx="3914274" cy="20453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0"/>
            <a:endCxn id="12" idx="4"/>
          </p:cNvCxnSpPr>
          <p:nvPr/>
        </p:nvCxnSpPr>
        <p:spPr>
          <a:xfrm flipV="1">
            <a:off x="8486272" y="3866147"/>
            <a:ext cx="0" cy="1147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6"/>
            <a:endCxn id="8" idx="2"/>
          </p:cNvCxnSpPr>
          <p:nvPr/>
        </p:nvCxnSpPr>
        <p:spPr>
          <a:xfrm>
            <a:off x="4098756" y="1299410"/>
            <a:ext cx="14838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8337" y="224589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Edges</a:t>
            </a:r>
          </a:p>
        </p:txBody>
      </p:sp>
    </p:spTree>
    <p:extLst>
      <p:ext uri="{BB962C8B-B14F-4D97-AF65-F5344CB8AC3E}">
        <p14:creationId xmlns:p14="http://schemas.microsoft.com/office/powerpoint/2010/main" val="82013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4"/>
            <a:endCxn id="7" idx="2"/>
          </p:cNvCxnSpPr>
          <p:nvPr/>
        </p:nvCxnSpPr>
        <p:spPr>
          <a:xfrm>
            <a:off x="1195135" y="3866147"/>
            <a:ext cx="1957137" cy="1620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</p:cNvCxnSpPr>
          <p:nvPr/>
        </p:nvCxnSpPr>
        <p:spPr>
          <a:xfrm flipV="1">
            <a:off x="4098756" y="1347537"/>
            <a:ext cx="3914274" cy="20453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0"/>
            <a:endCxn id="12" idx="4"/>
          </p:cNvCxnSpPr>
          <p:nvPr/>
        </p:nvCxnSpPr>
        <p:spPr>
          <a:xfrm flipV="1">
            <a:off x="8486272" y="3866147"/>
            <a:ext cx="0" cy="1147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6"/>
            <a:endCxn id="8" idx="2"/>
          </p:cNvCxnSpPr>
          <p:nvPr/>
        </p:nvCxnSpPr>
        <p:spPr>
          <a:xfrm>
            <a:off x="4098756" y="1299410"/>
            <a:ext cx="14838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2845" y="389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1426" y="874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80583" y="2882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04455" y="46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8337" y="224589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Lengths</a:t>
            </a:r>
          </a:p>
        </p:txBody>
      </p:sp>
    </p:spTree>
    <p:extLst>
      <p:ext uri="{BB962C8B-B14F-4D97-AF65-F5344CB8AC3E}">
        <p14:creationId xmlns:p14="http://schemas.microsoft.com/office/powerpoint/2010/main" val="281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7989" y="2348098"/>
            <a:ext cx="70585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45663" y="284663"/>
            <a:ext cx="70585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50040" y="292951"/>
            <a:ext cx="70585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902371" y="251667"/>
            <a:ext cx="70585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210798" y="2346157"/>
            <a:ext cx="70585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12I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290337" y="6049997"/>
            <a:ext cx="70585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7686" y="6056840"/>
            <a:ext cx="70585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72587" y="6049997"/>
            <a:ext cx="70585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8C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11114" y="2417169"/>
            <a:ext cx="70585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810232" y="2302311"/>
            <a:ext cx="70585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8337" y="224589"/>
            <a:ext cx="194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Dijkstra’s Forwards</a:t>
            </a:r>
          </a:p>
        </p:txBody>
      </p:sp>
    </p:spTree>
    <p:extLst>
      <p:ext uri="{BB962C8B-B14F-4D97-AF65-F5344CB8AC3E}">
        <p14:creationId xmlns:p14="http://schemas.microsoft.com/office/powerpoint/2010/main" val="9365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7989" y="2348098"/>
            <a:ext cx="90411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12B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45663" y="284663"/>
            <a:ext cx="119253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1A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11G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0040" y="292951"/>
            <a:ext cx="1040486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12D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8G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02371" y="251667"/>
            <a:ext cx="97701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4H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90337" y="6049997"/>
            <a:ext cx="102366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5K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77686" y="6056840"/>
            <a:ext cx="855108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6B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6I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72587" y="6049997"/>
            <a:ext cx="989369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8C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7G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11114" y="2417169"/>
            <a:ext cx="100456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3K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10232" y="2302311"/>
            <a:ext cx="102796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3A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12C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8337" y="224589"/>
            <a:ext cx="207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Dijkstra’s Backwards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210797" y="2346157"/>
            <a:ext cx="82019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12I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4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7989" y="2348098"/>
            <a:ext cx="90411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12B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45663" y="284663"/>
            <a:ext cx="119253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1A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11G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0040" y="292951"/>
            <a:ext cx="1040486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12D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8G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02371" y="251667"/>
            <a:ext cx="97701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4H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90337" y="6049997"/>
            <a:ext cx="102366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5K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77686" y="6056840"/>
            <a:ext cx="855108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6B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6I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72587" y="6049997"/>
            <a:ext cx="989369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8C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7G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11114" y="2417169"/>
            <a:ext cx="100456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3K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10232" y="2302311"/>
            <a:ext cx="102796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3A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12C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27103" y="102640"/>
            <a:ext cx="2664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Shortest Path = 12</a:t>
            </a:r>
          </a:p>
          <a:p>
            <a:r>
              <a:rPr lang="en-US" dirty="0"/>
              <a:t>Actual path not yet known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210797" y="2346157"/>
            <a:ext cx="82019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12I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1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7989" y="2348098"/>
            <a:ext cx="90411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12B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45663" y="284663"/>
            <a:ext cx="119253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1A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11G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0040" y="292951"/>
            <a:ext cx="1040486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12D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8G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02371" y="251667"/>
            <a:ext cx="97701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4H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90337" y="6049997"/>
            <a:ext cx="102366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5K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77686" y="6056840"/>
            <a:ext cx="855108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6B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6I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72587" y="6049997"/>
            <a:ext cx="989369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8C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7G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11114" y="2417169"/>
            <a:ext cx="100456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3K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10232" y="2302311"/>
            <a:ext cx="102796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3A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12C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98756" y="1299410"/>
            <a:ext cx="14838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1426" y="874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098756" y="1347537"/>
            <a:ext cx="3914274" cy="20453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80583" y="2882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95135" y="3866147"/>
            <a:ext cx="1957137" cy="1620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92845" y="389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486272" y="3866147"/>
            <a:ext cx="0" cy="1147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104455" y="46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8337" y="224589"/>
            <a:ext cx="221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in Optional Paths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210797" y="2346157"/>
            <a:ext cx="82019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12I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5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7989" y="2348098"/>
            <a:ext cx="90411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12B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45663" y="284663"/>
            <a:ext cx="119253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1A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11G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0040" y="292951"/>
            <a:ext cx="1040486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12D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8G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02371" y="251667"/>
            <a:ext cx="97701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4H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90337" y="6049997"/>
            <a:ext cx="102366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5K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77686" y="6056840"/>
            <a:ext cx="855108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6B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6I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72587" y="6049997"/>
            <a:ext cx="989369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8C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7G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11114" y="2417169"/>
            <a:ext cx="100456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3K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10232" y="2302311"/>
            <a:ext cx="102796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3A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12C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98756" y="1299410"/>
            <a:ext cx="14838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1426" y="874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098756" y="1347537"/>
            <a:ext cx="3914274" cy="20453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80583" y="2882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95135" y="3866147"/>
            <a:ext cx="1957137" cy="1620253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92845" y="389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486272" y="3866147"/>
            <a:ext cx="0" cy="1147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104455" y="46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842" y="4897035"/>
            <a:ext cx="2209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A-&gt;</a:t>
            </a:r>
            <a:r>
              <a:rPr lang="en-US" dirty="0"/>
              <a:t>D</a:t>
            </a:r>
          </a:p>
          <a:p>
            <a:r>
              <a:rPr lang="en-US" dirty="0"/>
              <a:t>0 + 4 + 7 = 11</a:t>
            </a:r>
          </a:p>
          <a:p>
            <a:r>
              <a:rPr lang="en-US" dirty="0"/>
              <a:t>Shorter than 12</a:t>
            </a:r>
          </a:p>
          <a:p>
            <a:r>
              <a:rPr lang="en-US" dirty="0"/>
              <a:t>Current Shortest Path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527103" y="102640"/>
            <a:ext cx="2664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Shortest Path = 11</a:t>
            </a:r>
          </a:p>
          <a:p>
            <a:r>
              <a:rPr lang="en-US" dirty="0"/>
              <a:t>Actual path not yet known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210797" y="2346157"/>
            <a:ext cx="82019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12I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93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52272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152272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152272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82651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582651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8013030" y="82616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8013030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8013030" y="5013158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4" name="Oval 13"/>
          <p:cNvSpPr/>
          <p:nvPr/>
        </p:nvSpPr>
        <p:spPr>
          <a:xfrm>
            <a:off x="10443409" y="2919663"/>
            <a:ext cx="946484" cy="9464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" name="Straight Arrow Connector 2"/>
          <p:cNvCxnSpPr>
            <a:stCxn id="4" idx="7"/>
            <a:endCxn id="5" idx="3"/>
          </p:cNvCxnSpPr>
          <p:nvPr/>
        </p:nvCxnSpPr>
        <p:spPr>
          <a:xfrm flipV="1">
            <a:off x="1529768" y="1634043"/>
            <a:ext cx="1761113" cy="14242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668377" y="3392905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1"/>
          </p:cNvCxnSpPr>
          <p:nvPr/>
        </p:nvCxnSpPr>
        <p:spPr>
          <a:xfrm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</p:cNvCxnSpPr>
          <p:nvPr/>
        </p:nvCxnSpPr>
        <p:spPr>
          <a:xfrm>
            <a:off x="6055893" y="1772652"/>
            <a:ext cx="0" cy="32405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10" idx="2"/>
          </p:cNvCxnSpPr>
          <p:nvPr/>
        </p:nvCxnSpPr>
        <p:spPr>
          <a:xfrm>
            <a:off x="4098756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8" idx="3"/>
          </p:cNvCxnSpPr>
          <p:nvPr/>
        </p:nvCxnSpPr>
        <p:spPr>
          <a:xfrm flipV="1">
            <a:off x="3960147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7" idx="0"/>
          </p:cNvCxnSpPr>
          <p:nvPr/>
        </p:nvCxnSpPr>
        <p:spPr>
          <a:xfrm>
            <a:off x="3625514" y="3866147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6"/>
          </p:cNvCxnSpPr>
          <p:nvPr/>
        </p:nvCxnSpPr>
        <p:spPr>
          <a:xfrm flipH="1">
            <a:off x="6529135" y="129941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4" idx="2"/>
          </p:cNvCxnSpPr>
          <p:nvPr/>
        </p:nvCxnSpPr>
        <p:spPr>
          <a:xfrm>
            <a:off x="8959514" y="3392905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 flipV="1">
            <a:off x="8959514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3" idx="2"/>
          </p:cNvCxnSpPr>
          <p:nvPr/>
        </p:nvCxnSpPr>
        <p:spPr>
          <a:xfrm>
            <a:off x="6529135" y="5486400"/>
            <a:ext cx="14838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2" idx="2"/>
          </p:cNvCxnSpPr>
          <p:nvPr/>
        </p:nvCxnSpPr>
        <p:spPr>
          <a:xfrm flipV="1">
            <a:off x="6529135" y="3392905"/>
            <a:ext cx="1483895" cy="20934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2" idx="0"/>
          </p:cNvCxnSpPr>
          <p:nvPr/>
        </p:nvCxnSpPr>
        <p:spPr>
          <a:xfrm>
            <a:off x="8486272" y="1772652"/>
            <a:ext cx="0" cy="1147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7"/>
            <a:endCxn id="11" idx="3"/>
          </p:cNvCxnSpPr>
          <p:nvPr/>
        </p:nvCxnSpPr>
        <p:spPr>
          <a:xfrm flipV="1">
            <a:off x="6390526" y="1634043"/>
            <a:ext cx="1761113" cy="3517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1159" y="252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2845" y="30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040" y="169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1999" y="4453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0270" y="438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8417" y="3954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4507" y="834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927" y="177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91701" y="431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1271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5676" y="180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12312" y="293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9382" y="489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7989" y="2348098"/>
            <a:ext cx="90411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12B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45663" y="284663"/>
            <a:ext cx="119253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1A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11G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0040" y="292951"/>
            <a:ext cx="1040486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12D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8G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02371" y="251667"/>
            <a:ext cx="97701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4H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90337" y="6049997"/>
            <a:ext cx="102366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5K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77686" y="6056840"/>
            <a:ext cx="855108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6B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6I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72587" y="6049997"/>
            <a:ext cx="989369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8C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C00000"/>
                </a:solidFill>
              </a:rPr>
              <a:t>7G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11114" y="2417169"/>
            <a:ext cx="1004562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9G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3K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10232" y="2302311"/>
            <a:ext cx="1027963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3A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12C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7883" y="563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98756" y="1299410"/>
            <a:ext cx="1483895" cy="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1426" y="874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098756" y="1347537"/>
            <a:ext cx="3914274" cy="20453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80583" y="2882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95135" y="3866147"/>
            <a:ext cx="1957137" cy="1620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92845" y="389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486272" y="3866147"/>
            <a:ext cx="0" cy="1147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104455" y="46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469717" y="49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4274" y="205768"/>
            <a:ext cx="2124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B-&gt; </a:t>
            </a:r>
            <a:r>
              <a:rPr lang="en-US" dirty="0"/>
              <a:t>C</a:t>
            </a:r>
          </a:p>
          <a:p>
            <a:r>
              <a:rPr lang="en-US" dirty="0"/>
              <a:t>1 + 4 + 8 = 12</a:t>
            </a:r>
          </a:p>
          <a:p>
            <a:r>
              <a:rPr lang="en-US" b="1" dirty="0"/>
              <a:t>NOT</a:t>
            </a:r>
            <a:r>
              <a:rPr lang="en-US" dirty="0"/>
              <a:t> Shorter than 12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27103" y="102640"/>
            <a:ext cx="2664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Shortest Path = 11</a:t>
            </a:r>
          </a:p>
          <a:p>
            <a:r>
              <a:rPr lang="en-US" dirty="0"/>
              <a:t>Actual path not yet known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210797" y="2346157"/>
            <a:ext cx="820191" cy="497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12I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1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767</Words>
  <Application>Microsoft Office PowerPoint</Application>
  <PresentationFormat>Widescreen</PresentationFormat>
  <Paragraphs>487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Abbott</dc:creator>
  <cp:lastModifiedBy>Tim Abbott</cp:lastModifiedBy>
  <cp:revision>12</cp:revision>
  <dcterms:created xsi:type="dcterms:W3CDTF">2016-02-11T23:01:41Z</dcterms:created>
  <dcterms:modified xsi:type="dcterms:W3CDTF">2016-02-12T01:36:28Z</dcterms:modified>
</cp:coreProperties>
</file>