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B6F3-B7A4-45D2-B7E4-D7FC0EFE4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BD9F0-7906-4B43-9400-0766BFDF4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895F6-8539-439A-AA37-142327D8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25D2-1FAB-4DC3-8A52-99C6916A691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9190D-647B-4EB3-AFB7-F32F300C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9A5AE-71B4-4693-8428-14D5D0E2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6F0E-0454-4C9A-BD80-E5A7AA5322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03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B802-1B3E-4FBB-89D5-82D9562F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643BF-1987-4CC5-B352-F24A41B7A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C04FC-BE0D-4445-946D-8A78C186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25D2-1FAB-4DC3-8A52-99C6916A691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CB91C-2268-40E8-B9D6-59829DD1A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DA661-D8F7-41C3-A77C-996D886F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6F0E-0454-4C9A-BD80-E5A7AA5322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19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F30CA-301D-4FAD-B681-829BCC04F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26C2A-605E-4F4B-970E-89C6824DC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7BCA9-650E-4400-8755-0E35FAFF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25D2-1FAB-4DC3-8A52-99C6916A691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09E9B-17B4-4BBF-AA36-453D0AF8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DCDC1-11F5-4221-A191-2B2144F6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6F0E-0454-4C9A-BD80-E5A7AA5322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69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F186-9664-471E-A2FD-DB73C3E6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23534-0787-43D7-B0A8-81D54D4B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CE1EF-403D-426A-AE77-2F3539FD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25D2-1FAB-4DC3-8A52-99C6916A691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848E9-E60E-4840-AF01-70DDC348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A1B2F-259E-4E9C-A785-795BBFF3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6F0E-0454-4C9A-BD80-E5A7AA5322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69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C7B4-D99C-4FA7-AF0D-93332F19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554CF-D011-456E-AB44-0D97BC0EA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FF27D-BEA9-4B27-BDF9-F4EA9181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25D2-1FAB-4DC3-8A52-99C6916A691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4CEA6-9EAC-4CF3-BF57-8EA04B14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C314C-0D16-4A6B-BC2C-1008E081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6F0E-0454-4C9A-BD80-E5A7AA5322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96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1B29-D343-4B29-96ED-8E1AC02A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55D2C-48D8-49BB-AD71-CB7FB8FB0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E8E42-F42A-4A7D-8212-275811166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E156B-D1CA-472B-A27D-940C0DCF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25D2-1FAB-4DC3-8A52-99C6916A691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231FE-C4CF-421C-BDC6-A4B79460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831A7-D751-4708-8157-D49CA3F5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6F0E-0454-4C9A-BD80-E5A7AA5322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32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160A-D004-4236-9F94-45C53D1D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D4DDA-8647-47B2-B33C-42DE95F1F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7C7E4-98C9-46D3-8DA3-358739664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59AB4-2283-415E-9EEE-0B78FA909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AFF6D-512F-46E7-A301-CAD49E1E4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A3651-17DD-4580-ADBC-E2381E64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25D2-1FAB-4DC3-8A52-99C6916A691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46D85-6795-4688-B542-DFEF8A31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B0F08-F0B5-4F19-8C12-8723D0B0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6F0E-0454-4C9A-BD80-E5A7AA5322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25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AD56-BB3C-4878-95C2-B7BCCA5E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001CC-40DD-411A-ADE6-E3D8C425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25D2-1FAB-4DC3-8A52-99C6916A691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4F5D4-48F5-4741-B727-03B98463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26E24-2F28-46D5-8BA4-5FC44110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6F0E-0454-4C9A-BD80-E5A7AA5322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29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33E2F-613A-4EA2-A043-D8586AA3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25D2-1FAB-4DC3-8A52-99C6916A691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B7F68-3F98-4A7A-A004-EFC983D7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88771-3680-48F1-8C47-3EC8BDF5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6F0E-0454-4C9A-BD80-E5A7AA5322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79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1426-A053-4D05-9412-3FCEAB20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73247-B6C1-40C5-A5E4-8658B390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184DC-A900-418C-BD99-BA6224F32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B58AB-58AB-4F60-965D-394EBFC6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25D2-1FAB-4DC3-8A52-99C6916A691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989D9-DA9D-424E-942E-883FE1AA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CE218-E907-4D58-9252-D92D402E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6F0E-0454-4C9A-BD80-E5A7AA5322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82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6F45-2FF5-4D95-8771-4396A8BE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C29EF-44AB-4B67-95B2-09C20261F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59D98-EA2B-4E70-8738-3C97DF358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220DE-F1E0-4C44-8B6F-34143CCA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25D2-1FAB-4DC3-8A52-99C6916A691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66BFA-F852-478F-A947-9DF0B093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0B879-A11B-408F-A043-7006C6E1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C6F0E-0454-4C9A-BD80-E5A7AA5322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62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FDE37-00F0-4E9D-B224-FF10DE74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E7815-8DA5-4C2A-8615-C16F28395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A8983-209B-4C95-8E89-AD78B2173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725D2-1FAB-4DC3-8A52-99C6916A691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9F458-125D-45AF-913D-F07ACAACB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9079F-9905-44FA-ABFD-8CC404A84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C6F0E-0454-4C9A-BD80-E5A7AA5322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7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7659-A017-48DC-BCB3-8ECE93B81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9820C-2564-4E56-A567-1FCAB8C5D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23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BAB8-E77D-4C18-9676-43B9DD2E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0775D5-2A50-4450-864E-48CECEAB7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410054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31AC-F44D-4C9E-9DFD-2D907A28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6C1FB-EB18-4EB2-B302-A6E62B6A2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81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Albu, Alexandra</dc:creator>
  <cp:lastModifiedBy>Albu, Alexandra</cp:lastModifiedBy>
  <cp:revision>2</cp:revision>
  <dcterms:created xsi:type="dcterms:W3CDTF">2024-05-17T08:55:49Z</dcterms:created>
  <dcterms:modified xsi:type="dcterms:W3CDTF">2024-05-23T14:14:22Z</dcterms:modified>
</cp:coreProperties>
</file>