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94" r:id="rId4"/>
    <p:sldMasterId id="2147483706" r:id="rId5"/>
  </p:sldMasterIdLst>
  <p:notesMasterIdLst>
    <p:notesMasterId r:id="rId11"/>
  </p:notesMasterIdLst>
  <p:sldIdLst>
    <p:sldId id="256" r:id="rId6"/>
    <p:sldId id="289" r:id="rId7"/>
    <p:sldId id="259" r:id="rId8"/>
    <p:sldId id="283" r:id="rId9"/>
    <p:sldId id="29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 autoAdjust="0"/>
    <p:restoredTop sz="65453" autoAdjust="0"/>
  </p:normalViewPr>
  <p:slideViewPr>
    <p:cSldViewPr snapToGrid="0">
      <p:cViewPr varScale="1">
        <p:scale>
          <a:sx n="73" d="100"/>
          <a:sy n="73" d="100"/>
        </p:scale>
        <p:origin x="1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t>4/26/2024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实验课（四）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实验四：乳腺癌疾病预后关联规则挖掘分析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任务概述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dirty="0"/>
              <a:t>乳腺癌数据集（</a:t>
            </a:r>
            <a:r>
              <a:rPr lang="en-US" altLang="zh-CN" dirty="0"/>
              <a:t>Breast Cancer Dataset</a:t>
            </a:r>
            <a:r>
              <a:rPr lang="zh-CN" altLang="en-US" dirty="0"/>
              <a:t>）构建于</a:t>
            </a:r>
            <a:r>
              <a:rPr lang="en-US" altLang="zh-CN" dirty="0"/>
              <a:t>1988</a:t>
            </a:r>
            <a:r>
              <a:rPr lang="zh-CN" altLang="en-US" dirty="0"/>
              <a:t>年，来源于南斯拉夫卢布尔雅那肿瘤研究所大学医学中 心。该数据集记录了</a:t>
            </a:r>
            <a:r>
              <a:rPr lang="en-US" altLang="zh-CN" dirty="0"/>
              <a:t>286</a:t>
            </a:r>
            <a:r>
              <a:rPr lang="zh-CN" altLang="en-US" dirty="0"/>
              <a:t>个乳腺癌患者的疾病复发情况和部分个体属性值（包含患者年龄、肿瘤大小、是否放 疗等</a:t>
            </a:r>
            <a:r>
              <a:rPr lang="en-US" altLang="zh-CN" dirty="0"/>
              <a:t>9</a:t>
            </a:r>
            <a:r>
              <a:rPr lang="zh-CN" altLang="en-US" dirty="0"/>
              <a:t>种类别型特征）。现欲挖掘该数据集各属性特征之间的频繁项集与关联规则，为乳腺癌的疾病预后提供 有用的信息模式，请你按要求编写 </a:t>
            </a:r>
            <a:r>
              <a:rPr lang="en-US" altLang="zh-CN" dirty="0"/>
              <a:t>Python </a:t>
            </a:r>
            <a:r>
              <a:rPr lang="zh-CN" altLang="en-US" dirty="0"/>
              <a:t>代码实现任务列表中的内容。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AAB7C9-E871-458E-B40D-EFBF9600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43" y="3880616"/>
            <a:ext cx="6819113" cy="24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实验四：乳腺癌疾病预后关联规则挖掘分析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6847251" cy="496855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属性信息（具体请</a:t>
            </a:r>
            <a:r>
              <a:rPr lang="zh-CN" altLang="en-US" dirty="0"/>
              <a:t>查阅 </a:t>
            </a:r>
            <a:r>
              <a:rPr lang="en-US" altLang="zh-CN" dirty="0"/>
              <a:t>variables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患者的编号 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疾病是否复发 </a:t>
            </a:r>
            <a:r>
              <a:rPr lang="en-US" altLang="zh-CN" dirty="0"/>
              <a:t>Class</a:t>
            </a:r>
          </a:p>
          <a:p>
            <a:pPr lvl="1"/>
            <a:r>
              <a:rPr lang="zh-CN" altLang="en-US" dirty="0"/>
              <a:t>年龄 </a:t>
            </a:r>
            <a:r>
              <a:rPr lang="en-US" altLang="zh-CN" dirty="0"/>
              <a:t>age</a:t>
            </a:r>
          </a:p>
          <a:p>
            <a:pPr lvl="1"/>
            <a:r>
              <a:rPr lang="zh-CN" altLang="en-US" dirty="0"/>
              <a:t>绝经期 </a:t>
            </a:r>
            <a:r>
              <a:rPr lang="en-US" altLang="zh-CN" dirty="0"/>
              <a:t>menopause</a:t>
            </a:r>
          </a:p>
          <a:p>
            <a:pPr lvl="1"/>
            <a:r>
              <a:rPr lang="zh-CN" altLang="en-US" dirty="0"/>
              <a:t>肿瘤大小 </a:t>
            </a:r>
            <a:r>
              <a:rPr lang="en-US" altLang="zh-CN" dirty="0"/>
              <a:t>tumor-size</a:t>
            </a:r>
          </a:p>
          <a:p>
            <a:pPr lvl="1"/>
            <a:r>
              <a:rPr lang="zh-CN" altLang="en-US" dirty="0"/>
              <a:t>受侵淋巴结数目 </a:t>
            </a:r>
            <a:r>
              <a:rPr lang="en-US" altLang="zh-CN" dirty="0"/>
              <a:t>inv-nodes</a:t>
            </a:r>
          </a:p>
          <a:p>
            <a:pPr lvl="1"/>
            <a:r>
              <a:rPr lang="zh-CN" altLang="en-US" dirty="0"/>
              <a:t>是否有结节冒 </a:t>
            </a:r>
            <a:r>
              <a:rPr lang="en-US" altLang="zh-CN" dirty="0"/>
              <a:t>node-caps</a:t>
            </a:r>
          </a:p>
          <a:p>
            <a:pPr lvl="1"/>
            <a:r>
              <a:rPr lang="zh-CN" altLang="en-US" dirty="0"/>
              <a:t>恶性肿瘤程度 </a:t>
            </a:r>
            <a:r>
              <a:rPr lang="en-US" altLang="zh-CN" dirty="0"/>
              <a:t>deg-</a:t>
            </a:r>
            <a:r>
              <a:rPr lang="en-US" altLang="zh-CN" dirty="0" err="1"/>
              <a:t>mailg</a:t>
            </a:r>
            <a:endParaRPr lang="en-US" altLang="zh-CN" dirty="0"/>
          </a:p>
          <a:p>
            <a:pPr lvl="1"/>
            <a:r>
              <a:rPr lang="zh-CN" altLang="en-US" dirty="0"/>
              <a:t>肿块位置 </a:t>
            </a:r>
            <a:r>
              <a:rPr lang="en-US" altLang="zh-CN" dirty="0"/>
              <a:t>breast</a:t>
            </a:r>
          </a:p>
          <a:p>
            <a:pPr lvl="1"/>
            <a:r>
              <a:rPr lang="zh-CN" altLang="en-US" dirty="0"/>
              <a:t>肿块所在象限 </a:t>
            </a:r>
            <a:r>
              <a:rPr lang="en-US" altLang="zh-CN" dirty="0"/>
              <a:t>breast-quad</a:t>
            </a:r>
          </a:p>
          <a:p>
            <a:pPr lvl="1"/>
            <a:r>
              <a:rPr lang="zh-CN" altLang="en-US" dirty="0"/>
              <a:t>是否放疗 </a:t>
            </a:r>
            <a:r>
              <a:rPr lang="en-US" altLang="zh-CN" dirty="0" err="1"/>
              <a:t>irradiat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AC46EC-99B4-4FBC-AF53-731B295C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34" y="2037806"/>
            <a:ext cx="5462650" cy="450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5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实验四：乳腺癌疾病预后关联规则挖掘分析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50" y="1268760"/>
            <a:ext cx="11668906" cy="49685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任务流程概括（具体请查阅文档）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数据集预处理（缺失值处理、异常值处理、索引与属性值的映射字典）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算法挖掘频繁项集，生成关联规则，分析实验结果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D1F3D9-1B77-4DA2-91ED-8F5FDFAB3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3"/>
          <a:stretch/>
        </p:blipFill>
        <p:spPr>
          <a:xfrm>
            <a:off x="637952" y="3272529"/>
            <a:ext cx="5696523" cy="263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CB90E3-3806-4E29-A5AA-A3D1AAF75E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8"/>
          <a:stretch/>
        </p:blipFill>
        <p:spPr>
          <a:xfrm>
            <a:off x="6749158" y="3272528"/>
            <a:ext cx="4624057" cy="263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实验四：乳腺癌疾病预后关联规则挖掘分析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请阅读文档文件 </a:t>
            </a:r>
            <a:r>
              <a:rPr lang="en-US" altLang="zh-CN" dirty="0"/>
              <a:t>exp4.pdf</a:t>
            </a:r>
            <a:r>
              <a:rPr lang="zh-CN" altLang="en-US" dirty="0"/>
              <a:t>，按要求完成实验，将代码文件命名为 </a:t>
            </a:r>
            <a:r>
              <a:rPr lang="en-US" altLang="zh-CN" dirty="0" err="1"/>
              <a:t>run.ipynb</a:t>
            </a:r>
            <a:r>
              <a:rPr lang="zh-CN" altLang="en-US" dirty="0"/>
              <a:t>，实验报告命名为 </a:t>
            </a:r>
            <a:r>
              <a:rPr lang="en-US" altLang="zh-CN" dirty="0"/>
              <a:t>report.pdf</a:t>
            </a:r>
            <a:r>
              <a:rPr lang="zh-CN" altLang="en-US" dirty="0"/>
              <a:t>，将二者打包成一个压缩文件后发送到指定邮箱。</a:t>
            </a:r>
            <a:endParaRPr lang="en-US" altLang="zh-CN" dirty="0"/>
          </a:p>
          <a:p>
            <a:pPr lvl="1"/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_exp4.zip</a:t>
            </a:r>
          </a:p>
          <a:p>
            <a:pPr lvl="1"/>
            <a:r>
              <a:rPr lang="zh-CN" altLang="en-US" dirty="0"/>
              <a:t>邮件标题：姓名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_exp4</a:t>
            </a:r>
          </a:p>
          <a:p>
            <a:pPr lvl="1"/>
            <a:r>
              <a:rPr lang="zh-CN" altLang="en-US" dirty="0"/>
              <a:t>邮箱地址：</a:t>
            </a:r>
            <a:r>
              <a:rPr lang="en-US" altLang="zh-CN" dirty="0"/>
              <a:t>ustc_AD2024@163.com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22:00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本实验可使用的外部库为 </a:t>
            </a:r>
            <a:r>
              <a:rPr lang="en-US" altLang="zh-CN" dirty="0"/>
              <a:t>pandas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numpy</a:t>
            </a:r>
            <a:r>
              <a:rPr lang="zh-CN" altLang="en-US" dirty="0"/>
              <a:t>，请按任务要求使用。</a:t>
            </a:r>
            <a:endParaRPr lang="en-US" altLang="zh-CN" dirty="0"/>
          </a:p>
          <a:p>
            <a:pPr lvl="1"/>
            <a:r>
              <a:rPr lang="zh-CN" altLang="en-US" dirty="0"/>
              <a:t>数据文件</a:t>
            </a:r>
            <a:r>
              <a:rPr lang="en-US" altLang="zh-CN" dirty="0"/>
              <a:t> data2.csv </a:t>
            </a:r>
            <a:r>
              <a:rPr lang="zh-CN" altLang="en-US" dirty="0"/>
              <a:t>和 </a:t>
            </a:r>
            <a:r>
              <a:rPr lang="en-US" altLang="zh-CN" dirty="0"/>
              <a:t>variables.xlsx </a:t>
            </a:r>
            <a:r>
              <a:rPr lang="zh-CN" altLang="en-US" dirty="0"/>
              <a:t>将在实验布置后发布于 </a:t>
            </a:r>
            <a:r>
              <a:rPr lang="en-US" altLang="zh-CN" dirty="0"/>
              <a:t>QQ </a:t>
            </a:r>
            <a:r>
              <a:rPr lang="zh-CN" altLang="en-US" dirty="0"/>
              <a:t>群内供大家下载。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中完成代码编写任务后，请在保存代码的同时保留每个 </a:t>
            </a:r>
            <a:r>
              <a:rPr lang="en-US" altLang="zh-CN" dirty="0"/>
              <a:t>cell </a:t>
            </a:r>
            <a:r>
              <a:rPr lang="zh-CN" altLang="en-US" dirty="0"/>
              <a:t>运行的输出结果（文本、图表等），代码无需保留在实验报告中。</a:t>
            </a:r>
          </a:p>
        </p:txBody>
      </p:sp>
    </p:spTree>
    <p:extLst>
      <p:ext uri="{BB962C8B-B14F-4D97-AF65-F5344CB8AC3E}">
        <p14:creationId xmlns:p14="http://schemas.microsoft.com/office/powerpoint/2010/main" val="11405943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448</Words>
  <Application>Microsoft Office PowerPoint</Application>
  <PresentationFormat>宽屏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-apple-system</vt:lpstr>
      <vt:lpstr>等线</vt:lpstr>
      <vt:lpstr>华文新魏</vt:lpstr>
      <vt:lpstr>宋体</vt:lpstr>
      <vt:lpstr>Arial</vt:lpstr>
      <vt:lpstr>Arial Black</vt:lpstr>
      <vt:lpstr>Calibri</vt:lpstr>
      <vt:lpstr>Calibri Light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PowerPoint 演示文稿</vt:lpstr>
      <vt:lpstr>实验四：乳腺癌疾病预后关联规则挖掘分析</vt:lpstr>
      <vt:lpstr>实验四：乳腺癌疾病预后关联规则挖掘分析</vt:lpstr>
      <vt:lpstr>实验四：乳腺癌疾病预后关联规则挖掘分析</vt:lpstr>
      <vt:lpstr>实验四：乳腺癌疾病预后关联规则挖掘分析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Qingyang Mao</cp:lastModifiedBy>
  <cp:revision>299</cp:revision>
  <dcterms:created xsi:type="dcterms:W3CDTF">2020-09-16T10:56:00Z</dcterms:created>
  <dcterms:modified xsi:type="dcterms:W3CDTF">2024-04-25T17:48:20Z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2052-11.1.0.14036</vt:lpwstr>
  </property>
</Properties>
</file>