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1" r:id="rId3"/>
    <p:sldId id="269" r:id="rId4"/>
    <p:sldId id="268" r:id="rId5"/>
    <p:sldId id="266" r:id="rId6"/>
  </p:sldIdLst>
  <p:sldSz cx="12192000" cy="6858000" type="screen4x3"/>
  <p:notesSz cx="6858000" cy="9144000"/>
  <p:custDataLst>
    <p:tags r:id="rId1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840"/>
  </p:normalViewPr>
  <p:slideViewPr>
    <p:cSldViewPr snapToGrid="0" showGuides="1">
      <p:cViewPr varScale="1">
        <p:scale>
          <a:sx n="107" d="100"/>
          <a:sy n="107" d="100"/>
        </p:scale>
        <p:origin x="736" y="160"/>
      </p:cViewPr>
      <p:guideLst>
        <p:guide orient="horz" pos="2160"/>
        <p:guide pos="38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2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/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/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/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/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/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/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/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/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/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/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/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/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/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/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/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/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六 总结</a:t>
            </a:r>
            <a:endParaRPr kumimoji="1" lang="zh-CN" altLang="en-US" dirty="0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PPT</a:t>
            </a:r>
            <a:r>
              <a:rPr kumimoji="1" lang="zh-CN" altLang="en-US"/>
              <a:t>制作</a:t>
            </a:r>
            <a:r>
              <a:rPr kumimoji="1" lang="en-US" altLang="zh-CN"/>
              <a:t>&amp;</a:t>
            </a:r>
            <a:r>
              <a:rPr kumimoji="1" lang="zh-CN" altLang="en-US"/>
              <a:t>展示：凯撒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829935" y="1853565"/>
            <a:ext cx="5224780" cy="30937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427480" y="2150110"/>
            <a:ext cx="430339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情绪不分好坏，任何的情绪都是必要的，也是必然的，不是你觉得不好他就不会出现，而是随着各种因素的改变而不断改变的。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内容占位符 3"/>
          <p:cNvSpPr/>
          <p:nvPr>
            <p:ph sz="half" idx="2"/>
          </p:nvPr>
        </p:nvSpPr>
        <p:spPr>
          <a:xfrm>
            <a:off x="1379881" y="2168949"/>
            <a:ext cx="4645152" cy="2644457"/>
          </a:xfrm>
        </p:spPr>
        <p:txBody>
          <a:bodyPr/>
          <a:lstStyle/>
          <a:p>
            <a:r>
              <a:rPr kumimoji="1" lang="zh-CN" altLang="en-US">
                <a:sym typeface="+mn-ea"/>
              </a:rPr>
              <a:t>情绪越压抑效果越有反效果，如果情绪当时无法宣泄，就应该在事后处理，不要让情绪遗产残留下来，当情绪该出来的时候没有出来，他就变成一个未完成的事件，别让他变成你的遗憾。</a:t>
            </a:r>
            <a:endParaRPr kumimoji="1" lang="zh-CN" altLang="en-US"/>
          </a:p>
          <a:p>
            <a:endParaRPr kumimoji="1" lang="zh-CN" altLang="en-US"/>
          </a:p>
        </p:txBody>
      </p:sp>
      <p:sp>
        <p:nvSpPr>
          <p:cNvPr id="8" name="内容占位符 3"/>
          <p:cNvSpPr/>
          <p:nvPr/>
        </p:nvSpPr>
        <p:spPr>
          <a:xfrm>
            <a:off x="6202071" y="2168949"/>
            <a:ext cx="4645152" cy="264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/>
              <a:t>用适当且而全的方式去缓解一些你受困的情绪，我们可以接受自己生气或落泪。在你感到想哭或想生气的时候，可以给自己一个机会、环境或空间，让自己在安全的情境下让情绪表达。</a:t>
            </a:r>
            <a:endParaRPr kumimoji="1" lang="zh-CN" altLang="en-US"/>
          </a:p>
          <a:p>
            <a:endParaRPr kumimoji="1" lang="zh-CN" altLang="en-US"/>
          </a:p>
        </p:txBody>
      </p:sp>
      <p:sp>
        <p:nvSpPr>
          <p:cNvPr id="9" name="内容占位符 8"/>
          <p:cNvSpPr/>
          <p:nvPr>
            <p:ph sz="quarter" idx="4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/>
              <a:t>当我们把情绪毫无保留地发泄在我们周围的人身上，那种和谐的关系无形中就会被破坏，这种破坏看不见摸不着但是实实在在存在。所以我们一定要小心翼翼处理自己的情绪！</a:t>
            </a:r>
            <a:endParaRPr kumimoji="1"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ags/tag1.xml><?xml version="1.0" encoding="utf-8"?>
<p:tagLst xmlns:p="http://schemas.openxmlformats.org/presentationml/2006/main">
  <p:tag name="KSO_WM_UNIT_PLACING_PICTURE_USER_VIEWPORT" val="{&quot;height&quot;:4872,&quot;width&quot;:8228}"/>
</p:tagLst>
</file>

<file path=ppt/tags/tag2.xml><?xml version="1.0" encoding="utf-8"?>
<p:tagLst xmlns:p="http://schemas.openxmlformats.org/presentationml/2006/main">
  <p:tag name="KSO_WPP_MARK_KEY" val="90d80e4d-b24d-4728-aaaf-6aae9066cf15"/>
  <p:tag name="COMMONDATA" val="eyJoZGlkIjoiZWQxYzJhN2NiMTE1M2NiODM1ZmFmODg4MDg3NTVhOTYifQ=="/>
</p:tagLst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WPS 演示</Application>
  <PresentationFormat>宽屏</PresentationFormat>
  <Paragraphs>14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等线 Light</vt:lpstr>
      <vt:lpstr>Gill Sans MT</vt:lpstr>
      <vt:lpstr>等线</vt:lpstr>
      <vt:lpstr>微软雅黑</vt:lpstr>
      <vt:lpstr>Arial Unicode MS</vt:lpstr>
      <vt:lpstr>Calibri</vt:lpstr>
      <vt:lpstr>画廊</vt:lpstr>
      <vt:lpstr>六 总结</vt:lpstr>
      <vt:lpstr>PowerPoint 演示文稿</vt:lpstr>
      <vt:lpstr>PowerPoint 演示文稿</vt:lpstr>
      <vt:lpstr>当我们把情绪毫无保留地发泄在我们周围的人身上，那种和谐的关系无形中就会被破坏，这种破坏看不见摸不着但是实实在在存在。所以我们一定要小心翼翼处理自己的情绪！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做情绪稳定的人</dc:title>
  <dc:creator>2996220136@qq.com</dc:creator>
  <cp:lastModifiedBy>凯撒</cp:lastModifiedBy>
  <cp:revision>3</cp:revision>
  <dcterms:created xsi:type="dcterms:W3CDTF">1900-01-01T00:00:00Z</dcterms:created>
  <dcterms:modified xsi:type="dcterms:W3CDTF">2022-10-26T13:39:41Z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DECC382D6DBF414EBCFA035936B7B56A</vt:lpwstr>
  </property>
  <property fmtid="{D5CDD505-2E9C-101B-9397-08002B2CF9AE}" pid="3" name="KSOProductBuildVer">
    <vt:lpwstr>2052-11.1.0.12598</vt:lpwstr>
  </property>
</Properties>
</file>