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9" r:id="rId4"/>
    <p:sldId id="287" r:id="rId5"/>
    <p:sldId id="292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9773-9A85-F212-0939-9A2F7EAD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做情绪稳定的人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D207B-A902-1F74-7A99-BC6EE2E2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zh-CN" altLang="en-US" dirty="0"/>
              <a:t>一 引入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</a:rPr>
              <a:t>PPT</a:t>
            </a:r>
            <a:r>
              <a:rPr kumimoji="1" lang="zh-CN" altLang="en-US" dirty="0">
                <a:latin typeface="+mn-ea"/>
              </a:rPr>
              <a:t>制作</a:t>
            </a:r>
            <a:r>
              <a:rPr kumimoji="1" lang="en-US" altLang="zh-CN" dirty="0">
                <a:latin typeface="+mn-ea"/>
              </a:rPr>
              <a:t>&amp;</a:t>
            </a:r>
            <a:r>
              <a:rPr kumimoji="1" lang="zh-CN" altLang="en-US" dirty="0">
                <a:latin typeface="+mn-ea"/>
              </a:rPr>
              <a:t>展示：刘天齐</a:t>
            </a: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EEECA-2FD7-D070-CF49-1C0D19D7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 一项问卷调查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9BAB4-B7CE-C24B-EEAF-AACB052F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40707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问卷制作：朱延龙</a:t>
            </a:r>
            <a:endParaRPr kumimoji="1" lang="en-US" altLang="zh-CN" dirty="0"/>
          </a:p>
          <a:p>
            <a:r>
              <a:rPr kumimoji="1" lang="en-US" altLang="zh-CN" dirty="0"/>
              <a:t>PPT</a:t>
            </a:r>
            <a:r>
              <a:rPr kumimoji="1" lang="zh-CN" altLang="en-US" dirty="0"/>
              <a:t>制作：高浩瑞</a:t>
            </a:r>
            <a:endParaRPr kumimoji="1" lang="en-US" altLang="zh-CN" dirty="0"/>
          </a:p>
          <a:p>
            <a:r>
              <a:rPr kumimoji="1" lang="zh-CN" altLang="en-US" dirty="0"/>
              <a:t>展示：朱延龙</a:t>
            </a:r>
          </a:p>
        </p:txBody>
      </p:sp>
    </p:spTree>
    <p:extLst>
      <p:ext uri="{BB962C8B-B14F-4D97-AF65-F5344CB8AC3E}">
        <p14:creationId xmlns:p14="http://schemas.microsoft.com/office/powerpoint/2010/main" val="1636299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 影响情绪的因素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制作：</a:t>
            </a:r>
            <a:r>
              <a:rPr kumimoji="1" lang="en-US" altLang="zh-CN" dirty="0"/>
              <a:t>姚苏航</a:t>
            </a:r>
          </a:p>
          <a:p>
            <a:r>
              <a:rPr kumimoji="1" lang="zh-CN" altLang="en-US" dirty="0"/>
              <a:t>展示：</a:t>
            </a:r>
            <a:r>
              <a:rPr kumimoji="1" lang="en-US" altLang="zh-CN" dirty="0"/>
              <a:t>汪鑫宇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 控制情绪的好处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制作：唐彩妆</a:t>
            </a:r>
            <a:endParaRPr kumimoji="1" lang="en-US" altLang="zh-CN" dirty="0"/>
          </a:p>
          <a:p>
            <a:r>
              <a:rPr kumimoji="1" lang="zh-CN" altLang="en-US" dirty="0"/>
              <a:t>展示：张明哲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D105-C327-4966-428D-F6BC1DBF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 如何保持情绪稳定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4631B-2420-FC61-0196-53B88D932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制作：张泽楷，刘世豪</a:t>
            </a:r>
            <a:endParaRPr kumimoji="1" lang="en-US" altLang="zh-CN" dirty="0"/>
          </a:p>
          <a:p>
            <a:r>
              <a:rPr kumimoji="1" lang="zh-CN" altLang="en-US" dirty="0"/>
              <a:t>展示：刘世豪</a:t>
            </a:r>
          </a:p>
        </p:txBody>
      </p:sp>
    </p:spTree>
    <p:extLst>
      <p:ext uri="{BB962C8B-B14F-4D97-AF65-F5344CB8AC3E}">
        <p14:creationId xmlns:p14="http://schemas.microsoft.com/office/powerpoint/2010/main" val="282517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9B213-9026-E8C1-C5C4-73EF0446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六 总结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70B1E-F5A1-96FD-B9D5-A886CE20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PPT</a:t>
            </a:r>
            <a:r>
              <a:rPr kumimoji="1" lang="zh-CN" altLang="en-US"/>
              <a:t>制作</a:t>
            </a:r>
            <a:r>
              <a:rPr kumimoji="1" lang="en-US" altLang="zh-CN"/>
              <a:t>&amp;</a:t>
            </a:r>
            <a:r>
              <a:rPr kumimoji="1" lang="zh-CN" altLang="en-US"/>
              <a:t>展示：凯撒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7440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86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Gill Sans MT</vt:lpstr>
      <vt:lpstr>画廊</vt:lpstr>
      <vt:lpstr>做情绪稳定的人</vt:lpstr>
      <vt:lpstr>一 引入</vt:lpstr>
      <vt:lpstr>二 一项问卷调查</vt:lpstr>
      <vt:lpstr>三 影响情绪的因素</vt:lpstr>
      <vt:lpstr>四 控制情绪的好处</vt:lpstr>
      <vt:lpstr>五 如何保持情绪稳定</vt:lpstr>
      <vt:lpstr>六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做情绪稳定的人</dc:title>
  <dc:creator>2996220136@qq.com</dc:creator>
  <cp:lastModifiedBy>2996220136@qq.com</cp:lastModifiedBy>
  <cp:revision>6</cp:revision>
  <dcterms:created xsi:type="dcterms:W3CDTF">2022-10-19T14:34:59Z</dcterms:created>
  <dcterms:modified xsi:type="dcterms:W3CDTF">2022-10-27T09:50:05Z</dcterms:modified>
</cp:coreProperties>
</file>