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76" r:id="rId4"/>
    <p:sldId id="277" r:id="rId5"/>
    <p:sldId id="279" r:id="rId6"/>
    <p:sldId id="265" r:id="rId7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0"/>
  </p:normalViewPr>
  <p:slideViewPr>
    <p:cSldViewPr snapToGrid="0">
      <p:cViewPr varScale="1">
        <p:scale>
          <a:sx n="163" d="100"/>
          <a:sy n="163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zh-CN" altLang="en-US" sz="8800" b="1" dirty="0"/>
              <a:t>一 引入</a:t>
            </a:r>
            <a:endParaRPr kumimoji="1" lang="zh-CN" altLang="en-US" sz="8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3600" dirty="0"/>
              <a:t>PPT</a:t>
            </a:r>
            <a:r>
              <a:rPr kumimoji="1" lang="zh-CN" altLang="en-US" sz="3600" dirty="0"/>
              <a:t>制作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展示：刘天齐</a:t>
            </a:r>
            <a:endParaRPr kumimoji="1" lang="en-US" altLang="zh-CN" sz="3600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情绪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13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700953" y="2244278"/>
            <a:ext cx="2198077" cy="197533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24705" y="2939415"/>
            <a:ext cx="2366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健康的情绪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36324" y="4084841"/>
            <a:ext cx="996461" cy="7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349262" y="4103078"/>
            <a:ext cx="908538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99030" y="2965244"/>
            <a:ext cx="1998785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32585" y="1622525"/>
            <a:ext cx="5862" cy="6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790089" y="2965244"/>
            <a:ext cx="1910862" cy="18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582257" y="378046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93268" y="518414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066191" y="4383511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1506" y="2279855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879502" y="2343002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227276" y="4438176"/>
            <a:ext cx="2409093" cy="12444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58506" y="726873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吃得好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0463" y="4724400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效率高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9926" y="2562176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人缘好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31568" y="2672855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睡得香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17877" y="844387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身体好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9098941" y="1762893"/>
            <a:ext cx="251678" cy="71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6"/>
          </p:cNvCxnSpPr>
          <p:nvPr/>
        </p:nvCxnSpPr>
        <p:spPr>
          <a:xfrm flipV="1">
            <a:off x="6991350" y="1000285"/>
            <a:ext cx="751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0"/>
          </p:cNvCxnSpPr>
          <p:nvPr/>
        </p:nvCxnSpPr>
        <p:spPr>
          <a:xfrm flipH="1" flipV="1">
            <a:off x="1606052" y="1717431"/>
            <a:ext cx="1" cy="56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05974" y="922688"/>
            <a:ext cx="1466117" cy="806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52842" y="1023990"/>
            <a:ext cx="192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GF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!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=0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2618" y="3867712"/>
            <a:ext cx="1466117" cy="806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50" idx="5"/>
          </p:cNvCxnSpPr>
          <p:nvPr/>
        </p:nvCxnSpPr>
        <p:spPr>
          <a:xfrm flipH="1" flipV="1">
            <a:off x="1484027" y="4556188"/>
            <a:ext cx="605967" cy="31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05152" y="3971413"/>
            <a:ext cx="16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GPA++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43092" y="4768027"/>
            <a:ext cx="148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。。。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577146" y="751701"/>
            <a:ext cx="1422898" cy="77688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endCxn id="56" idx="2"/>
          </p:cNvCxnSpPr>
          <p:nvPr/>
        </p:nvCxnSpPr>
        <p:spPr>
          <a:xfrm>
            <a:off x="10102361" y="1136774"/>
            <a:ext cx="474785" cy="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77146" y="844387"/>
            <a:ext cx="169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魅力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&gt;0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794631" y="4935416"/>
            <a:ext cx="220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PS</a:t>
            </a:r>
            <a:r>
              <a:rPr lang="zh-CN" altLang="en-US" sz="3600" dirty="0" smtClean="0"/>
              <a:t>：不是所有时候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/>
      <p:bldP spid="36" grpId="0"/>
      <p:bldP spid="48" grpId="0" animBg="1"/>
      <p:bldP spid="49" grpId="0"/>
      <p:bldP spid="50" grpId="0" animBg="1"/>
      <p:bldP spid="53" grpId="0"/>
      <p:bldP spid="55" grpId="0"/>
      <p:bldP spid="56" grpId="0" animBg="1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700953" y="2244278"/>
            <a:ext cx="2198077" cy="19753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8506" y="2939559"/>
            <a:ext cx="148296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不健康的情绪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36324" y="4084841"/>
            <a:ext cx="996461" cy="7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349262" y="4103078"/>
            <a:ext cx="908538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99030" y="2965244"/>
            <a:ext cx="1998785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32585" y="1622525"/>
            <a:ext cx="5862" cy="6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790089" y="2965244"/>
            <a:ext cx="1910862" cy="18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582257" y="378046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693268" y="518414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66191" y="4383511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1506" y="2279855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879502" y="2343002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27276" y="4438176"/>
            <a:ext cx="2409093" cy="12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58506" y="726873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没胃口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0463" y="4724400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学不动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0941" y="2597853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没朋友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31568" y="2672855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易失眠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17877" y="844387"/>
            <a:ext cx="167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身体差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9098941" y="1762893"/>
            <a:ext cx="251678" cy="71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6"/>
          </p:cNvCxnSpPr>
          <p:nvPr/>
        </p:nvCxnSpPr>
        <p:spPr>
          <a:xfrm flipV="1">
            <a:off x="6991350" y="1000285"/>
            <a:ext cx="751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0"/>
          </p:cNvCxnSpPr>
          <p:nvPr/>
        </p:nvCxnSpPr>
        <p:spPr>
          <a:xfrm flipH="1" flipV="1">
            <a:off x="1606052" y="1717431"/>
            <a:ext cx="1" cy="56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05974" y="922688"/>
            <a:ext cx="1466117" cy="806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6976" y="1019260"/>
            <a:ext cx="192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GF=0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2618" y="3867712"/>
            <a:ext cx="1466117" cy="806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直接箭头连接符 50"/>
          <p:cNvCxnSpPr>
            <a:endCxn id="50" idx="5"/>
          </p:cNvCxnSpPr>
          <p:nvPr/>
        </p:nvCxnSpPr>
        <p:spPr>
          <a:xfrm flipH="1" flipV="1">
            <a:off x="1484027" y="4556188"/>
            <a:ext cx="605967" cy="31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05152" y="3971413"/>
            <a:ext cx="16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GPA--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43092" y="4768027"/>
            <a:ext cx="148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。。。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577146" y="751701"/>
            <a:ext cx="1422898" cy="7768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直接箭头连接符 58"/>
          <p:cNvCxnSpPr>
            <a:endCxn id="56" idx="2"/>
          </p:cNvCxnSpPr>
          <p:nvPr/>
        </p:nvCxnSpPr>
        <p:spPr>
          <a:xfrm>
            <a:off x="10102361" y="1136774"/>
            <a:ext cx="474785" cy="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77146" y="844387"/>
            <a:ext cx="169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魅力</a:t>
            </a:r>
            <a:r>
              <a:rPr lang="en-US" altLang="zh-CN" sz="32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&lt;0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756531" y="4768027"/>
            <a:ext cx="219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PS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：不是所有时候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/>
      <p:bldP spid="36" grpId="0"/>
      <p:bldP spid="48" grpId="0" animBg="1"/>
      <p:bldP spid="49" grpId="0"/>
      <p:bldP spid="50" grpId="0" animBg="1"/>
      <p:bldP spid="53" grpId="0"/>
      <p:bldP spid="55" grpId="0"/>
      <p:bldP spid="56" grpId="0" animBg="1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所以，我们小组做了一份关于大学生情绪的调查研究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一</a:t>
            </a:r>
            <a:r>
              <a:rPr kumimoji="1" lang="en-US" altLang="zh-CN" b="1" dirty="0"/>
              <a:t> </a:t>
            </a:r>
            <a:r>
              <a:rPr kumimoji="1" lang="en-US" altLang="zh-CN" b="1" dirty="0" smtClean="0"/>
              <a:t> </a:t>
            </a:r>
            <a:r>
              <a:rPr kumimoji="1" lang="zh-CN" altLang="en-US" b="1" dirty="0" smtClean="0"/>
              <a:t>引入   （我滴任务完成啦！）</a:t>
            </a:r>
            <a:endParaRPr kumimoji="1" lang="en-US" altLang="zh-CN" dirty="0" smtClean="0"/>
          </a:p>
          <a:p>
            <a:r>
              <a:rPr kumimoji="1" lang="zh-CN" altLang="en-US" b="1" dirty="0" smtClean="0"/>
              <a:t>二  </a:t>
            </a:r>
            <a:r>
              <a:rPr kumimoji="1" lang="zh-CN" altLang="en-US" b="1" dirty="0"/>
              <a:t>一项</a:t>
            </a:r>
            <a:r>
              <a:rPr kumimoji="1" lang="zh-CN" altLang="en-US" b="1" dirty="0" smtClean="0"/>
              <a:t>问卷调查         （是</a:t>
            </a:r>
            <a:r>
              <a:rPr kumimoji="1" lang="zh-CN" altLang="en-US" b="1" dirty="0"/>
              <a:t>什么</a:t>
            </a:r>
            <a:r>
              <a:rPr kumimoji="1" lang="zh-CN" altLang="en-US" b="1" dirty="0" smtClean="0"/>
              <a:t>）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三  影响</a:t>
            </a:r>
            <a:r>
              <a:rPr kumimoji="1" lang="zh-CN" altLang="en-US" b="1" dirty="0"/>
              <a:t>情绪的</a:t>
            </a:r>
            <a:r>
              <a:rPr kumimoji="1" lang="zh-CN" altLang="en-US" b="1" dirty="0" smtClean="0"/>
              <a:t>因素     （</a:t>
            </a:r>
            <a:r>
              <a:rPr kumimoji="1" lang="zh-CN" altLang="en-US" b="1" dirty="0"/>
              <a:t>是什么</a:t>
            </a:r>
            <a:r>
              <a:rPr kumimoji="1" lang="zh-CN" altLang="en-US" b="1" dirty="0" smtClean="0"/>
              <a:t>）</a:t>
            </a:r>
            <a:endParaRPr kumimoji="1" lang="en-US" altLang="zh-CN" b="1" dirty="0" smtClean="0"/>
          </a:p>
          <a:p>
            <a:r>
              <a:rPr kumimoji="1" lang="zh-CN" altLang="en-US" b="1" dirty="0"/>
              <a:t>四 </a:t>
            </a:r>
            <a:r>
              <a:rPr kumimoji="1" lang="zh-CN" altLang="en-US" b="1" dirty="0" smtClean="0"/>
              <a:t> 控制</a:t>
            </a:r>
            <a:r>
              <a:rPr kumimoji="1" lang="zh-CN" altLang="en-US" b="1" dirty="0"/>
              <a:t>情绪的</a:t>
            </a:r>
            <a:r>
              <a:rPr kumimoji="1" lang="zh-CN" altLang="en-US" b="1" dirty="0" smtClean="0"/>
              <a:t>好处     （为什么）</a:t>
            </a:r>
            <a:endParaRPr kumimoji="1" lang="en-US" altLang="zh-CN" b="1" dirty="0" smtClean="0"/>
          </a:p>
          <a:p>
            <a:r>
              <a:rPr kumimoji="1" lang="zh-CN" altLang="en-US" b="1" dirty="0"/>
              <a:t>五 </a:t>
            </a:r>
            <a:r>
              <a:rPr kumimoji="1" lang="zh-CN" altLang="en-US" b="1" dirty="0" smtClean="0"/>
              <a:t> 如何</a:t>
            </a:r>
            <a:r>
              <a:rPr kumimoji="1" lang="zh-CN" altLang="en-US" b="1" dirty="0"/>
              <a:t>保持情绪</a:t>
            </a:r>
            <a:r>
              <a:rPr kumimoji="1" lang="zh-CN" altLang="en-US" b="1" dirty="0" smtClean="0"/>
              <a:t>稳定  （怎么做）</a:t>
            </a:r>
            <a:endParaRPr kumimoji="1" lang="en-US" altLang="zh-CN" b="1" dirty="0" smtClean="0"/>
          </a:p>
          <a:p>
            <a:r>
              <a:rPr kumimoji="1" lang="zh-CN" altLang="en-US" b="1" dirty="0"/>
              <a:t>六 </a:t>
            </a:r>
            <a:r>
              <a:rPr kumimoji="1" lang="zh-CN" altLang="en-US" b="1" dirty="0" smtClean="0"/>
              <a:t> 总结   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6" y="2045772"/>
            <a:ext cx="411773" cy="411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DEyZjg5YmRmYzU2OTQ5OGNmNWRjZjJiYTg5MTU0YTIifQ=="/>
  <p:tag name="KSO_WPP_MARK_KEY" val="6cd2b57c-2804-4fb0-b19d-8944c8ba7968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58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华文彩云</vt:lpstr>
      <vt:lpstr>Gill Sans MT</vt:lpstr>
      <vt:lpstr>等线</vt:lpstr>
      <vt:lpstr>等线 Light</vt:lpstr>
      <vt:lpstr>微软雅黑</vt:lpstr>
      <vt:lpstr>Arial Unicode MS</vt:lpstr>
      <vt:lpstr>Calibri</vt:lpstr>
      <vt:lpstr>画廊</vt:lpstr>
      <vt:lpstr>一 引入</vt:lpstr>
      <vt:lpstr>PowerPoint 演示文稿</vt:lpstr>
      <vt:lpstr>PowerPoint 演示文稿</vt:lpstr>
      <vt:lpstr>PowerPoint 演示文稿</vt:lpstr>
      <vt:lpstr>所以，我们小组做了一份关于大学生情绪的调查研究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做情绪稳定的人</dc:title>
  <dc:creator>2996220136@qq.com</dc:creator>
  <cp:lastModifiedBy>Administrator</cp:lastModifiedBy>
  <cp:revision>11</cp:revision>
  <dcterms:created xsi:type="dcterms:W3CDTF">2022-10-19T14:34:00Z</dcterms:created>
  <dcterms:modified xsi:type="dcterms:W3CDTF">2022-10-25T12:43:12Z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639FFD6D96414231BF59CB52BAC7B4C9</vt:lpwstr>
  </property>
  <property fmtid="{D5CDD505-2E9C-101B-9397-08002B2CF9AE}" pid="3" name="KSOProductBuildVer">
    <vt:lpwstr>2052-11.1.0.12598</vt:lpwstr>
  </property>
</Properties>
</file>