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75" r:id="rId4"/>
    <p:sldId id="267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0840-72E7-CA73-9712-05A5EE9C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6D889-A382-46E5-8C0E-030A5D69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9420-B5ED-256E-7472-4D3C34EC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3DB2F-0260-2C09-3F21-5DEF557E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267DE-CF41-D1B8-8BFD-80EA4238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DB58B-50CB-6336-06E5-EB4C2D4D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D5F17-BD54-7FAF-7E7B-D6A13172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1EC8E-39ED-A386-3316-BCFC3504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324D1-4990-4A22-4940-8D035B0A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B9773-F8A5-6FA2-7AA7-D85FA05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C4835-B3B2-D475-18FB-203C82553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4A8E2-9B27-7624-4FC7-5D416885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0F97B-8EAD-A333-DDA5-44710A8F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D4AD7-6010-61E6-98D7-F913FE0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5808B-2BAC-FAA0-BAEC-BB46862A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9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0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7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0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2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6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66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8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6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8DCB4-1A7C-B2D2-0AF2-D1B12F55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0859F-47F1-748B-A87B-31BAC4B2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E6D0A-FA47-8AB9-6AEC-E29E4099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002AF-DB39-D5F5-B159-76DD061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95382-4CCC-B359-AE4D-0358BF9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04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6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81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0AEF-9E1B-26C4-F5D2-2CE83FC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0D656-EB1C-A721-4715-BEB15D3F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80A04-4799-87F7-4D35-C7B9520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B51F-4E31-C19B-8D97-5C6E5E9F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65931-F504-0823-DAEF-D2B16827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8B558-BA05-5F59-312D-DCA4716D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69452-85F7-266E-6658-4D3D6F4D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018E5-C4F3-0D0D-1127-6146C1F18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BE040-1451-7D9F-9E6E-EA5FD803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907A0-9F4B-39A3-C5A9-9DEA9046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E755A-667F-7189-1D22-ACC30147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43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D32C-7A50-16FA-7A96-D9A95995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DC53D-8B84-2CDB-47B4-D803F53EA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EB661-8B29-5623-9A7E-3739CCB2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9086C5-C0EC-D7D1-80BB-F57021CD0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067070-1217-F76E-047D-793E8E1BF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1A4C1-EC31-E5B9-308D-FB08652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9F1CB-C594-C879-C735-4F0290B0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96E7D-6FB3-646A-23CF-BEFD3536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2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97E2-2F42-7AB2-BCB3-57E8708B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4FC682-95AB-C52A-8D51-742BC6B7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6CD71-5FB2-F517-D888-79F3BD96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8801A-5CF1-A9ED-93FC-EB711C16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9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911FB-E6D2-0946-CD10-639F3E5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E8E70-03EF-823A-C263-E5C4420F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08830-26F2-0E37-8126-0DD246E6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086C-9155-51BF-6E9B-0B0EE74D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8AFF1-7079-F202-8045-781F7722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DA808-1C73-A19E-0EDE-3CFC18324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20AB1-0F86-4216-3058-0B98E636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74145-B297-D180-76CC-8B7F7F30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81BC6-56E6-ACFA-A893-7A6E9B61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1F5D-3AD5-2F8B-7D28-E1C2DA8C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5A5E18-9C91-6477-FFC9-2EC4D5641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90D19-B2EB-A58D-1AFB-260C7490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A1674-AD9B-3C30-1D83-028B6DDC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0560A-6976-F757-EBA1-41306E5E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67896-80F4-FE17-DEDF-ADC6FAE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838D63-446B-1F05-A9C8-AAC084A5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FD8D7-7915-A8B1-4D49-6A723E00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45937-0EB0-B211-E767-B8DF7626C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2D5-0C8D-45DC-BCF6-E51D300C7115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31522-23E6-AA08-785C-D5F25AD40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CFFE6-9F6F-AD29-67E1-9730B159B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CCA9-679F-4A96-B592-FF165C74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64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8110-3100-B622-BC3D-55F868B1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通过认知</a:t>
            </a:r>
            <a:r>
              <a:rPr kumimoji="1" lang="en-US" altLang="zh-CN" b="1" dirty="0"/>
              <a:t>——</a:t>
            </a:r>
            <a:r>
              <a:rPr kumimoji="1" lang="zh-CN" altLang="en-US" sz="2000" b="1" dirty="0"/>
              <a:t>情绪控制是一种“肌肉能力”，可以通过练习加强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94D3D-09EC-A780-93E9-93549532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2000" b="1" dirty="0">
                <a:latin typeface="+mn-ea"/>
                <a:ea typeface="+mn-ea"/>
              </a:rPr>
              <a:t>包容心理</a:t>
            </a:r>
            <a:r>
              <a:rPr kumimoji="1" lang="zh-CN" altLang="en-US" sz="2000" dirty="0">
                <a:latin typeface="+mn-ea"/>
                <a:ea typeface="+mn-ea"/>
              </a:rPr>
              <a:t>：应该认识到他人不总是理智的，思维总有有不成熟的时候。尝试将自己代入感情去进行沟通。认知可以让一个人在心理上变得更强大，而更强大的人才会变得包容，包容人可以让一个人的情绪更好，更稳定。</a:t>
            </a:r>
            <a:endParaRPr kumimoji="1" lang="en-US" altLang="zh-CN" sz="2000" dirty="0">
              <a:latin typeface="+mn-ea"/>
              <a:ea typeface="+mn-ea"/>
            </a:endParaRPr>
          </a:p>
          <a:p>
            <a:r>
              <a:rPr kumimoji="1" lang="zh-CN" altLang="en-US" sz="2000" b="1" dirty="0">
                <a:latin typeface="+mn-ea"/>
              </a:rPr>
              <a:t>自我表达</a:t>
            </a:r>
            <a:r>
              <a:rPr kumimoji="1" lang="zh-CN" altLang="en-US" sz="2000" dirty="0">
                <a:latin typeface="+mn-ea"/>
              </a:rPr>
              <a:t>：别人情绪低落时，你有没有问过自己你的感受？你问他们有什么问题？或者你感觉还好吗？但大多数人无法为自己提供同样的善意。当你情绪低落时，你希望自己能迅速摆脱困境。当你的负面情绪没有立即消失时，你会对自己感到恼火。深入挖掘在你的生活中产生压力和消极情绪的情绪。这些自我同情的时刻，可以帮助你理解你的感受。你越了解自己的情绪，就越能控制它们。不要像对待敌人一样对待你的情绪。拥有一系列积极和消极的情绪并不是一件坏事。事实上，最有情商的人会让自己自由地体验各种积极和消极的情绪。如果你停止否认自己的情绪，你可能会发现这些情绪并不像你想象的那么有害。 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1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F3F03-35B1-3D11-EEEE-E359649B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53" y="847177"/>
            <a:ext cx="3462921" cy="2208921"/>
          </a:xfrm>
        </p:spPr>
        <p:txBody>
          <a:bodyPr>
            <a:normAutofit fontScale="90000"/>
          </a:bodyPr>
          <a:lstStyle/>
          <a:p>
            <a:r>
              <a:rPr kumimoji="1" lang="zh-CN" altLang="en-US" sz="2200" b="1" dirty="0">
                <a:latin typeface="+mn-ea"/>
                <a:ea typeface="+mn-ea"/>
              </a:rPr>
              <a:t>注意力控制：</a:t>
            </a:r>
            <a:r>
              <a:rPr kumimoji="1" lang="zh-CN" altLang="en-US" sz="2000" dirty="0">
                <a:latin typeface="+mn-ea"/>
                <a:ea typeface="+mn-ea"/>
              </a:rPr>
              <a:t>将注意力从消极体验转移到积极体验，不要想错误或遗憾。相反，专注于生活中快乐、令人振奋的时刻，它有助于列出令人兴奋、鼓舞人心和难忘的经历。</a:t>
            </a:r>
            <a:br>
              <a:rPr kumimoji="1" lang="zh-CN" altLang="en-US" sz="2000" dirty="0">
                <a:latin typeface="+mn-ea"/>
                <a:ea typeface="+mn-ea"/>
              </a:rPr>
            </a:br>
            <a:endParaRPr kumimoji="1" lang="zh-CN" altLang="en-US" sz="20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29748-6682-1490-2799-CB279058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标记，分析，复盘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应该让每一种感觉都指向一种独特的复杂情绪，这种情绪会以特定的方式影响你。如果你以同样的方式对待不同问题，那么你将无法解决任何问题。但是，如果确切地弄清楚自己的感受，那么您就可以解决自己的感受并找到适合您的应对机制。每一种情绪，即使是你不喜欢的情绪，都值得你花时间和关注。每次情绪发泄之后，无论结果是好是坏，都来做一次深入地分析和复盘，分析得越是透彻，对情绪的掌控力就越强。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E11E3-6E99-8DCD-12DA-BB3CF296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5053" y="3209619"/>
            <a:ext cx="3504217" cy="2248181"/>
          </a:xfrm>
        </p:spPr>
        <p:txBody>
          <a:bodyPr>
            <a:normAutofit/>
          </a:bodyPr>
          <a:lstStyle/>
          <a:p>
            <a:r>
              <a:rPr kumimoji="1" lang="zh-CN" altLang="en-US" sz="2000" b="1" dirty="0"/>
              <a:t>心理暗示：</a:t>
            </a:r>
            <a:r>
              <a:rPr kumimoji="1" lang="zh-CN" altLang="en-US" dirty="0"/>
              <a:t>找到一个简短的短语“咒语”，可以提醒自己拥抱或体现更积极的情绪状态。每当情绪失控时，重复咒语。例如，当压力过重时，咒语可能是，我很放松，我有能力。像这样的短语是简单但有力的提醒。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78B7B-B86D-4D16-1EAA-EDDFF9C7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一些</a:t>
            </a:r>
            <a:r>
              <a:rPr kumimoji="1"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</a:t>
            </a:r>
            <a:r>
              <a:rPr kumimoji="1" lang="en-US" altLang="zh-C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</a:t>
            </a:r>
            <a:endParaRPr kumimoji="1"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E020E-5C90-3647-896C-BD43FCF33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0564" y="1946124"/>
            <a:ext cx="4955436" cy="2767462"/>
          </a:xfrm>
        </p:spPr>
        <p:txBody>
          <a:bodyPr/>
          <a:lstStyle/>
          <a:p>
            <a:r>
              <a:rPr kumimoji="1" lang="zh-CN" altLang="en-US" b="1" dirty="0"/>
              <a:t>运动纾解</a:t>
            </a:r>
            <a:r>
              <a:rPr kumimoji="1" lang="en-US" altLang="zh-CN" b="1" dirty="0"/>
              <a:t>:</a:t>
            </a:r>
            <a:r>
              <a:rPr kumimoji="1" lang="zh-CN" altLang="en-US" dirty="0"/>
              <a:t>事实证明，身体运动可以缓解紧张情绪，帮助克服复杂的情绪。有人可能认为身体运动不会影响您的思维方式，但锻炼身体会对您的情绪和心态产生深远的影响。运动是一种久经考验的减压方式，是动力的源泉，也是消除消极情绪的便捷途径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B1B58-A0B6-E726-6B34-C65976BC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1946124"/>
            <a:ext cx="5057029" cy="3441520"/>
          </a:xfrm>
        </p:spPr>
        <p:txBody>
          <a:bodyPr/>
          <a:lstStyle/>
          <a:p>
            <a:r>
              <a:rPr kumimoji="1" lang="zh-CN" altLang="en-US" b="1" dirty="0"/>
              <a:t>重复机械性工作：</a:t>
            </a:r>
            <a:r>
              <a:rPr kumimoji="1" lang="zh-CN" altLang="en-US" dirty="0"/>
              <a:t>很多人烦躁、生气时都喜欢做一些可以让大脑放空的事，这的确是一个排解情绪的好方法。机械性工作，比如做家务、抄书、练毛笔字等，都能让大脑满溢的负面情绪慢慢降温。一段时间后，情绪就能逐渐平复，回归正常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249048-8CE4-7565-8FF1-79F264D2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19" y="4248329"/>
            <a:ext cx="2947561" cy="18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F1AE8-A3F0-042E-BF34-A7E5062B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/>
              <a:t>               简单粗暴有效的方式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7F34B-BFB4-AB46-14DA-017D28128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 不要立即回应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A2927-1E2D-AB08-D43B-9C0AAD361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斯坦福大学的研究论文，</a:t>
            </a:r>
            <a:r>
              <a:rPr kumimoji="1" lang="en-US" altLang="zh-CN" dirty="0"/>
              <a:t>Study shows how slow breathing </a:t>
            </a:r>
            <a:r>
              <a:rPr kumimoji="1" lang="en-US" altLang="zh-CN" dirty="0" err="1"/>
              <a:t>induc</a:t>
            </a:r>
            <a:r>
              <a:rPr kumimoji="1" lang="zh-CN" altLang="en-US" dirty="0"/>
              <a:t>中，说明深呼吸几分钟可以激活你的大脑中控制放松情绪的神经。当你感受到自己的神经已经放松、情绪已经缓和后，你会发现，刚才幸好很多伤害人的话没有讲出来，而且你会发现，自己的坏情绪真的只是一时的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1272AB-3FF5-46A9-5095-1251CA26C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/>
              <a:t>                      慢 说 话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68336-4F60-55B4-137E-8FFEA075A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332447" cy="263737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首先，慢说话让自己情绪不那么激动，更利于沟通参与者的情绪稳定；</a:t>
            </a:r>
            <a:endParaRPr kumimoji="1" lang="en-US" altLang="zh-CN" dirty="0"/>
          </a:p>
          <a:p>
            <a:r>
              <a:rPr kumimoji="1" lang="zh-CN" altLang="en-US" dirty="0"/>
              <a:t>其次，慢说话可以让自己更有条理，更理智，说话的时候，对事不对人；</a:t>
            </a:r>
            <a:endParaRPr kumimoji="1" lang="en-US" altLang="zh-CN" dirty="0"/>
          </a:p>
          <a:p>
            <a:r>
              <a:rPr kumimoji="1" lang="zh-CN" altLang="en-US" dirty="0"/>
              <a:t>最后，慢说话可以让一个人知道什么话应该说，什么话不应该说。</a:t>
            </a:r>
          </a:p>
        </p:txBody>
      </p:sp>
    </p:spTree>
    <p:extLst>
      <p:ext uri="{BB962C8B-B14F-4D97-AF65-F5344CB8AC3E}">
        <p14:creationId xmlns:p14="http://schemas.microsoft.com/office/powerpoint/2010/main" val="178025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Gill Sans MT</vt:lpstr>
      <vt:lpstr>Office 主题​​</vt:lpstr>
      <vt:lpstr>画廊</vt:lpstr>
      <vt:lpstr>通过认知——情绪控制是一种“肌肉能力”，可以通过练习加强</vt:lpstr>
      <vt:lpstr>注意力控制：将注意力从消极体验转移到积极体验，不要想错误或遗憾。相反，专注于生活中快乐、令人振奋的时刻，它有助于列出令人兴奋、鼓舞人心和难忘的经历。 </vt:lpstr>
      <vt:lpstr>                一些小TIPS</vt:lpstr>
      <vt:lpstr>               简单粗暴有效的方式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通过认知——情绪控制是一种“肌肉能力”，可以通过练习加强</dc:title>
  <dc:creator>2390118574@qq.com</dc:creator>
  <cp:lastModifiedBy>2390118574@qq.com</cp:lastModifiedBy>
  <cp:revision>1</cp:revision>
  <dcterms:created xsi:type="dcterms:W3CDTF">2022-10-26T03:33:53Z</dcterms:created>
  <dcterms:modified xsi:type="dcterms:W3CDTF">2022-10-26T03:35:45Z</dcterms:modified>
</cp:coreProperties>
</file>