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2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0243A-0897-420B-9AEB-6B71ADE9492C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6A34-2578-4A7D-9F94-2752C17EE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5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6A34-2578-4A7D-9F94-2752C17EE2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7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93A4-5A28-841B-DCE2-C6FBFEDA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FBEE4-FF89-EB7E-D361-85D59CDF1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29925-B665-5A40-6C7A-9A3F6B71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8C370-79D7-AE14-B2DD-0D0D4F07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E8087-C8D4-4B22-5A75-B14323DA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5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42A1-ADCF-E616-321F-7CEF583A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2FB7D-F60D-E10F-C18C-BB1D4992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DE1CA-B53B-41ED-D77C-1ACA4F26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3C32C-5B4D-F337-E630-92B87C51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DCBF-D1D3-37C2-F90E-516C97CE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13384-CB0D-CF37-06E4-09FA1B43A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6E794-1DA2-DF88-1C5B-3E7607C7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61777-C658-DC61-3798-CC51CA43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E3FD0-FEFC-CA94-08AE-3101290B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F3DD4-A41A-B35C-F2DB-E11D0B27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2820-D92A-43CD-9A0D-AB4AFEE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448B9-DA46-C543-5BEE-75941972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4DCF-D5B8-5E20-7B27-3DC2F537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1AC95-0C01-570C-8713-5D72CD39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DA0B7-231B-1A0C-FC3E-A7303B60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34FA-EF0E-E226-3C6C-4A8F2ED6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EDB13-79F9-4DB2-6C76-62CBDEFB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F01E6-C18C-EEB3-9C8A-DA2B2867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0BE79-8EEF-A3F4-6FE9-CD34B11E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92302-EB4D-8D56-9CD5-6373B132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0FB5-06E3-E296-7008-E1B58097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8BA1D-5F0B-FEA5-0E92-164CE32D9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BA978-40ED-F19E-6815-CE0260EF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62607-2067-0DB2-CF07-F86ADA20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18CCA-98FF-8B8D-7DF4-F078A532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F0128-2CA1-40FB-1DE8-7E6F2E9F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B548E-B595-5BE0-8B6D-2C8E75CF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56333-CA4F-D126-42FC-D11A9E3D0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6A19C-A893-EC3B-7A81-3D06C3F1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1451A4-07E2-4BF5-B960-2A3AF8281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71D3B9-3A26-DE8B-C46D-920678168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885F6-946E-3E61-FB6A-7569CE3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10045-99D7-2DC0-61D3-7C042B4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495073-3BC4-AAED-FB5F-3143BBC5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C7C0-1FAE-C80E-317A-D6E2A1A7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AB2210-6F7D-209D-E5B9-E781EDC7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761C5-69CE-DE45-35E5-70FB07E2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BBD06-7056-5533-883D-B18DE8C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0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A860B-8CEE-443C-BF62-E85D92E0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5EE6C-0FCB-B266-17E3-CBABDBA9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6793E-508B-7C58-4553-7C73BFA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5B0E-8851-CCA5-6E1E-5BE71988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9676-0673-58C2-30D2-BAD43577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A5D13-151D-E8E1-EB68-61F22885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1E38D-C7CC-887C-0935-29F129E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17E76-0E85-986E-0473-EA8FA63E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271ED-3D98-365E-946B-CF407357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3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C129-1270-E57F-13D3-A55BFFA3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3295C-A66F-49E0-94F6-58C4C9B86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41D59-F098-18AA-3163-037080FD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43861-4C80-5857-30DA-FACE320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0DB80-D692-0A2F-0A82-D057DDF2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6E49C-0A0D-6940-3ACB-D536CE6E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951A2B-DC24-AF98-BBB2-0FD5ECC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B7CF8-6352-97E2-A30E-E314587A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6E58B-3470-76AF-0B67-00C7A9B68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877-C697-47CE-8B18-9D54C4ECF81F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7A066-8C39-9F9A-18AD-44B7896FD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55662-BE42-47C9-81CF-1FCC20AB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FC8E-81B8-41C8-B6DB-6C3534579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85FDBE-DAAD-FCEF-CB4D-195514AA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764298"/>
            <a:ext cx="8857143" cy="42285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64BE8F-8278-35AC-2E1E-747F68AD1E1E}"/>
              </a:ext>
            </a:extLst>
          </p:cNvPr>
          <p:cNvSpPr txBox="1"/>
          <p:nvPr/>
        </p:nvSpPr>
        <p:spPr>
          <a:xfrm>
            <a:off x="5424257" y="2644170"/>
            <a:ext cx="6418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典型错误：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把 </a:t>
            </a:r>
            <a:r>
              <a:rPr lang="en-US" altLang="zh-CN" sz="3200" dirty="0">
                <a:solidFill>
                  <a:srgbClr val="FF0000"/>
                </a:solidFill>
              </a:rPr>
              <a:t>transistor-level</a:t>
            </a:r>
            <a:r>
              <a:rPr lang="en-US" altLang="zh-CN" sz="3200" dirty="0"/>
              <a:t> </a:t>
            </a:r>
            <a:r>
              <a:rPr lang="zh-CN" altLang="en-US" sz="3200" dirty="0"/>
              <a:t>画成门电路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把 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-MOS </a:t>
            </a:r>
            <a:r>
              <a:rPr lang="zh-CN" altLang="en-US" sz="3200" dirty="0"/>
              <a:t>和 </a:t>
            </a:r>
            <a:r>
              <a:rPr lang="en-US" altLang="zh-CN" sz="3200" dirty="0">
                <a:solidFill>
                  <a:srgbClr val="FF0000"/>
                </a:solidFill>
              </a:rPr>
              <a:t>P</a:t>
            </a:r>
            <a:r>
              <a:rPr lang="en-US" altLang="zh-CN" sz="3200" dirty="0"/>
              <a:t>-MOS </a:t>
            </a:r>
            <a:r>
              <a:rPr lang="zh-CN" altLang="en-US" sz="3200" dirty="0"/>
              <a:t>画反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1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2304F-9CD7-3C3E-711C-76F06BEC7EA4}"/>
              </a:ext>
            </a:extLst>
          </p:cNvPr>
          <p:cNvSpPr txBox="1"/>
          <p:nvPr/>
        </p:nvSpPr>
        <p:spPr>
          <a:xfrm>
            <a:off x="186227" y="193752"/>
            <a:ext cx="255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只要画了东西都给 </a:t>
            </a:r>
            <a:r>
              <a:rPr lang="en-US" altLang="zh-CN" dirty="0"/>
              <a:t>1 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空白的也捞不起来啊 </a:t>
            </a:r>
            <a:r>
              <a:rPr lang="en-US" altLang="zh-CN" dirty="0"/>
              <a:t>: 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B0C215-2129-A742-FEED-0A088A4F2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8" y="1024527"/>
            <a:ext cx="3200000" cy="324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DCADA1-517E-C37F-5DB6-792A61F562AA}"/>
              </a:ext>
            </a:extLst>
          </p:cNvPr>
          <p:cNvSpPr txBox="1"/>
          <p:nvPr/>
        </p:nvSpPr>
        <p:spPr>
          <a:xfrm>
            <a:off x="563192" y="4456590"/>
            <a:ext cx="822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先写表达式</a:t>
            </a:r>
            <a:r>
              <a:rPr lang="en-US" altLang="zh-CN" sz="3600" dirty="0"/>
              <a:t> </a:t>
            </a:r>
            <a:r>
              <a:rPr lang="zh-CN" altLang="en-US" sz="3600" dirty="0"/>
              <a:t>（</a:t>
            </a:r>
            <a:r>
              <a:rPr lang="en-US" altLang="zh-CN" sz="3600" dirty="0"/>
              <a:t>+1 </a:t>
            </a:r>
            <a:r>
              <a:rPr lang="zh-CN" altLang="en-US" sz="3600" dirty="0"/>
              <a:t>分）</a:t>
            </a:r>
            <a:endParaRPr lang="en-US" altLang="zh-CN" sz="3600" dirty="0"/>
          </a:p>
          <a:p>
            <a:r>
              <a:rPr lang="en-US" altLang="zh-CN" sz="3600" dirty="0"/>
              <a:t>L = A’B’C + A’BC + AB’C + ABC’ + ABC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DF8BBD-A2C0-ED84-1F72-0B050C11714E}"/>
              </a:ext>
            </a:extLst>
          </p:cNvPr>
          <p:cNvSpPr txBox="1"/>
          <p:nvPr/>
        </p:nvSpPr>
        <p:spPr>
          <a:xfrm>
            <a:off x="501048" y="5856133"/>
            <a:ext cx="787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大部分同学都没有写表达式，但是电路还算可以辨认表达式。</a:t>
            </a:r>
            <a:endParaRPr lang="en-US" altLang="zh-CN" dirty="0"/>
          </a:p>
          <a:p>
            <a:r>
              <a:rPr lang="zh-CN" altLang="en-US" dirty="0"/>
              <a:t>但极少数同学画的电路实在是辨认不出，视为未给出表达式，只给了 </a:t>
            </a:r>
            <a:r>
              <a:rPr lang="en-US" altLang="zh-CN" dirty="0"/>
              <a:t>1 </a:t>
            </a:r>
            <a:r>
              <a:rPr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3917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C0EACA-192F-ED7B-5DCE-3A617405A006}"/>
              </a:ext>
            </a:extLst>
          </p:cNvPr>
          <p:cNvSpPr txBox="1"/>
          <p:nvPr/>
        </p:nvSpPr>
        <p:spPr>
          <a:xfrm>
            <a:off x="591843" y="417250"/>
            <a:ext cx="803725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不化简，</a:t>
            </a:r>
            <a:endParaRPr lang="en-US" altLang="zh-CN" sz="3200" dirty="0"/>
          </a:p>
          <a:p>
            <a:r>
              <a:rPr lang="zh-CN" altLang="en-US" sz="3200" dirty="0"/>
              <a:t>直接使用三个三输入与门， </a:t>
            </a:r>
            <a:endParaRPr lang="en-US" altLang="zh-CN" sz="3200" dirty="0"/>
          </a:p>
          <a:p>
            <a:r>
              <a:rPr lang="zh-CN" altLang="en-US" sz="3200" dirty="0"/>
              <a:t>和一个五输入或门也给满分。</a:t>
            </a:r>
            <a:endParaRPr lang="en-US" altLang="zh-CN" sz="3200" dirty="0"/>
          </a:p>
          <a:p>
            <a:r>
              <a:rPr lang="zh-CN" altLang="en-US" dirty="0"/>
              <a:t>少数同学化简的结果反而使得门电路难以辨认。</a:t>
            </a:r>
            <a:endParaRPr lang="en-US" altLang="zh-CN" dirty="0"/>
          </a:p>
          <a:p>
            <a:r>
              <a:rPr lang="zh-CN" altLang="en-US" dirty="0"/>
              <a:t>所以在不要求化简（且化简能力不够）时，</a:t>
            </a:r>
            <a:endParaRPr lang="en-US" altLang="zh-CN" dirty="0"/>
          </a:p>
          <a:p>
            <a:r>
              <a:rPr lang="zh-CN" altLang="en-US" dirty="0"/>
              <a:t>推荐直接写原式。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4000" dirty="0"/>
              <a:t>L</a:t>
            </a:r>
          </a:p>
          <a:p>
            <a:r>
              <a:rPr lang="en-US" altLang="zh-CN" sz="4000" dirty="0"/>
              <a:t>= (A’B’+A’B+AB’+AB)C + ABC’</a:t>
            </a:r>
          </a:p>
          <a:p>
            <a:r>
              <a:rPr lang="en-US" altLang="zh-CN" sz="4000" dirty="0"/>
              <a:t>= C + ABC’</a:t>
            </a:r>
          </a:p>
          <a:p>
            <a:r>
              <a:rPr lang="en-US" altLang="zh-CN" sz="4000" dirty="0"/>
              <a:t>= </a:t>
            </a:r>
            <a:r>
              <a:rPr lang="en-US" altLang="zh-CN" sz="4000" dirty="0">
                <a:solidFill>
                  <a:srgbClr val="FF0000"/>
                </a:solidFill>
              </a:rPr>
              <a:t>C + AB  </a:t>
            </a:r>
            <a:r>
              <a:rPr lang="zh-CN" altLang="en-US" sz="2000" dirty="0"/>
              <a:t>（自行验证 </a:t>
            </a:r>
            <a:r>
              <a:rPr lang="en-US" altLang="zh-CN" sz="2000" dirty="0"/>
              <a:t>A+A’B=A+B</a:t>
            </a:r>
            <a:r>
              <a:rPr lang="zh-CN" altLang="en-US" sz="2000" dirty="0"/>
              <a:t>）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289558-291B-6C3A-467F-900C32DC3748}"/>
              </a:ext>
            </a:extLst>
          </p:cNvPr>
          <p:cNvSpPr txBox="1"/>
          <p:nvPr/>
        </p:nvSpPr>
        <p:spPr>
          <a:xfrm>
            <a:off x="7981025" y="5308660"/>
            <a:ext cx="3089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直接用门电路画的</a:t>
            </a:r>
            <a:endParaRPr lang="en-US" altLang="zh-CN" sz="2800" dirty="0"/>
          </a:p>
          <a:p>
            <a:r>
              <a:rPr lang="zh-CN" altLang="en-US" sz="2800" dirty="0"/>
              <a:t>只给前 </a:t>
            </a:r>
            <a:r>
              <a:rPr lang="en-US" altLang="zh-CN" sz="2800" dirty="0"/>
              <a:t>2 </a:t>
            </a:r>
            <a:r>
              <a:rPr lang="zh-CN" altLang="en-US" sz="2800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78538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8D7F7-ABA4-BE84-98C9-702F2328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" y="696705"/>
            <a:ext cx="4572000" cy="2375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21CCDA-CA0A-8FCB-0946-3A4990013334}"/>
              </a:ext>
            </a:extLst>
          </p:cNvPr>
          <p:cNvSpPr txBox="1"/>
          <p:nvPr/>
        </p:nvSpPr>
        <p:spPr>
          <a:xfrm>
            <a:off x="710214" y="3701989"/>
            <a:ext cx="51668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由于结构原因，</a:t>
            </a:r>
            <a:endParaRPr lang="en-US" altLang="zh-CN" sz="3200" dirty="0"/>
          </a:p>
          <a:p>
            <a:r>
              <a:rPr lang="zh-CN" altLang="en-US" sz="3200" dirty="0"/>
              <a:t>在 </a:t>
            </a:r>
            <a:r>
              <a:rPr lang="en-US" altLang="zh-CN" sz="3200" dirty="0"/>
              <a:t>CMOS </a:t>
            </a:r>
            <a:r>
              <a:rPr lang="zh-CN" altLang="en-US" sz="3200" dirty="0"/>
              <a:t>电路中，</a:t>
            </a:r>
            <a:endParaRPr lang="en-US" altLang="zh-CN" sz="3200" dirty="0"/>
          </a:p>
          <a:p>
            <a:r>
              <a:rPr lang="en-US" altLang="zh-CN" sz="3200" dirty="0"/>
              <a:t>NMOS </a:t>
            </a:r>
            <a:r>
              <a:rPr lang="zh-CN" altLang="en-US" sz="3200" dirty="0"/>
              <a:t>需要与 </a:t>
            </a:r>
            <a:r>
              <a:rPr lang="en-US" altLang="zh-CN" sz="3200" dirty="0"/>
              <a:t>GND </a:t>
            </a:r>
            <a:r>
              <a:rPr lang="zh-CN" altLang="en-US" sz="3200" dirty="0"/>
              <a:t>连接，</a:t>
            </a:r>
            <a:endParaRPr lang="en-US" altLang="zh-CN" sz="3200" dirty="0"/>
          </a:p>
          <a:p>
            <a:r>
              <a:rPr lang="en-US" altLang="zh-CN" sz="3200" dirty="0"/>
              <a:t>PMOS  </a:t>
            </a:r>
            <a:r>
              <a:rPr lang="zh-CN" altLang="en-US" sz="3200" dirty="0"/>
              <a:t>需要与 </a:t>
            </a:r>
            <a:r>
              <a:rPr lang="en-US" altLang="zh-CN" sz="3200" dirty="0" err="1"/>
              <a:t>Vcc</a:t>
            </a:r>
            <a:r>
              <a:rPr lang="en-US" altLang="zh-CN" sz="3200" dirty="0"/>
              <a:t> </a:t>
            </a:r>
            <a:r>
              <a:rPr lang="zh-CN" altLang="en-US" sz="3200" dirty="0"/>
              <a:t>连接。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526193-E71A-C3D3-40C5-A56B7D2F1C47}"/>
              </a:ext>
            </a:extLst>
          </p:cNvPr>
          <p:cNvSpPr txBox="1"/>
          <p:nvPr/>
        </p:nvSpPr>
        <p:spPr>
          <a:xfrm>
            <a:off x="6189216" y="1519562"/>
            <a:ext cx="5166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因此正确画法为</a:t>
            </a:r>
            <a:endParaRPr lang="en-US" altLang="zh-CN" sz="3200" dirty="0"/>
          </a:p>
          <a:p>
            <a:r>
              <a:rPr lang="en-US" altLang="zh-CN" sz="3200" dirty="0"/>
              <a:t>NMOS </a:t>
            </a:r>
            <a:r>
              <a:rPr lang="zh-CN" altLang="en-US" sz="3200" dirty="0"/>
              <a:t>在下，</a:t>
            </a:r>
            <a:endParaRPr lang="en-US" altLang="zh-CN" sz="3200" dirty="0"/>
          </a:p>
          <a:p>
            <a:r>
              <a:rPr lang="en-US" altLang="zh-CN" sz="3200" dirty="0"/>
              <a:t>PMOS  </a:t>
            </a:r>
            <a:r>
              <a:rPr lang="zh-CN" altLang="en-US" sz="3200" dirty="0"/>
              <a:t>在上。</a:t>
            </a:r>
            <a:endParaRPr lang="en-US" altLang="zh-CN" sz="3200" dirty="0"/>
          </a:p>
          <a:p>
            <a:r>
              <a:rPr lang="zh-CN" altLang="en-US" sz="3200" dirty="0"/>
              <a:t>（书上明确指出了这一点，</a:t>
            </a:r>
            <a:endParaRPr lang="en-US" altLang="zh-CN" sz="3200" dirty="0"/>
          </a:p>
          <a:p>
            <a:r>
              <a:rPr lang="en-US" altLang="zh-CN" sz="3200" dirty="0" err="1"/>
              <a:t>Patt</a:t>
            </a:r>
            <a:r>
              <a:rPr lang="en-US" altLang="zh-CN" sz="3200" dirty="0"/>
              <a:t> </a:t>
            </a:r>
            <a:r>
              <a:rPr lang="zh-CN" altLang="en-US" sz="3200" dirty="0"/>
              <a:t>所有的卷子里也都是这样）</a:t>
            </a:r>
          </a:p>
        </p:txBody>
      </p:sp>
    </p:spTree>
    <p:extLst>
      <p:ext uri="{BB962C8B-B14F-4D97-AF65-F5344CB8AC3E}">
        <p14:creationId xmlns:p14="http://schemas.microsoft.com/office/powerpoint/2010/main" val="25928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8507EF-865D-5EE8-A6AA-D611065C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8"/>
          <a:stretch/>
        </p:blipFill>
        <p:spPr>
          <a:xfrm>
            <a:off x="470517" y="470516"/>
            <a:ext cx="4243923" cy="23170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AEA5F-1020-A173-251F-4DC9FF04D4EE}"/>
              </a:ext>
            </a:extLst>
          </p:cNvPr>
          <p:cNvSpPr txBox="1"/>
          <p:nvPr/>
        </p:nvSpPr>
        <p:spPr>
          <a:xfrm>
            <a:off x="337352" y="3174610"/>
            <a:ext cx="5078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根据 正无反圈，串与并或</a:t>
            </a:r>
            <a:endParaRPr lang="en-US" altLang="zh-CN" sz="3200" dirty="0"/>
          </a:p>
          <a:p>
            <a:r>
              <a:rPr lang="en-US" altLang="zh-CN" sz="3200" dirty="0"/>
              <a:t>L = AB + C</a:t>
            </a:r>
          </a:p>
          <a:p>
            <a:endParaRPr lang="en-US" altLang="zh-CN" sz="3200" dirty="0"/>
          </a:p>
          <a:p>
            <a:r>
              <a:rPr lang="zh-CN" altLang="en-US" sz="3200" dirty="0"/>
              <a:t>典型错误：</a:t>
            </a:r>
            <a:endParaRPr lang="en-US" altLang="zh-CN" sz="3200" dirty="0"/>
          </a:p>
          <a:p>
            <a:r>
              <a:rPr lang="zh-CN" altLang="en-US" sz="3200" dirty="0"/>
              <a:t>直接把 </a:t>
            </a:r>
            <a:r>
              <a:rPr lang="en-US" altLang="zh-CN" sz="3200" dirty="0"/>
              <a:t>NMOS </a:t>
            </a:r>
            <a:r>
              <a:rPr lang="zh-CN" altLang="en-US" sz="3200" dirty="0"/>
              <a:t>构成的门</a:t>
            </a:r>
            <a:endParaRPr lang="en-US" altLang="zh-CN" sz="3200" dirty="0"/>
          </a:p>
          <a:p>
            <a:r>
              <a:rPr lang="zh-CN" altLang="en-US" sz="3200" dirty="0"/>
              <a:t>接到</a:t>
            </a:r>
            <a:r>
              <a:rPr lang="en-US" altLang="zh-CN" sz="3200" dirty="0" err="1"/>
              <a:t>Vcc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87C1C8-E53B-C8E7-07F3-1D5AE7C3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24" y="177553"/>
            <a:ext cx="2712966" cy="3666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0D864C-6521-6895-B11D-1B5848FF6DCE}"/>
              </a:ext>
            </a:extLst>
          </p:cNvPr>
          <p:cNvSpPr txBox="1"/>
          <p:nvPr/>
        </p:nvSpPr>
        <p:spPr>
          <a:xfrm>
            <a:off x="7236781" y="4525258"/>
            <a:ext cx="3977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类似的</a:t>
            </a:r>
            <a:endParaRPr lang="en-US" altLang="zh-CN" sz="3200" dirty="0"/>
          </a:p>
          <a:p>
            <a:r>
              <a:rPr lang="zh-CN" altLang="en-US" sz="3200" dirty="0"/>
              <a:t>这种混用也不允许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E28CC-277B-BD88-7FFB-D0EE58BD3C93}"/>
              </a:ext>
            </a:extLst>
          </p:cNvPr>
          <p:cNvSpPr txBox="1"/>
          <p:nvPr/>
        </p:nvSpPr>
        <p:spPr>
          <a:xfrm>
            <a:off x="5230428" y="5408292"/>
            <a:ext cx="200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视为电路中有较大错误，得 </a:t>
            </a:r>
            <a:r>
              <a:rPr lang="en-US" altLang="zh-CN" sz="2400" dirty="0"/>
              <a:t>3 </a:t>
            </a:r>
            <a:r>
              <a:rPr lang="zh-CN" altLang="en-US" sz="2400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4035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40286E-7C7E-5C46-9247-C5925E1BE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13463" r="21090" b="5760"/>
          <a:stretch/>
        </p:blipFill>
        <p:spPr>
          <a:xfrm>
            <a:off x="467559" y="479394"/>
            <a:ext cx="8090516" cy="55396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203816-9578-D8E1-CC29-2D9F2A214EA3}"/>
              </a:ext>
            </a:extLst>
          </p:cNvPr>
          <p:cNvSpPr txBox="1"/>
          <p:nvPr/>
        </p:nvSpPr>
        <p:spPr>
          <a:xfrm>
            <a:off x="7244178" y="4341181"/>
            <a:ext cx="396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最简单的画法，</a:t>
            </a:r>
            <a:endParaRPr lang="en-US" altLang="zh-CN" sz="3200" dirty="0"/>
          </a:p>
          <a:p>
            <a:r>
              <a:rPr lang="zh-CN" altLang="en-US" sz="3200" dirty="0"/>
              <a:t>将得到取反的输出后，</a:t>
            </a:r>
            <a:endParaRPr lang="en-US" altLang="zh-CN" sz="3200" dirty="0"/>
          </a:p>
          <a:p>
            <a:r>
              <a:rPr lang="zh-CN" altLang="en-US" sz="3200" dirty="0"/>
              <a:t>再次取反。</a:t>
            </a:r>
          </a:p>
        </p:txBody>
      </p:sp>
    </p:spTree>
    <p:extLst>
      <p:ext uri="{BB962C8B-B14F-4D97-AF65-F5344CB8AC3E}">
        <p14:creationId xmlns:p14="http://schemas.microsoft.com/office/powerpoint/2010/main" val="329692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03E217-3EF7-4329-8F4F-C44D3B17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14628" r="4745" b="19352"/>
          <a:stretch/>
        </p:blipFill>
        <p:spPr>
          <a:xfrm>
            <a:off x="1310936" y="186431"/>
            <a:ext cx="9803907" cy="4527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417BF9-5560-BC29-6204-E1AC5649B2AE}"/>
              </a:ext>
            </a:extLst>
          </p:cNvPr>
          <p:cNvSpPr txBox="1"/>
          <p:nvPr/>
        </p:nvSpPr>
        <p:spPr>
          <a:xfrm>
            <a:off x="1381957" y="5086905"/>
            <a:ext cx="973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直接用与门，非门也给满。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但少数同学把与非，或非搞反了，非常可惜。</a:t>
            </a:r>
            <a:endParaRPr lang="en-US" altLang="zh-CN" sz="2000" dirty="0"/>
          </a:p>
          <a:p>
            <a:r>
              <a:rPr lang="zh-CN" altLang="en-US" sz="2000" dirty="0"/>
              <a:t>视错误情况给 </a:t>
            </a:r>
            <a:r>
              <a:rPr lang="en-US" altLang="zh-CN" sz="2000" dirty="0"/>
              <a:t>3-4 </a:t>
            </a:r>
            <a:r>
              <a:rPr lang="zh-CN" altLang="en-US" sz="2000" dirty="0"/>
              <a:t>分（满分 </a:t>
            </a:r>
            <a:r>
              <a:rPr lang="en-US" altLang="zh-CN" sz="2000" dirty="0"/>
              <a:t>5 </a:t>
            </a:r>
            <a:r>
              <a:rPr lang="zh-CN" altLang="en-US" sz="2000" dirty="0"/>
              <a:t>分）。</a:t>
            </a:r>
          </a:p>
        </p:txBody>
      </p:sp>
    </p:spTree>
    <p:extLst>
      <p:ext uri="{BB962C8B-B14F-4D97-AF65-F5344CB8AC3E}">
        <p14:creationId xmlns:p14="http://schemas.microsoft.com/office/powerpoint/2010/main" val="412260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342</Words>
  <Application>Microsoft Office PowerPoint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以勒 王</dc:creator>
  <cp:lastModifiedBy>以勒 王</cp:lastModifiedBy>
  <cp:revision>3</cp:revision>
  <dcterms:created xsi:type="dcterms:W3CDTF">2023-11-30T11:37:23Z</dcterms:created>
  <dcterms:modified xsi:type="dcterms:W3CDTF">2023-11-30T13:17:59Z</dcterms:modified>
</cp:coreProperties>
</file>