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3.xml" ContentType="application/vnd.openxmlformats-officedocument.theme+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4.xml" ContentType="application/vnd.openxmlformats-officedocument.theme+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 id="2147483661" r:id="rId2"/>
    <p:sldMasterId id="2147483676" r:id="rId3"/>
    <p:sldMasterId id="2147483694" r:id="rId4"/>
    <p:sldMasterId id="2147483709" r:id="rId5"/>
  </p:sldMasterIdLst>
  <p:notesMasterIdLst>
    <p:notesMasterId r:id="rId44"/>
  </p:notesMasterIdLst>
  <p:sldIdLst>
    <p:sldId id="1541" r:id="rId6"/>
    <p:sldId id="5953" r:id="rId7"/>
    <p:sldId id="1692" r:id="rId8"/>
    <p:sldId id="5954" r:id="rId9"/>
    <p:sldId id="335" r:id="rId10"/>
    <p:sldId id="329" r:id="rId11"/>
    <p:sldId id="706" r:id="rId12"/>
    <p:sldId id="413" r:id="rId13"/>
    <p:sldId id="1709" r:id="rId14"/>
    <p:sldId id="415" r:id="rId15"/>
    <p:sldId id="416" r:id="rId16"/>
    <p:sldId id="417" r:id="rId17"/>
    <p:sldId id="400" r:id="rId18"/>
    <p:sldId id="418" r:id="rId19"/>
    <p:sldId id="425" r:id="rId20"/>
    <p:sldId id="648" r:id="rId21"/>
    <p:sldId id="1674" r:id="rId22"/>
    <p:sldId id="1675" r:id="rId23"/>
    <p:sldId id="5860" r:id="rId24"/>
    <p:sldId id="1676" r:id="rId25"/>
    <p:sldId id="686" r:id="rId26"/>
    <p:sldId id="5955" r:id="rId27"/>
    <p:sldId id="658" r:id="rId28"/>
    <p:sldId id="659" r:id="rId29"/>
    <p:sldId id="689" r:id="rId30"/>
    <p:sldId id="660" r:id="rId31"/>
    <p:sldId id="661" r:id="rId32"/>
    <p:sldId id="662" r:id="rId33"/>
    <p:sldId id="655" r:id="rId34"/>
    <p:sldId id="690" r:id="rId35"/>
    <p:sldId id="657" r:id="rId36"/>
    <p:sldId id="691" r:id="rId37"/>
    <p:sldId id="414" r:id="rId38"/>
    <p:sldId id="692" r:id="rId39"/>
    <p:sldId id="386" r:id="rId40"/>
    <p:sldId id="5858" r:id="rId41"/>
    <p:sldId id="5859" r:id="rId42"/>
    <p:sldId id="746" r:id="rId43"/>
  </p:sldIdLst>
  <p:sldSz cx="9144000" cy="6858000" type="screen4x3"/>
  <p:notesSz cx="7102475" cy="10233025"/>
  <p:defaultTextStyle>
    <a:defPPr>
      <a:defRPr lang="zh-CN"/>
    </a:defPPr>
    <a:lvl1pPr algn="l" rtl="0" eaLnBrk="0" fontAlgn="base" hangingPunct="0">
      <a:spcBef>
        <a:spcPct val="0"/>
      </a:spcBef>
      <a:spcAft>
        <a:spcPct val="0"/>
      </a:spcAft>
      <a:defRPr kern="1200" baseline="-25000">
        <a:solidFill>
          <a:schemeClr val="tx1"/>
        </a:solidFill>
        <a:latin typeface="Arial" panose="020B0604020202020204" pitchFamily="34" charset="0"/>
        <a:ea typeface="宋体" pitchFamily="2" charset="-122"/>
        <a:cs typeface="+mn-cs"/>
      </a:defRPr>
    </a:lvl1pPr>
    <a:lvl2pPr marL="457200" algn="l" rtl="0" eaLnBrk="0" fontAlgn="base" hangingPunct="0">
      <a:spcBef>
        <a:spcPct val="0"/>
      </a:spcBef>
      <a:spcAft>
        <a:spcPct val="0"/>
      </a:spcAft>
      <a:defRPr kern="1200" baseline="-25000">
        <a:solidFill>
          <a:schemeClr val="tx1"/>
        </a:solidFill>
        <a:latin typeface="Arial" panose="020B0604020202020204" pitchFamily="34" charset="0"/>
        <a:ea typeface="宋体" pitchFamily="2" charset="-122"/>
        <a:cs typeface="+mn-cs"/>
      </a:defRPr>
    </a:lvl2pPr>
    <a:lvl3pPr marL="914400" algn="l" rtl="0" eaLnBrk="0" fontAlgn="base" hangingPunct="0">
      <a:spcBef>
        <a:spcPct val="0"/>
      </a:spcBef>
      <a:spcAft>
        <a:spcPct val="0"/>
      </a:spcAft>
      <a:defRPr kern="1200" baseline="-25000">
        <a:solidFill>
          <a:schemeClr val="tx1"/>
        </a:solidFill>
        <a:latin typeface="Arial" panose="020B0604020202020204" pitchFamily="34" charset="0"/>
        <a:ea typeface="宋体" pitchFamily="2" charset="-122"/>
        <a:cs typeface="+mn-cs"/>
      </a:defRPr>
    </a:lvl3pPr>
    <a:lvl4pPr marL="1371600" algn="l" rtl="0" eaLnBrk="0" fontAlgn="base" hangingPunct="0">
      <a:spcBef>
        <a:spcPct val="0"/>
      </a:spcBef>
      <a:spcAft>
        <a:spcPct val="0"/>
      </a:spcAft>
      <a:defRPr kern="1200" baseline="-25000">
        <a:solidFill>
          <a:schemeClr val="tx1"/>
        </a:solidFill>
        <a:latin typeface="Arial" panose="020B0604020202020204" pitchFamily="34" charset="0"/>
        <a:ea typeface="宋体" pitchFamily="2" charset="-122"/>
        <a:cs typeface="+mn-cs"/>
      </a:defRPr>
    </a:lvl4pPr>
    <a:lvl5pPr marL="1828800" algn="l" rtl="0" eaLnBrk="0" fontAlgn="base" hangingPunct="0">
      <a:spcBef>
        <a:spcPct val="0"/>
      </a:spcBef>
      <a:spcAft>
        <a:spcPct val="0"/>
      </a:spcAft>
      <a:defRPr kern="1200" baseline="-25000">
        <a:solidFill>
          <a:schemeClr val="tx1"/>
        </a:solidFill>
        <a:latin typeface="Arial" panose="020B0604020202020204" pitchFamily="34" charset="0"/>
        <a:ea typeface="宋体" pitchFamily="2" charset="-122"/>
        <a:cs typeface="+mn-cs"/>
      </a:defRPr>
    </a:lvl5pPr>
    <a:lvl6pPr marL="2286000" algn="l" defTabSz="914400" rtl="0" eaLnBrk="1" latinLnBrk="0" hangingPunct="1">
      <a:defRPr kern="1200" baseline="-25000">
        <a:solidFill>
          <a:schemeClr val="tx1"/>
        </a:solidFill>
        <a:latin typeface="Arial" panose="020B0604020202020204" pitchFamily="34" charset="0"/>
        <a:ea typeface="宋体" pitchFamily="2" charset="-122"/>
        <a:cs typeface="+mn-cs"/>
      </a:defRPr>
    </a:lvl6pPr>
    <a:lvl7pPr marL="2743200" algn="l" defTabSz="914400" rtl="0" eaLnBrk="1" latinLnBrk="0" hangingPunct="1">
      <a:defRPr kern="1200" baseline="-25000">
        <a:solidFill>
          <a:schemeClr val="tx1"/>
        </a:solidFill>
        <a:latin typeface="Arial" panose="020B0604020202020204" pitchFamily="34" charset="0"/>
        <a:ea typeface="宋体" pitchFamily="2" charset="-122"/>
        <a:cs typeface="+mn-cs"/>
      </a:defRPr>
    </a:lvl7pPr>
    <a:lvl8pPr marL="3200400" algn="l" defTabSz="914400" rtl="0" eaLnBrk="1" latinLnBrk="0" hangingPunct="1">
      <a:defRPr kern="1200" baseline="-25000">
        <a:solidFill>
          <a:schemeClr val="tx1"/>
        </a:solidFill>
        <a:latin typeface="Arial" panose="020B0604020202020204" pitchFamily="34" charset="0"/>
        <a:ea typeface="宋体" pitchFamily="2" charset="-122"/>
        <a:cs typeface="+mn-cs"/>
      </a:defRPr>
    </a:lvl8pPr>
    <a:lvl9pPr marL="3657600" algn="l" defTabSz="914400" rtl="0" eaLnBrk="1" latinLnBrk="0" hangingPunct="1">
      <a:defRPr kern="1200" baseline="-25000">
        <a:solidFill>
          <a:schemeClr val="tx1"/>
        </a:solidFill>
        <a:latin typeface="Arial" panose="020B0604020202020204" pitchFamily="34" charset="0"/>
        <a:ea typeface="宋体" pitchFamily="2" charset="-122"/>
        <a:cs typeface="+mn-cs"/>
      </a:defRPr>
    </a:lvl9pPr>
  </p:defaultTextStyle>
  <p:extLst>
    <p:ext uri="{EFAFB233-063F-42B5-8137-9DF3F51BA10A}">
      <p15:sldGuideLst xmlns:p15="http://schemas.microsoft.com/office/powerpoint/2012/main">
        <p15:guide id="1" orient="horz" pos="2205">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n hwt" initials="hh" lastIdx="1" clrIdx="0"/>
  <p:cmAuthor id="2" name="HAN" initials="H" lastIdx="3" clrIdx="1"/>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33399"/>
    <a:srgbClr val="003399"/>
    <a:srgbClr val="0000FF"/>
    <a:srgbClr val="CCFFFF"/>
    <a:srgbClr val="FFCCFF"/>
    <a:srgbClr val="0074BF"/>
    <a:srgbClr val="A6E0E0"/>
    <a:srgbClr val="CC3300"/>
    <a:srgbClr val="00FFFF"/>
    <a:srgbClr val="FF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12" autoAdjust="0"/>
    <p:restoredTop sz="86390" autoAdjust="0"/>
  </p:normalViewPr>
  <p:slideViewPr>
    <p:cSldViewPr>
      <p:cViewPr varScale="1">
        <p:scale>
          <a:sx n="104" d="100"/>
          <a:sy n="104" d="100"/>
        </p:scale>
        <p:origin x="1805" y="82"/>
      </p:cViewPr>
      <p:guideLst>
        <p:guide orient="horz" pos="2205"/>
        <p:guide pos="2880"/>
      </p:guideLst>
    </p:cSldViewPr>
  </p:slideViewPr>
  <p:outlineViewPr>
    <p:cViewPr>
      <p:scale>
        <a:sx n="33" d="100"/>
        <a:sy n="33" d="100"/>
      </p:scale>
      <p:origin x="0" y="0"/>
    </p:cViewPr>
  </p:outlineViewPr>
  <p:notesTextViewPr>
    <p:cViewPr>
      <p:scale>
        <a:sx n="75" d="100"/>
        <a:sy n="75" d="100"/>
      </p:scale>
      <p:origin x="0" y="0"/>
    </p:cViewPr>
  </p:notesTextViewPr>
  <p:sorterViewPr>
    <p:cViewPr>
      <p:scale>
        <a:sx n="100" d="100"/>
        <a:sy n="100" d="100"/>
      </p:scale>
      <p:origin x="0" y="0"/>
    </p:cViewPr>
  </p:sorterViewPr>
  <p:notesViewPr>
    <p:cSldViewPr>
      <p:cViewPr varScale="1">
        <p:scale>
          <a:sx n="85" d="100"/>
          <a:sy n="85" d="100"/>
        </p:scale>
        <p:origin x="4195" y="6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viewProps" Target="viewProps.xml"/><Relationship Id="rId7" Type="http://schemas.openxmlformats.org/officeDocument/2006/relationships/slide" Target="slides/slide2.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commentAuthors" Target="commentAuthor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theme" Target="theme/theme1.xml"/><Relationship Id="rId8" Type="http://schemas.openxmlformats.org/officeDocument/2006/relationships/slide" Target="slides/slide3.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presProps" Target="presProps.xml"/><Relationship Id="rId20" Type="http://schemas.openxmlformats.org/officeDocument/2006/relationships/slide" Target="slides/slide15.xml"/><Relationship Id="rId41" Type="http://schemas.openxmlformats.org/officeDocument/2006/relationships/slide" Target="slides/slide36.xml"/><Relationship Id="rId1" Type="http://schemas.openxmlformats.org/officeDocument/2006/relationships/slideMaster" Target="slideMasters/slideMaster1.xml"/><Relationship Id="rId6"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页眉占位符 1"/>
          <p:cNvSpPr>
            <a:spLocks noGrp="1" noChangeArrowheads="1"/>
          </p:cNvSpPr>
          <p:nvPr>
            <p:ph type="hdr" sz="quarter"/>
          </p:nvPr>
        </p:nvSpPr>
        <p:spPr bwMode="auto">
          <a:xfrm>
            <a:off x="0" y="0"/>
            <a:ext cx="3076096" cy="511651"/>
          </a:xfrm>
          <a:prstGeom prst="rect">
            <a:avLst/>
          </a:prstGeom>
          <a:noFill/>
          <a:ln w="9525">
            <a:noFill/>
            <a:miter lim="800000"/>
          </a:ln>
        </p:spPr>
        <p:txBody>
          <a:bodyPr vert="horz" wrap="square" lIns="99057" tIns="49528" rIns="99057" bIns="49528" numCol="1" anchor="t" anchorCtr="0" compatLnSpc="1"/>
          <a:lstStyle>
            <a:lvl1pPr eaLnBrk="1" hangingPunct="1">
              <a:defRPr sz="1300">
                <a:latin typeface="Arial" panose="020B0604020202020204" pitchFamily="34" charset="0"/>
              </a:defRPr>
            </a:lvl1pPr>
          </a:lstStyle>
          <a:p>
            <a:pPr>
              <a:defRPr/>
            </a:pPr>
            <a:endParaRPr lang="zh-CN" altLang="en-US"/>
          </a:p>
        </p:txBody>
      </p:sp>
      <p:sp>
        <p:nvSpPr>
          <p:cNvPr id="2051" name="日期占位符 2"/>
          <p:cNvSpPr>
            <a:spLocks noGrp="1" noChangeArrowheads="1"/>
          </p:cNvSpPr>
          <p:nvPr>
            <p:ph type="dt" idx="1"/>
          </p:nvPr>
        </p:nvSpPr>
        <p:spPr bwMode="auto">
          <a:xfrm>
            <a:off x="4021448" y="0"/>
            <a:ext cx="3079384" cy="511651"/>
          </a:xfrm>
          <a:prstGeom prst="rect">
            <a:avLst/>
          </a:prstGeom>
          <a:noFill/>
          <a:ln w="9525">
            <a:noFill/>
            <a:miter lim="800000"/>
          </a:ln>
        </p:spPr>
        <p:txBody>
          <a:bodyPr vert="horz" wrap="square" lIns="99057" tIns="49528" rIns="99057" bIns="49528" numCol="1" anchor="t" anchorCtr="0" compatLnSpc="1"/>
          <a:lstStyle>
            <a:lvl1pPr algn="r" eaLnBrk="1" hangingPunct="1">
              <a:defRPr sz="1300">
                <a:latin typeface="Arial" panose="020B0604020202020204" pitchFamily="34" charset="0"/>
              </a:defRPr>
            </a:lvl1pPr>
          </a:lstStyle>
          <a:p>
            <a:pPr>
              <a:defRPr/>
            </a:pPr>
            <a:fld id="{7B49EF33-1BF8-49F7-918D-11EE9F04FB28}" type="datetimeFigureOut">
              <a:rPr lang="zh-CN" altLang="en-US"/>
              <a:t>2023/9/7</a:t>
            </a:fld>
            <a:endParaRPr lang="en-US" altLang="zh-CN"/>
          </a:p>
        </p:txBody>
      </p:sp>
      <p:sp>
        <p:nvSpPr>
          <p:cNvPr id="3076" name="幻灯片图像占位符 3"/>
          <p:cNvSpPr>
            <a:spLocks noGrp="1" noRot="1" noChangeAspect="1" noChangeArrowheads="1"/>
          </p:cNvSpPr>
          <p:nvPr>
            <p:ph type="sldImg" idx="2"/>
          </p:nvPr>
        </p:nvSpPr>
        <p:spPr bwMode="auto">
          <a:xfrm>
            <a:off x="992188" y="766763"/>
            <a:ext cx="5118100" cy="383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2053" name="备注占位符 4"/>
          <p:cNvSpPr>
            <a:spLocks noGrp="1" noChangeArrowheads="1"/>
          </p:cNvSpPr>
          <p:nvPr>
            <p:ph type="body" sz="quarter" idx="3"/>
          </p:nvPr>
        </p:nvSpPr>
        <p:spPr bwMode="auto">
          <a:xfrm>
            <a:off x="710248" y="4860687"/>
            <a:ext cx="5681980" cy="4604861"/>
          </a:xfrm>
          <a:prstGeom prst="rect">
            <a:avLst/>
          </a:prstGeom>
          <a:noFill/>
          <a:ln w="9525">
            <a:noFill/>
            <a:miter lim="800000"/>
          </a:ln>
        </p:spPr>
        <p:txBody>
          <a:bodyPr vert="horz" wrap="square" lIns="99057" tIns="49528" rIns="99057" bIns="49528" numCol="1" anchor="ctr"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054" name="页脚占位符 5"/>
          <p:cNvSpPr>
            <a:spLocks noGrp="1" noChangeArrowheads="1"/>
          </p:cNvSpPr>
          <p:nvPr>
            <p:ph type="ftr" sz="quarter" idx="4"/>
          </p:nvPr>
        </p:nvSpPr>
        <p:spPr bwMode="auto">
          <a:xfrm>
            <a:off x="0" y="9719598"/>
            <a:ext cx="3076096" cy="511651"/>
          </a:xfrm>
          <a:prstGeom prst="rect">
            <a:avLst/>
          </a:prstGeom>
          <a:noFill/>
          <a:ln w="9525">
            <a:noFill/>
            <a:miter lim="800000"/>
          </a:ln>
        </p:spPr>
        <p:txBody>
          <a:bodyPr vert="horz" wrap="square" lIns="99057" tIns="49528" rIns="99057" bIns="49528" numCol="1" anchor="b" anchorCtr="0" compatLnSpc="1"/>
          <a:lstStyle>
            <a:lvl1pPr eaLnBrk="1" hangingPunct="1">
              <a:defRPr sz="1300">
                <a:latin typeface="Arial" panose="020B0604020202020204" pitchFamily="34" charset="0"/>
              </a:defRPr>
            </a:lvl1pPr>
          </a:lstStyle>
          <a:p>
            <a:pPr>
              <a:defRPr/>
            </a:pPr>
            <a:endParaRPr lang="zh-CN" altLang="en-US"/>
          </a:p>
        </p:txBody>
      </p:sp>
      <p:sp>
        <p:nvSpPr>
          <p:cNvPr id="2055" name="灯片编号占位符 6"/>
          <p:cNvSpPr>
            <a:spLocks noGrp="1" noChangeArrowheads="1"/>
          </p:cNvSpPr>
          <p:nvPr>
            <p:ph type="sldNum" sz="quarter" idx="5"/>
          </p:nvPr>
        </p:nvSpPr>
        <p:spPr bwMode="auto">
          <a:xfrm>
            <a:off x="4021448" y="9719598"/>
            <a:ext cx="3079384" cy="511651"/>
          </a:xfrm>
          <a:prstGeom prst="rect">
            <a:avLst/>
          </a:prstGeom>
          <a:noFill/>
          <a:ln w="9525">
            <a:noFill/>
            <a:miter lim="800000"/>
          </a:ln>
        </p:spPr>
        <p:txBody>
          <a:bodyPr vert="horz" wrap="square" lIns="99057" tIns="49528" rIns="99057" bIns="49528" numCol="1" anchor="b" anchorCtr="0" compatLnSpc="1"/>
          <a:lstStyle>
            <a:lvl1pPr algn="r" eaLnBrk="1" hangingPunct="1">
              <a:defRPr sz="1300"/>
            </a:lvl1pPr>
          </a:lstStyle>
          <a:p>
            <a:pPr>
              <a:defRPr/>
            </a:pPr>
            <a:fld id="{36616E1B-D57C-4DD9-8C78-E9F14A888E6F}" type="slidenum">
              <a:rPr lang="zh-CN" altLang="en-US"/>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baike.baidu.com/item/%E8%A7%A3%E5%86%B3%E9%97%AE%E9%A2%98%E7%9A%84%E7%AD%96%E7%95%A5/56095568?fromModule=lemma_inlink" TargetMode="External"/><Relationship Id="rId2" Type="http://schemas.openxmlformats.org/officeDocument/2006/relationships/slide" Target="../slides/slide8.xml"/><Relationship Id="rId1" Type="http://schemas.openxmlformats.org/officeDocument/2006/relationships/notesMaster" Target="../notesMasters/notesMaster1.xml"/><Relationship Id="rId5" Type="http://schemas.openxmlformats.org/officeDocument/2006/relationships/hyperlink" Target="https://baike.baidu.com/item/%E6%97%B6%E9%97%B4%E5%A4%8D%E6%9D%82%E5%BA%A6/1894057?fromModule=lemma_inlink" TargetMode="External"/><Relationship Id="rId4" Type="http://schemas.openxmlformats.org/officeDocument/2006/relationships/hyperlink" Target="https://baike.baidu.com/item/%E7%A9%BA%E9%97%B4%E5%A4%8D%E6%9D%82%E5%BA%A6/9664257?fromModule=lemma_inlink"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D9BD6B8-9E6D-49A1-BE7C-D7662EE87E6C}" type="slidenum">
              <a:rPr lang="zh-CN" altLang="en-US" smtClean="0">
                <a:solidFill>
                  <a:prstClr val="black"/>
                </a:solidFill>
              </a:rPr>
              <a:t>1</a:t>
            </a:fld>
            <a:endParaRPr lang="zh-CN" altLang="en-US">
              <a:solidFill>
                <a:prstClr val="black"/>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3"/>
          </p:nvPr>
        </p:nvSpPr>
        <p:spPr/>
        <p:txBody>
          <a:bodyPr/>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3"/>
          </p:nvPr>
        </p:nvSpPr>
        <p:spPr/>
        <p:txBody>
          <a:bodyPr/>
          <a:lstStyle/>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3"/>
          </p:nvPr>
        </p:nvSpPr>
        <p:spPr/>
        <p:txBody>
          <a:bodyPr/>
          <a:lstStyle/>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3"/>
          </p:nvPr>
        </p:nvSpPr>
        <p:spPr/>
        <p:txBody>
          <a:bodyPr/>
          <a:lstStyle/>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xfrm>
            <a:off x="1400175" y="879475"/>
            <a:ext cx="4057650" cy="3043238"/>
          </a:xfrm>
        </p:spPr>
      </p:sp>
      <p:sp>
        <p:nvSpPr>
          <p:cNvPr id="68611" name="Rectangle 3"/>
          <p:cNvSpPr>
            <a:spLocks noGrp="1" noChangeArrowheads="1"/>
          </p:cNvSpPr>
          <p:nvPr>
            <p:ph type="body" idx="1"/>
          </p:nvPr>
        </p:nvSpPr>
        <p:spPr>
          <a:xfrm>
            <a:off x="914400" y="4341813"/>
            <a:ext cx="5029200" cy="41163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241" tIns="45411" rIns="92241" bIns="45411" anchor="t"/>
          <a:lstStyle/>
          <a:p>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xfrm>
            <a:off x="1400175" y="879475"/>
            <a:ext cx="4057650" cy="3043238"/>
          </a:xfrm>
        </p:spPr>
      </p:sp>
      <p:sp>
        <p:nvSpPr>
          <p:cNvPr id="68611" name="Rectangle 3"/>
          <p:cNvSpPr>
            <a:spLocks noGrp="1" noChangeArrowheads="1"/>
          </p:cNvSpPr>
          <p:nvPr>
            <p:ph type="body" idx="1"/>
          </p:nvPr>
        </p:nvSpPr>
        <p:spPr>
          <a:xfrm>
            <a:off x="914400" y="4341813"/>
            <a:ext cx="5029200" cy="41163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241" tIns="45411" rIns="92241" bIns="45411" anchor="t"/>
          <a:lstStyle/>
          <a:p>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txBox="1">
            <a:spLocks noGrp="1" noChangeArrowheads="1"/>
          </p:cNvSpPr>
          <p:nvPr/>
        </p:nvSpPr>
        <p:spPr bwMode="auto">
          <a:xfrm>
            <a:off x="3886200" y="8688388"/>
            <a:ext cx="2971800"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109" tIns="47554" rIns="95109" bIns="47554" anchor="b"/>
          <a:lstStyle>
            <a:lvl1pPr defTabSz="949325">
              <a:spcBef>
                <a:spcPct val="30000"/>
              </a:spcBef>
              <a:defRPr sz="1200">
                <a:solidFill>
                  <a:schemeClr val="tx1"/>
                </a:solidFill>
                <a:latin typeface="Calibri" panose="020F0502020204030204" pitchFamily="34" charset="0"/>
                <a:ea typeface="宋体" pitchFamily="2" charset="-122"/>
              </a:defRPr>
            </a:lvl1pPr>
            <a:lvl2pPr marL="742950" indent="-285750" defTabSz="949325">
              <a:spcBef>
                <a:spcPct val="30000"/>
              </a:spcBef>
              <a:defRPr sz="1200">
                <a:solidFill>
                  <a:schemeClr val="tx1"/>
                </a:solidFill>
                <a:latin typeface="Calibri" panose="020F0502020204030204" pitchFamily="34" charset="0"/>
                <a:ea typeface="宋体" pitchFamily="2" charset="-122"/>
              </a:defRPr>
            </a:lvl2pPr>
            <a:lvl3pPr marL="1143000" indent="-228600" defTabSz="949325">
              <a:spcBef>
                <a:spcPct val="30000"/>
              </a:spcBef>
              <a:defRPr sz="1200">
                <a:solidFill>
                  <a:schemeClr val="tx1"/>
                </a:solidFill>
                <a:latin typeface="Calibri" panose="020F0502020204030204" pitchFamily="34" charset="0"/>
                <a:ea typeface="宋体" pitchFamily="2" charset="-122"/>
              </a:defRPr>
            </a:lvl3pPr>
            <a:lvl4pPr marL="1600200" indent="-228600" defTabSz="949325">
              <a:spcBef>
                <a:spcPct val="30000"/>
              </a:spcBef>
              <a:defRPr sz="1200">
                <a:solidFill>
                  <a:schemeClr val="tx1"/>
                </a:solidFill>
                <a:latin typeface="Calibri" panose="020F0502020204030204" pitchFamily="34" charset="0"/>
                <a:ea typeface="宋体" pitchFamily="2" charset="-122"/>
              </a:defRPr>
            </a:lvl4pPr>
            <a:lvl5pPr marL="2057400" indent="-228600" defTabSz="949325">
              <a:spcBef>
                <a:spcPct val="30000"/>
              </a:spcBef>
              <a:defRPr sz="1200">
                <a:solidFill>
                  <a:schemeClr val="tx1"/>
                </a:solidFill>
                <a:latin typeface="Calibri" panose="020F0502020204030204" pitchFamily="34" charset="0"/>
                <a:ea typeface="宋体" pitchFamily="2" charset="-122"/>
              </a:defRPr>
            </a:lvl5pPr>
            <a:lvl6pPr marL="2514600" indent="-228600" defTabSz="949325" eaLnBrk="0" fontAlgn="base" hangingPunct="0">
              <a:spcBef>
                <a:spcPct val="30000"/>
              </a:spcBef>
              <a:spcAft>
                <a:spcPct val="0"/>
              </a:spcAft>
              <a:defRPr sz="1200">
                <a:solidFill>
                  <a:schemeClr val="tx1"/>
                </a:solidFill>
                <a:latin typeface="Calibri" panose="020F0502020204030204" pitchFamily="34" charset="0"/>
                <a:ea typeface="宋体" pitchFamily="2" charset="-122"/>
              </a:defRPr>
            </a:lvl6pPr>
            <a:lvl7pPr marL="2971800" indent="-228600" defTabSz="949325" eaLnBrk="0" fontAlgn="base" hangingPunct="0">
              <a:spcBef>
                <a:spcPct val="30000"/>
              </a:spcBef>
              <a:spcAft>
                <a:spcPct val="0"/>
              </a:spcAft>
              <a:defRPr sz="1200">
                <a:solidFill>
                  <a:schemeClr val="tx1"/>
                </a:solidFill>
                <a:latin typeface="Calibri" panose="020F0502020204030204" pitchFamily="34" charset="0"/>
                <a:ea typeface="宋体" pitchFamily="2" charset="-122"/>
              </a:defRPr>
            </a:lvl7pPr>
            <a:lvl8pPr marL="3429000" indent="-228600" defTabSz="949325" eaLnBrk="0" fontAlgn="base" hangingPunct="0">
              <a:spcBef>
                <a:spcPct val="30000"/>
              </a:spcBef>
              <a:spcAft>
                <a:spcPct val="0"/>
              </a:spcAft>
              <a:defRPr sz="1200">
                <a:solidFill>
                  <a:schemeClr val="tx1"/>
                </a:solidFill>
                <a:latin typeface="Calibri" panose="020F0502020204030204" pitchFamily="34" charset="0"/>
                <a:ea typeface="宋体" pitchFamily="2" charset="-122"/>
              </a:defRPr>
            </a:lvl8pPr>
            <a:lvl9pPr marL="3886200" indent="-228600" defTabSz="949325" eaLnBrk="0" fontAlgn="base" hangingPunct="0">
              <a:spcBef>
                <a:spcPct val="30000"/>
              </a:spcBef>
              <a:spcAft>
                <a:spcPct val="0"/>
              </a:spcAft>
              <a:defRPr sz="1200">
                <a:solidFill>
                  <a:schemeClr val="tx1"/>
                </a:solidFill>
                <a:latin typeface="Calibri" panose="020F0502020204030204" pitchFamily="34" charset="0"/>
                <a:ea typeface="宋体" pitchFamily="2" charset="-122"/>
              </a:defRPr>
            </a:lvl9pPr>
          </a:lstStyle>
          <a:p>
            <a:pPr marL="0" marR="0" lvl="0" indent="0" algn="r" defTabSz="949325" rtl="0" eaLnBrk="0" fontAlgn="base" latinLnBrk="0" hangingPunct="0">
              <a:lnSpc>
                <a:spcPct val="100000"/>
              </a:lnSpc>
              <a:spcBef>
                <a:spcPct val="0"/>
              </a:spcBef>
              <a:spcAft>
                <a:spcPct val="0"/>
              </a:spcAft>
              <a:buClrTx/>
              <a:buSzTx/>
              <a:buFontTx/>
              <a:buNone/>
              <a:defRPr/>
            </a:pPr>
            <a:fld id="{968C17BD-C172-45D7-8F29-F391EBDC7636}" type="slidenum">
              <a:rPr kumimoji="0" lang="zh-CN" altLang="en-US" sz="1200" b="0" i="0" u="none" strike="noStrike" kern="1200" cap="none" spc="0" normalizeH="0" baseline="0" noProof="0">
                <a:ln>
                  <a:noFill/>
                </a:ln>
                <a:solidFill>
                  <a:srgbClr val="000000"/>
                </a:solidFill>
                <a:effectLst/>
                <a:uLnTx/>
                <a:uFillTx/>
                <a:latin typeface="Garamond" panose="02020404030301010803" pitchFamily="18" charset="0"/>
                <a:ea typeface="宋体" pitchFamily="2" charset="-122"/>
                <a:cs typeface="+mn-cs"/>
              </a:rPr>
              <a:t>8</a:t>
            </a:fld>
            <a:endParaRPr kumimoji="0" lang="en-US" altLang="zh-CN" sz="1200" b="0" i="0" u="none" strike="noStrike" kern="1200" cap="none" spc="0" normalizeH="0" baseline="0" noProof="0">
              <a:ln>
                <a:noFill/>
              </a:ln>
              <a:solidFill>
                <a:srgbClr val="000000"/>
              </a:solidFill>
              <a:effectLst/>
              <a:uLnTx/>
              <a:uFillTx/>
              <a:latin typeface="Garamond" panose="02020404030301010803" pitchFamily="18" charset="0"/>
              <a:ea typeface="宋体" pitchFamily="2" charset="-122"/>
              <a:cs typeface="+mn-cs"/>
            </a:endParaRPr>
          </a:p>
        </p:txBody>
      </p:sp>
      <p:sp>
        <p:nvSpPr>
          <p:cNvPr id="81923" name="Rectangle 2"/>
          <p:cNvSpPr>
            <a:spLocks noGrp="1" noRot="1" noChangeAspect="1" noChangeArrowheads="1" noTextEdit="1"/>
          </p:cNvSpPr>
          <p:nvPr>
            <p:ph type="sldImg"/>
          </p:nvPr>
        </p:nvSpPr>
        <p:spPr>
          <a:xfrm>
            <a:off x="1143000" y="687388"/>
            <a:ext cx="4573588" cy="3430587"/>
          </a:xfrm>
        </p:spPr>
      </p:sp>
      <p:sp>
        <p:nvSpPr>
          <p:cNvPr id="81924" name="Rectangle 3"/>
          <p:cNvSpPr>
            <a:spLocks noGrp="1" noChangeArrowheads="1"/>
          </p:cNvSpPr>
          <p:nvPr>
            <p:ph type="body" idx="1"/>
          </p:nvPr>
        </p:nvSpPr>
        <p:spPr>
          <a:xfrm>
            <a:off x="914400" y="4343400"/>
            <a:ext cx="5029200" cy="41132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109" tIns="47554" rIns="95109" bIns="47554" anchor="t"/>
          <a:lstStyle/>
          <a:p>
            <a:pPr eaLnBrk="1" hangingPunct="1"/>
            <a:r>
              <a:rPr lang="zh-CN" altLang="en-US" b="0" i="0" dirty="0">
                <a:solidFill>
                  <a:srgbClr val="333333"/>
                </a:solidFill>
                <a:effectLst/>
                <a:latin typeface="Helvetica Neue"/>
              </a:rPr>
              <a:t>算法（</a:t>
            </a:r>
            <a:r>
              <a:rPr lang="en-US" altLang="zh-CN" b="0" i="0" dirty="0">
                <a:solidFill>
                  <a:srgbClr val="333333"/>
                </a:solidFill>
                <a:effectLst/>
                <a:latin typeface="Helvetica Neue"/>
              </a:rPr>
              <a:t>Algorithm</a:t>
            </a:r>
            <a:r>
              <a:rPr lang="zh-CN" altLang="en-US" b="0" i="0" dirty="0">
                <a:solidFill>
                  <a:srgbClr val="333333"/>
                </a:solidFill>
                <a:effectLst/>
                <a:latin typeface="Helvetica Neue"/>
              </a:rPr>
              <a:t>）是指解题方案的准确而完整的描述，是一系列解决问题的清晰指令，算法代表着用系统的方法描述</a:t>
            </a:r>
            <a:r>
              <a:rPr lang="zh-CN" altLang="en-US" b="0" i="0" u="none" strike="noStrike" dirty="0">
                <a:solidFill>
                  <a:srgbClr val="136EC2"/>
                </a:solidFill>
                <a:effectLst/>
                <a:latin typeface="Helvetica Neue"/>
                <a:hlinkClick r:id="rId3"/>
              </a:rPr>
              <a:t>解决问题的策略</a:t>
            </a:r>
            <a:r>
              <a:rPr lang="zh-CN" altLang="en-US" b="0" i="0" dirty="0">
                <a:solidFill>
                  <a:srgbClr val="333333"/>
                </a:solidFill>
                <a:effectLst/>
                <a:latin typeface="Helvetica Neue"/>
              </a:rPr>
              <a:t>机制。也就是说，能够对一定规范的输入，在有限时间内获得所要求的输出。如果一个算法有缺陷，或不适合于某个问题，执行这个算法将不会解决这个问题。不同的算法可能用不同的时间，空间或效率来完成同样的任务。一个算法的优劣可以用</a:t>
            </a:r>
            <a:r>
              <a:rPr lang="zh-CN" altLang="en-US" b="0" i="0" u="none" strike="noStrike" dirty="0">
                <a:solidFill>
                  <a:srgbClr val="136EC2"/>
                </a:solidFill>
                <a:effectLst/>
                <a:latin typeface="Helvetica Neue"/>
                <a:hlinkClick r:id="rId4"/>
              </a:rPr>
              <a:t>空间复杂度</a:t>
            </a:r>
            <a:r>
              <a:rPr lang="zh-CN" altLang="en-US" b="0" i="0" dirty="0">
                <a:solidFill>
                  <a:srgbClr val="333333"/>
                </a:solidFill>
                <a:effectLst/>
                <a:latin typeface="Helvetica Neue"/>
              </a:rPr>
              <a:t>与</a:t>
            </a:r>
            <a:r>
              <a:rPr lang="zh-CN" altLang="en-US" b="0" i="0" u="none" strike="noStrike" dirty="0">
                <a:solidFill>
                  <a:srgbClr val="136EC2"/>
                </a:solidFill>
                <a:effectLst/>
                <a:latin typeface="Helvetica Neue"/>
                <a:hlinkClick r:id="rId5"/>
              </a:rPr>
              <a:t>时间复杂度</a:t>
            </a:r>
            <a:r>
              <a:rPr lang="zh-CN" altLang="en-US" b="0" i="0" dirty="0">
                <a:solidFill>
                  <a:srgbClr val="333333"/>
                </a:solidFill>
                <a:effectLst/>
                <a:latin typeface="Helvetica Neue"/>
              </a:rPr>
              <a:t>来衡量。</a:t>
            </a:r>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txBox="1">
            <a:spLocks noGrp="1" noChangeArrowheads="1"/>
          </p:cNvSpPr>
          <p:nvPr/>
        </p:nvSpPr>
        <p:spPr bwMode="auto">
          <a:xfrm>
            <a:off x="3886200" y="8688388"/>
            <a:ext cx="2971800"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109" tIns="47554" rIns="95109" bIns="47554" anchor="b"/>
          <a:lstStyle>
            <a:lvl1pPr defTabSz="949325">
              <a:spcBef>
                <a:spcPct val="30000"/>
              </a:spcBef>
              <a:defRPr sz="1200">
                <a:solidFill>
                  <a:schemeClr val="tx1"/>
                </a:solidFill>
                <a:latin typeface="Calibri" panose="020F0502020204030204" pitchFamily="34" charset="0"/>
                <a:ea typeface="宋体" pitchFamily="2" charset="-122"/>
              </a:defRPr>
            </a:lvl1pPr>
            <a:lvl2pPr marL="742950" indent="-285750" defTabSz="949325">
              <a:spcBef>
                <a:spcPct val="30000"/>
              </a:spcBef>
              <a:defRPr sz="1200">
                <a:solidFill>
                  <a:schemeClr val="tx1"/>
                </a:solidFill>
                <a:latin typeface="Calibri" panose="020F0502020204030204" pitchFamily="34" charset="0"/>
                <a:ea typeface="宋体" pitchFamily="2" charset="-122"/>
              </a:defRPr>
            </a:lvl2pPr>
            <a:lvl3pPr marL="1143000" indent="-228600" defTabSz="949325">
              <a:spcBef>
                <a:spcPct val="30000"/>
              </a:spcBef>
              <a:defRPr sz="1200">
                <a:solidFill>
                  <a:schemeClr val="tx1"/>
                </a:solidFill>
                <a:latin typeface="Calibri" panose="020F0502020204030204" pitchFamily="34" charset="0"/>
                <a:ea typeface="宋体" pitchFamily="2" charset="-122"/>
              </a:defRPr>
            </a:lvl3pPr>
            <a:lvl4pPr marL="1600200" indent="-228600" defTabSz="949325">
              <a:spcBef>
                <a:spcPct val="30000"/>
              </a:spcBef>
              <a:defRPr sz="1200">
                <a:solidFill>
                  <a:schemeClr val="tx1"/>
                </a:solidFill>
                <a:latin typeface="Calibri" panose="020F0502020204030204" pitchFamily="34" charset="0"/>
                <a:ea typeface="宋体" pitchFamily="2" charset="-122"/>
              </a:defRPr>
            </a:lvl4pPr>
            <a:lvl5pPr marL="2057400" indent="-228600" defTabSz="949325">
              <a:spcBef>
                <a:spcPct val="30000"/>
              </a:spcBef>
              <a:defRPr sz="1200">
                <a:solidFill>
                  <a:schemeClr val="tx1"/>
                </a:solidFill>
                <a:latin typeface="Calibri" panose="020F0502020204030204" pitchFamily="34" charset="0"/>
                <a:ea typeface="宋体" pitchFamily="2" charset="-122"/>
              </a:defRPr>
            </a:lvl5pPr>
            <a:lvl6pPr marL="2514600" indent="-228600" defTabSz="949325" eaLnBrk="0" fontAlgn="base" hangingPunct="0">
              <a:spcBef>
                <a:spcPct val="30000"/>
              </a:spcBef>
              <a:spcAft>
                <a:spcPct val="0"/>
              </a:spcAft>
              <a:defRPr sz="1200">
                <a:solidFill>
                  <a:schemeClr val="tx1"/>
                </a:solidFill>
                <a:latin typeface="Calibri" panose="020F0502020204030204" pitchFamily="34" charset="0"/>
                <a:ea typeface="宋体" pitchFamily="2" charset="-122"/>
              </a:defRPr>
            </a:lvl6pPr>
            <a:lvl7pPr marL="2971800" indent="-228600" defTabSz="949325" eaLnBrk="0" fontAlgn="base" hangingPunct="0">
              <a:spcBef>
                <a:spcPct val="30000"/>
              </a:spcBef>
              <a:spcAft>
                <a:spcPct val="0"/>
              </a:spcAft>
              <a:defRPr sz="1200">
                <a:solidFill>
                  <a:schemeClr val="tx1"/>
                </a:solidFill>
                <a:latin typeface="Calibri" panose="020F0502020204030204" pitchFamily="34" charset="0"/>
                <a:ea typeface="宋体" pitchFamily="2" charset="-122"/>
              </a:defRPr>
            </a:lvl7pPr>
            <a:lvl8pPr marL="3429000" indent="-228600" defTabSz="949325" eaLnBrk="0" fontAlgn="base" hangingPunct="0">
              <a:spcBef>
                <a:spcPct val="30000"/>
              </a:spcBef>
              <a:spcAft>
                <a:spcPct val="0"/>
              </a:spcAft>
              <a:defRPr sz="1200">
                <a:solidFill>
                  <a:schemeClr val="tx1"/>
                </a:solidFill>
                <a:latin typeface="Calibri" panose="020F0502020204030204" pitchFamily="34" charset="0"/>
                <a:ea typeface="宋体" pitchFamily="2" charset="-122"/>
              </a:defRPr>
            </a:lvl8pPr>
            <a:lvl9pPr marL="3886200" indent="-228600" defTabSz="949325" eaLnBrk="0" fontAlgn="base" hangingPunct="0">
              <a:spcBef>
                <a:spcPct val="30000"/>
              </a:spcBef>
              <a:spcAft>
                <a:spcPct val="0"/>
              </a:spcAft>
              <a:defRPr sz="1200">
                <a:solidFill>
                  <a:schemeClr val="tx1"/>
                </a:solidFill>
                <a:latin typeface="Calibri" panose="020F0502020204030204" pitchFamily="34" charset="0"/>
                <a:ea typeface="宋体" pitchFamily="2" charset="-122"/>
              </a:defRPr>
            </a:lvl9pPr>
          </a:lstStyle>
          <a:p>
            <a:pPr marL="0" marR="0" lvl="0" indent="0" algn="r" defTabSz="949325" rtl="0" eaLnBrk="0" fontAlgn="base" latinLnBrk="0" hangingPunct="0">
              <a:lnSpc>
                <a:spcPct val="100000"/>
              </a:lnSpc>
              <a:spcBef>
                <a:spcPct val="0"/>
              </a:spcBef>
              <a:spcAft>
                <a:spcPct val="0"/>
              </a:spcAft>
              <a:buClrTx/>
              <a:buSzTx/>
              <a:buFontTx/>
              <a:buNone/>
              <a:defRPr/>
            </a:pPr>
            <a:fld id="{2542CCA1-F29A-442C-B916-A99520262FE2}" type="slidenum">
              <a:rPr kumimoji="0" lang="zh-CN" altLang="en-US" sz="1200" b="0" i="0" u="none" strike="noStrike" kern="1200" cap="none" spc="0" normalizeH="0" baseline="0" noProof="0">
                <a:ln>
                  <a:noFill/>
                </a:ln>
                <a:solidFill>
                  <a:srgbClr val="000000"/>
                </a:solidFill>
                <a:effectLst/>
                <a:uLnTx/>
                <a:uFillTx/>
                <a:latin typeface="Garamond" panose="02020404030301010803" pitchFamily="18" charset="0"/>
                <a:ea typeface="宋体" pitchFamily="2" charset="-122"/>
                <a:cs typeface="+mn-cs"/>
              </a:rPr>
              <a:t>9</a:t>
            </a:fld>
            <a:endParaRPr kumimoji="0" lang="en-US" altLang="zh-CN" sz="1200" b="0" i="0" u="none" strike="noStrike" kern="1200" cap="none" spc="0" normalizeH="0" baseline="0" noProof="0">
              <a:ln>
                <a:noFill/>
              </a:ln>
              <a:solidFill>
                <a:srgbClr val="000000"/>
              </a:solidFill>
              <a:effectLst/>
              <a:uLnTx/>
              <a:uFillTx/>
              <a:latin typeface="Garamond" panose="02020404030301010803" pitchFamily="18" charset="0"/>
              <a:ea typeface="宋体" pitchFamily="2" charset="-122"/>
              <a:cs typeface="+mn-cs"/>
            </a:endParaRPr>
          </a:p>
        </p:txBody>
      </p:sp>
      <p:sp>
        <p:nvSpPr>
          <p:cNvPr id="83971" name="Rectangle 2"/>
          <p:cNvSpPr>
            <a:spLocks noGrp="1" noRot="1" noChangeAspect="1" noChangeArrowheads="1" noTextEdit="1"/>
          </p:cNvSpPr>
          <p:nvPr>
            <p:ph type="sldImg"/>
          </p:nvPr>
        </p:nvSpPr>
        <p:spPr>
          <a:xfrm>
            <a:off x="1143000" y="687388"/>
            <a:ext cx="4573588" cy="3430587"/>
          </a:xfrm>
        </p:spPr>
      </p:sp>
      <p:sp>
        <p:nvSpPr>
          <p:cNvPr id="83972" name="Rectangle 3"/>
          <p:cNvSpPr>
            <a:spLocks noGrp="1" noChangeArrowheads="1"/>
          </p:cNvSpPr>
          <p:nvPr>
            <p:ph type="body" idx="1"/>
          </p:nvPr>
        </p:nvSpPr>
        <p:spPr>
          <a:xfrm>
            <a:off x="914400" y="4343400"/>
            <a:ext cx="5029200" cy="41132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109" tIns="47554" rIns="95109" bIns="47554" anchor="t"/>
          <a:lstStyle/>
          <a:p>
            <a:pPr eaLnBrk="1" hangingPunct="1"/>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txBox="1">
            <a:spLocks noGrp="1" noChangeArrowheads="1"/>
          </p:cNvSpPr>
          <p:nvPr/>
        </p:nvSpPr>
        <p:spPr bwMode="auto">
          <a:xfrm>
            <a:off x="3886200" y="8688388"/>
            <a:ext cx="2971800"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109" tIns="47554" rIns="95109" bIns="47554" anchor="b"/>
          <a:lstStyle>
            <a:lvl1pPr defTabSz="949325">
              <a:spcBef>
                <a:spcPct val="30000"/>
              </a:spcBef>
              <a:defRPr sz="1200">
                <a:solidFill>
                  <a:schemeClr val="tx1"/>
                </a:solidFill>
                <a:latin typeface="Calibri" panose="020F0502020204030204" pitchFamily="34" charset="0"/>
                <a:ea typeface="宋体" pitchFamily="2" charset="-122"/>
              </a:defRPr>
            </a:lvl1pPr>
            <a:lvl2pPr marL="742950" indent="-285750" defTabSz="949325">
              <a:spcBef>
                <a:spcPct val="30000"/>
              </a:spcBef>
              <a:defRPr sz="1200">
                <a:solidFill>
                  <a:schemeClr val="tx1"/>
                </a:solidFill>
                <a:latin typeface="Calibri" panose="020F0502020204030204" pitchFamily="34" charset="0"/>
                <a:ea typeface="宋体" pitchFamily="2" charset="-122"/>
              </a:defRPr>
            </a:lvl2pPr>
            <a:lvl3pPr marL="1143000" indent="-228600" defTabSz="949325">
              <a:spcBef>
                <a:spcPct val="30000"/>
              </a:spcBef>
              <a:defRPr sz="1200">
                <a:solidFill>
                  <a:schemeClr val="tx1"/>
                </a:solidFill>
                <a:latin typeface="Calibri" panose="020F0502020204030204" pitchFamily="34" charset="0"/>
                <a:ea typeface="宋体" pitchFamily="2" charset="-122"/>
              </a:defRPr>
            </a:lvl3pPr>
            <a:lvl4pPr marL="1600200" indent="-228600" defTabSz="949325">
              <a:spcBef>
                <a:spcPct val="30000"/>
              </a:spcBef>
              <a:defRPr sz="1200">
                <a:solidFill>
                  <a:schemeClr val="tx1"/>
                </a:solidFill>
                <a:latin typeface="Calibri" panose="020F0502020204030204" pitchFamily="34" charset="0"/>
                <a:ea typeface="宋体" pitchFamily="2" charset="-122"/>
              </a:defRPr>
            </a:lvl4pPr>
            <a:lvl5pPr marL="2057400" indent="-228600" defTabSz="949325">
              <a:spcBef>
                <a:spcPct val="30000"/>
              </a:spcBef>
              <a:defRPr sz="1200">
                <a:solidFill>
                  <a:schemeClr val="tx1"/>
                </a:solidFill>
                <a:latin typeface="Calibri" panose="020F0502020204030204" pitchFamily="34" charset="0"/>
                <a:ea typeface="宋体" pitchFamily="2" charset="-122"/>
              </a:defRPr>
            </a:lvl5pPr>
            <a:lvl6pPr marL="2514600" indent="-228600" defTabSz="949325" eaLnBrk="0" fontAlgn="base" hangingPunct="0">
              <a:spcBef>
                <a:spcPct val="30000"/>
              </a:spcBef>
              <a:spcAft>
                <a:spcPct val="0"/>
              </a:spcAft>
              <a:defRPr sz="1200">
                <a:solidFill>
                  <a:schemeClr val="tx1"/>
                </a:solidFill>
                <a:latin typeface="Calibri" panose="020F0502020204030204" pitchFamily="34" charset="0"/>
                <a:ea typeface="宋体" pitchFamily="2" charset="-122"/>
              </a:defRPr>
            </a:lvl6pPr>
            <a:lvl7pPr marL="2971800" indent="-228600" defTabSz="949325" eaLnBrk="0" fontAlgn="base" hangingPunct="0">
              <a:spcBef>
                <a:spcPct val="30000"/>
              </a:spcBef>
              <a:spcAft>
                <a:spcPct val="0"/>
              </a:spcAft>
              <a:defRPr sz="1200">
                <a:solidFill>
                  <a:schemeClr val="tx1"/>
                </a:solidFill>
                <a:latin typeface="Calibri" panose="020F0502020204030204" pitchFamily="34" charset="0"/>
                <a:ea typeface="宋体" pitchFamily="2" charset="-122"/>
              </a:defRPr>
            </a:lvl7pPr>
            <a:lvl8pPr marL="3429000" indent="-228600" defTabSz="949325" eaLnBrk="0" fontAlgn="base" hangingPunct="0">
              <a:spcBef>
                <a:spcPct val="30000"/>
              </a:spcBef>
              <a:spcAft>
                <a:spcPct val="0"/>
              </a:spcAft>
              <a:defRPr sz="1200">
                <a:solidFill>
                  <a:schemeClr val="tx1"/>
                </a:solidFill>
                <a:latin typeface="Calibri" panose="020F0502020204030204" pitchFamily="34" charset="0"/>
                <a:ea typeface="宋体" pitchFamily="2" charset="-122"/>
              </a:defRPr>
            </a:lvl8pPr>
            <a:lvl9pPr marL="3886200" indent="-228600" defTabSz="949325" eaLnBrk="0" fontAlgn="base" hangingPunct="0">
              <a:spcBef>
                <a:spcPct val="30000"/>
              </a:spcBef>
              <a:spcAft>
                <a:spcPct val="0"/>
              </a:spcAft>
              <a:defRPr sz="1200">
                <a:solidFill>
                  <a:schemeClr val="tx1"/>
                </a:solidFill>
                <a:latin typeface="Calibri" panose="020F0502020204030204" pitchFamily="34" charset="0"/>
                <a:ea typeface="宋体" pitchFamily="2" charset="-122"/>
              </a:defRPr>
            </a:lvl9pPr>
          </a:lstStyle>
          <a:p>
            <a:pPr marL="0" marR="0" lvl="0" indent="0" algn="r" defTabSz="949325" rtl="0" eaLnBrk="0" fontAlgn="base" latinLnBrk="0" hangingPunct="0">
              <a:lnSpc>
                <a:spcPct val="100000"/>
              </a:lnSpc>
              <a:spcBef>
                <a:spcPct val="0"/>
              </a:spcBef>
              <a:spcAft>
                <a:spcPct val="0"/>
              </a:spcAft>
              <a:buClrTx/>
              <a:buSzTx/>
              <a:buFontTx/>
              <a:buNone/>
              <a:defRPr/>
            </a:pPr>
            <a:fld id="{633AB508-9AB9-4C90-9819-E480E650ABE2}" type="slidenum">
              <a:rPr kumimoji="0" lang="zh-CN" altLang="en-US" sz="1200" b="0" i="0" u="none" strike="noStrike" kern="1200" cap="none" spc="0" normalizeH="0" baseline="0" noProof="0">
                <a:ln>
                  <a:noFill/>
                </a:ln>
                <a:solidFill>
                  <a:srgbClr val="000000"/>
                </a:solidFill>
                <a:effectLst/>
                <a:uLnTx/>
                <a:uFillTx/>
                <a:latin typeface="Garamond" panose="02020404030301010803" pitchFamily="18" charset="0"/>
                <a:ea typeface="宋体" pitchFamily="2" charset="-122"/>
                <a:cs typeface="+mn-cs"/>
              </a:rPr>
              <a:t>11</a:t>
            </a:fld>
            <a:endParaRPr kumimoji="0" lang="en-US" altLang="zh-CN" sz="1200" b="0" i="0" u="none" strike="noStrike" kern="1200" cap="none" spc="0" normalizeH="0" baseline="0" noProof="0">
              <a:ln>
                <a:noFill/>
              </a:ln>
              <a:solidFill>
                <a:srgbClr val="000000"/>
              </a:solidFill>
              <a:effectLst/>
              <a:uLnTx/>
              <a:uFillTx/>
              <a:latin typeface="Garamond" panose="02020404030301010803" pitchFamily="18" charset="0"/>
              <a:ea typeface="宋体" pitchFamily="2" charset="-122"/>
              <a:cs typeface="+mn-cs"/>
            </a:endParaRPr>
          </a:p>
        </p:txBody>
      </p:sp>
      <p:sp>
        <p:nvSpPr>
          <p:cNvPr id="87043" name="Rectangle 2"/>
          <p:cNvSpPr>
            <a:spLocks noGrp="1" noRot="1" noChangeAspect="1" noChangeArrowheads="1" noTextEdit="1"/>
          </p:cNvSpPr>
          <p:nvPr>
            <p:ph type="sldImg"/>
          </p:nvPr>
        </p:nvSpPr>
        <p:spPr>
          <a:xfrm>
            <a:off x="1143000" y="687388"/>
            <a:ext cx="4573588" cy="3430587"/>
          </a:xfrm>
        </p:spPr>
      </p:sp>
      <p:sp>
        <p:nvSpPr>
          <p:cNvPr id="87044" name="Rectangle 3"/>
          <p:cNvSpPr>
            <a:spLocks noGrp="1" noChangeArrowheads="1"/>
          </p:cNvSpPr>
          <p:nvPr>
            <p:ph type="body" idx="1"/>
          </p:nvPr>
        </p:nvSpPr>
        <p:spPr>
          <a:xfrm>
            <a:off x="914400" y="4343400"/>
            <a:ext cx="5029200" cy="41132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109" tIns="47554" rIns="95109" bIns="47554" anchor="t"/>
          <a:lstStyle/>
          <a:p>
            <a:pPr eaLnBrk="1" hangingPunct="1"/>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txBox="1">
            <a:spLocks noGrp="1" noChangeArrowheads="1"/>
          </p:cNvSpPr>
          <p:nvPr/>
        </p:nvSpPr>
        <p:spPr bwMode="auto">
          <a:xfrm>
            <a:off x="3886200" y="8688388"/>
            <a:ext cx="2971800"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109" tIns="47554" rIns="95109" bIns="47554" anchor="b"/>
          <a:lstStyle>
            <a:lvl1pPr defTabSz="949325">
              <a:spcBef>
                <a:spcPct val="30000"/>
              </a:spcBef>
              <a:defRPr sz="1200">
                <a:solidFill>
                  <a:schemeClr val="tx1"/>
                </a:solidFill>
                <a:latin typeface="Calibri" panose="020F0502020204030204" pitchFamily="34" charset="0"/>
                <a:ea typeface="宋体" pitchFamily="2" charset="-122"/>
              </a:defRPr>
            </a:lvl1pPr>
            <a:lvl2pPr marL="742950" indent="-285750" defTabSz="949325">
              <a:spcBef>
                <a:spcPct val="30000"/>
              </a:spcBef>
              <a:defRPr sz="1200">
                <a:solidFill>
                  <a:schemeClr val="tx1"/>
                </a:solidFill>
                <a:latin typeface="Calibri" panose="020F0502020204030204" pitchFamily="34" charset="0"/>
                <a:ea typeface="宋体" pitchFamily="2" charset="-122"/>
              </a:defRPr>
            </a:lvl2pPr>
            <a:lvl3pPr marL="1143000" indent="-228600" defTabSz="949325">
              <a:spcBef>
                <a:spcPct val="30000"/>
              </a:spcBef>
              <a:defRPr sz="1200">
                <a:solidFill>
                  <a:schemeClr val="tx1"/>
                </a:solidFill>
                <a:latin typeface="Calibri" panose="020F0502020204030204" pitchFamily="34" charset="0"/>
                <a:ea typeface="宋体" pitchFamily="2" charset="-122"/>
              </a:defRPr>
            </a:lvl3pPr>
            <a:lvl4pPr marL="1600200" indent="-228600" defTabSz="949325">
              <a:spcBef>
                <a:spcPct val="30000"/>
              </a:spcBef>
              <a:defRPr sz="1200">
                <a:solidFill>
                  <a:schemeClr val="tx1"/>
                </a:solidFill>
                <a:latin typeface="Calibri" panose="020F0502020204030204" pitchFamily="34" charset="0"/>
                <a:ea typeface="宋体" pitchFamily="2" charset="-122"/>
              </a:defRPr>
            </a:lvl4pPr>
            <a:lvl5pPr marL="2057400" indent="-228600" defTabSz="949325">
              <a:spcBef>
                <a:spcPct val="30000"/>
              </a:spcBef>
              <a:defRPr sz="1200">
                <a:solidFill>
                  <a:schemeClr val="tx1"/>
                </a:solidFill>
                <a:latin typeface="Calibri" panose="020F0502020204030204" pitchFamily="34" charset="0"/>
                <a:ea typeface="宋体" pitchFamily="2" charset="-122"/>
              </a:defRPr>
            </a:lvl5pPr>
            <a:lvl6pPr marL="2514600" indent="-228600" defTabSz="949325" eaLnBrk="0" fontAlgn="base" hangingPunct="0">
              <a:spcBef>
                <a:spcPct val="30000"/>
              </a:spcBef>
              <a:spcAft>
                <a:spcPct val="0"/>
              </a:spcAft>
              <a:defRPr sz="1200">
                <a:solidFill>
                  <a:schemeClr val="tx1"/>
                </a:solidFill>
                <a:latin typeface="Calibri" panose="020F0502020204030204" pitchFamily="34" charset="0"/>
                <a:ea typeface="宋体" pitchFamily="2" charset="-122"/>
              </a:defRPr>
            </a:lvl6pPr>
            <a:lvl7pPr marL="2971800" indent="-228600" defTabSz="949325" eaLnBrk="0" fontAlgn="base" hangingPunct="0">
              <a:spcBef>
                <a:spcPct val="30000"/>
              </a:spcBef>
              <a:spcAft>
                <a:spcPct val="0"/>
              </a:spcAft>
              <a:defRPr sz="1200">
                <a:solidFill>
                  <a:schemeClr val="tx1"/>
                </a:solidFill>
                <a:latin typeface="Calibri" panose="020F0502020204030204" pitchFamily="34" charset="0"/>
                <a:ea typeface="宋体" pitchFamily="2" charset="-122"/>
              </a:defRPr>
            </a:lvl7pPr>
            <a:lvl8pPr marL="3429000" indent="-228600" defTabSz="949325" eaLnBrk="0" fontAlgn="base" hangingPunct="0">
              <a:spcBef>
                <a:spcPct val="30000"/>
              </a:spcBef>
              <a:spcAft>
                <a:spcPct val="0"/>
              </a:spcAft>
              <a:defRPr sz="1200">
                <a:solidFill>
                  <a:schemeClr val="tx1"/>
                </a:solidFill>
                <a:latin typeface="Calibri" panose="020F0502020204030204" pitchFamily="34" charset="0"/>
                <a:ea typeface="宋体" pitchFamily="2" charset="-122"/>
              </a:defRPr>
            </a:lvl8pPr>
            <a:lvl9pPr marL="3886200" indent="-228600" defTabSz="949325" eaLnBrk="0" fontAlgn="base" hangingPunct="0">
              <a:spcBef>
                <a:spcPct val="30000"/>
              </a:spcBef>
              <a:spcAft>
                <a:spcPct val="0"/>
              </a:spcAft>
              <a:defRPr sz="1200">
                <a:solidFill>
                  <a:schemeClr val="tx1"/>
                </a:solidFill>
                <a:latin typeface="Calibri" panose="020F0502020204030204" pitchFamily="34" charset="0"/>
                <a:ea typeface="宋体" pitchFamily="2" charset="-122"/>
              </a:defRPr>
            </a:lvl9pPr>
          </a:lstStyle>
          <a:p>
            <a:pPr marL="0" marR="0" lvl="0" indent="0" algn="r" defTabSz="949325" rtl="0" eaLnBrk="0" fontAlgn="base" latinLnBrk="0" hangingPunct="0">
              <a:lnSpc>
                <a:spcPct val="100000"/>
              </a:lnSpc>
              <a:spcBef>
                <a:spcPct val="0"/>
              </a:spcBef>
              <a:spcAft>
                <a:spcPct val="0"/>
              </a:spcAft>
              <a:buClrTx/>
              <a:buSzTx/>
              <a:buFontTx/>
              <a:buNone/>
              <a:defRPr/>
            </a:pPr>
            <a:fld id="{1192D442-2A81-498B-9BB8-E5EC5D9BB3E6}" type="slidenum">
              <a:rPr kumimoji="0" lang="zh-CN" altLang="en-US" sz="1200" b="0" i="0" u="none" strike="noStrike" kern="1200" cap="none" spc="0" normalizeH="0" baseline="0" noProof="0">
                <a:ln>
                  <a:noFill/>
                </a:ln>
                <a:solidFill>
                  <a:srgbClr val="000000"/>
                </a:solidFill>
                <a:effectLst/>
                <a:uLnTx/>
                <a:uFillTx/>
                <a:latin typeface="Garamond" panose="02020404030301010803" pitchFamily="18" charset="0"/>
                <a:ea typeface="宋体" pitchFamily="2" charset="-122"/>
                <a:cs typeface="+mn-cs"/>
              </a:rPr>
              <a:t>12</a:t>
            </a:fld>
            <a:endParaRPr kumimoji="0" lang="en-US" altLang="zh-CN" sz="1200" b="0" i="0" u="none" strike="noStrike" kern="1200" cap="none" spc="0" normalizeH="0" baseline="0" noProof="0">
              <a:ln>
                <a:noFill/>
              </a:ln>
              <a:solidFill>
                <a:srgbClr val="000000"/>
              </a:solidFill>
              <a:effectLst/>
              <a:uLnTx/>
              <a:uFillTx/>
              <a:latin typeface="Garamond" panose="02020404030301010803" pitchFamily="18" charset="0"/>
              <a:ea typeface="宋体" pitchFamily="2" charset="-122"/>
              <a:cs typeface="+mn-cs"/>
            </a:endParaRPr>
          </a:p>
        </p:txBody>
      </p:sp>
      <p:sp>
        <p:nvSpPr>
          <p:cNvPr id="89091" name="Rectangle 2"/>
          <p:cNvSpPr>
            <a:spLocks noGrp="1" noRot="1" noChangeAspect="1" noChangeArrowheads="1" noTextEdit="1"/>
          </p:cNvSpPr>
          <p:nvPr>
            <p:ph type="sldImg"/>
          </p:nvPr>
        </p:nvSpPr>
        <p:spPr>
          <a:xfrm>
            <a:off x="1143000" y="687388"/>
            <a:ext cx="4573588" cy="3430587"/>
          </a:xfrm>
        </p:spPr>
      </p:sp>
      <p:sp>
        <p:nvSpPr>
          <p:cNvPr id="89092" name="Rectangle 3"/>
          <p:cNvSpPr>
            <a:spLocks noGrp="1" noChangeArrowheads="1"/>
          </p:cNvSpPr>
          <p:nvPr>
            <p:ph type="body" idx="1"/>
          </p:nvPr>
        </p:nvSpPr>
        <p:spPr>
          <a:xfrm>
            <a:off x="914400" y="4343400"/>
            <a:ext cx="5029200" cy="41132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109" tIns="47554" rIns="95109" bIns="47554" anchor="t"/>
          <a:lstStyle/>
          <a:p>
            <a:pPr eaLnBrk="1" hangingPunct="1">
              <a:spcBef>
                <a:spcPct val="0"/>
              </a:spcBef>
            </a:pPr>
            <a:r>
              <a:rPr lang="en-US" altLang="zh-CN" sz="1000" dirty="0"/>
              <a:t>Sun and Java are trademarks of Sun Microsystems, Inc.  SPARC is a trademark of SPARC International, Inc.  Intel and Pentium are trademarks of Intel Corporation.  IBM and PowerPC are trademarks of IBM Corporation.  AMD and Athlon and trademarks of Advanced Micro Devices, Inc.</a:t>
            </a:r>
          </a:p>
          <a:p>
            <a:pPr eaLnBrk="1" hangingPunct="1">
              <a:spcBef>
                <a:spcPct val="0"/>
              </a:spcBef>
            </a:pPr>
            <a:endParaRPr lang="en-US" altLang="zh-CN" sz="1000" dirty="0"/>
          </a:p>
          <a:p>
            <a:pPr eaLnBrk="1" hangingPunct="1"/>
            <a:r>
              <a:rPr lang="en-US" sz="1200" b="0" i="0" kern="1200" dirty="0">
                <a:solidFill>
                  <a:schemeClr val="tx1"/>
                </a:solidFill>
                <a:effectLst/>
                <a:latin typeface="Calibri" panose="020F0502020204030204" pitchFamily="34" charset="0"/>
                <a:ea typeface="宋体" pitchFamily="2" charset="-122"/>
                <a:cs typeface="+mn-cs"/>
              </a:rPr>
              <a:t>Red-Black Successive Over-Relaxation (SOR) is a method of solving partial differential equations. In the parallel version, the program divides the red and the black array into roughly equal size bands of rows, assigning each band to a different processor. Communication occurs across the boundary rows between bands. In the </a:t>
            </a:r>
            <a:r>
              <a:rPr lang="en-US" sz="1200" b="0" i="0" kern="1200" dirty="0" err="1">
                <a:solidFill>
                  <a:schemeClr val="tx1"/>
                </a:solidFill>
                <a:effectLst/>
                <a:latin typeface="Calibri" panose="020F0502020204030204" pitchFamily="34" charset="0"/>
                <a:ea typeface="宋体" pitchFamily="2" charset="-122"/>
                <a:cs typeface="+mn-cs"/>
              </a:rPr>
              <a:t>TreadMarks</a:t>
            </a:r>
            <a:r>
              <a:rPr lang="en-US" sz="1200" b="0" i="0" kern="1200" dirty="0">
                <a:solidFill>
                  <a:schemeClr val="tx1"/>
                </a:solidFill>
                <a:effectLst/>
                <a:latin typeface="Calibri" panose="020F0502020204030204" pitchFamily="34" charset="0"/>
                <a:ea typeface="宋体" pitchFamily="2" charset="-122"/>
                <a:cs typeface="+mn-cs"/>
              </a:rPr>
              <a:t> version, the arrays are allocated in shared memory, and processors synchronize using barriers. With PVM, each processor explicitly sends the boundary rows to its neighbors</a:t>
            </a:r>
          </a:p>
          <a:p>
            <a:pPr eaLnBrk="1" hangingPunct="1"/>
            <a:endParaRPr lang="en-US" altLang="zh-CN" sz="1200" b="0" i="0" kern="1200" dirty="0">
              <a:solidFill>
                <a:schemeClr val="tx1"/>
              </a:solidFill>
              <a:effectLst/>
              <a:latin typeface="Calibri" panose="020F0502020204030204" pitchFamily="34" charset="0"/>
              <a:ea typeface="宋体" pitchFamily="2" charset="-122"/>
              <a:cs typeface="+mn-cs"/>
            </a:endParaRPr>
          </a:p>
          <a:p>
            <a:pPr eaLnBrk="1" hangingPunct="1"/>
            <a:r>
              <a:rPr lang="en-US" altLang="zh-CN" dirty="0"/>
              <a:t>In numerical analysis, a multigrid method (MG method) is an algorithm for solving differential equations using a hierarchy of </a:t>
            </a:r>
            <a:r>
              <a:rPr lang="en-US" altLang="zh-CN" dirty="0" err="1"/>
              <a:t>discretizations</a:t>
            </a:r>
            <a:r>
              <a:rPr lang="en-US" altLang="zh-CN" dirty="0"/>
              <a:t>. </a:t>
            </a:r>
          </a:p>
          <a:p>
            <a:pPr eaLnBrk="1" hangingPunct="1"/>
            <a:endParaRPr lang="en-US" altLang="zh-CN" dirty="0"/>
          </a:p>
          <a:p>
            <a:pPr marL="0" marR="0" lvl="0" indent="0" algn="l" defTabSz="914400" rtl="0" eaLnBrk="1" fontAlgn="base" latinLnBrk="0" hangingPunct="1">
              <a:lnSpc>
                <a:spcPct val="100000"/>
              </a:lnSpc>
              <a:spcBef>
                <a:spcPct val="30000"/>
              </a:spcBef>
              <a:spcAft>
                <a:spcPct val="0"/>
              </a:spcAft>
              <a:buClrTx/>
              <a:buSzTx/>
              <a:buFontTx/>
              <a:buNone/>
              <a:defRPr/>
            </a:pPr>
            <a:r>
              <a:rPr lang="zh-CN" altLang="en-US" sz="1200" b="1" i="0" kern="1200" dirty="0">
                <a:solidFill>
                  <a:schemeClr val="tx1"/>
                </a:solidFill>
                <a:effectLst/>
                <a:latin typeface="Calibri" panose="020F0502020204030204" pitchFamily="34" charset="0"/>
                <a:ea typeface="宋体" pitchFamily="2" charset="-122"/>
                <a:cs typeface="+mn-cs"/>
              </a:rPr>
              <a:t>行波进位（</a:t>
            </a:r>
            <a:r>
              <a:rPr lang="en-US" sz="1200" b="1" i="0" kern="1200" dirty="0">
                <a:solidFill>
                  <a:schemeClr val="tx1"/>
                </a:solidFill>
                <a:effectLst/>
                <a:latin typeface="Calibri" panose="020F0502020204030204" pitchFamily="34" charset="0"/>
                <a:ea typeface="宋体" pitchFamily="2" charset="-122"/>
                <a:cs typeface="+mn-cs"/>
              </a:rPr>
              <a:t>Ripple Carry）</a:t>
            </a:r>
            <a:r>
              <a:rPr lang="zh-CN" altLang="en-US" sz="1200" b="1" i="0" kern="1200" dirty="0">
                <a:solidFill>
                  <a:schemeClr val="tx1"/>
                </a:solidFill>
                <a:effectLst/>
                <a:latin typeface="Calibri" panose="020F0502020204030204" pitchFamily="34" charset="0"/>
                <a:ea typeface="宋体" pitchFamily="2" charset="-122"/>
                <a:cs typeface="+mn-cs"/>
              </a:rPr>
              <a:t>与超前进位（</a:t>
            </a:r>
            <a:r>
              <a:rPr lang="en-US" sz="1200" b="1" i="0" kern="1200" dirty="0" err="1">
                <a:solidFill>
                  <a:schemeClr val="tx1"/>
                </a:solidFill>
                <a:effectLst/>
                <a:latin typeface="Calibri" panose="020F0502020204030204" pitchFamily="34" charset="0"/>
                <a:ea typeface="宋体" pitchFamily="2" charset="-122"/>
                <a:cs typeface="+mn-cs"/>
              </a:rPr>
              <a:t>Loodahead</a:t>
            </a:r>
            <a:r>
              <a:rPr lang="en-US" sz="1200" b="1" i="0" kern="1200" dirty="0">
                <a:solidFill>
                  <a:schemeClr val="tx1"/>
                </a:solidFill>
                <a:effectLst/>
                <a:latin typeface="Calibri" panose="020F0502020204030204" pitchFamily="34" charset="0"/>
                <a:ea typeface="宋体" pitchFamily="2" charset="-122"/>
                <a:cs typeface="+mn-cs"/>
              </a:rPr>
              <a:t> Carry)</a:t>
            </a:r>
          </a:p>
          <a:p>
            <a:pPr eaLnBrk="1" hangingPunct="1"/>
            <a:endParaRPr lang="en-US" altLang="zh-CN"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6616E1B-D57C-4DD9-8C78-E9F14A888E6F}" type="slidenum">
              <a:rPr kumimoji="0" lang="zh-CN" altLang="en-US" sz="1200" b="0" i="0" u="none" strike="noStrike" kern="1200" cap="none" spc="0" normalizeH="0" baseline="-25000" noProof="0" smtClean="0">
                <a:ln>
                  <a:noFill/>
                </a:ln>
                <a:solidFill>
                  <a:srgbClr val="000000"/>
                </a:solidFill>
                <a:effectLst/>
                <a:uLnTx/>
                <a:uFillTx/>
                <a:latin typeface="Arial" panose="020B0604020202020204" pitchFamily="34" charset="0"/>
                <a:ea typeface="宋体" pitchFamily="2" charset="-122"/>
                <a:cs typeface="+mn-cs"/>
              </a:rPr>
              <a:t>14</a:t>
            </a:fld>
            <a:endParaRPr kumimoji="0" lang="en-US" altLang="zh-CN" sz="1200" b="0" i="0" u="none" strike="noStrike" kern="1200" cap="none" spc="0" normalizeH="0" baseline="-25000" noProof="0">
              <a:ln>
                <a:noFill/>
              </a:ln>
              <a:solidFill>
                <a:srgbClr val="000000"/>
              </a:solidFill>
              <a:effectLst/>
              <a:uLnTx/>
              <a:uFillTx/>
              <a:latin typeface="Arial" panose="020B0604020202020204" pitchFamily="34" charset="0"/>
              <a:ea typeface="宋体" pitchFamily="2" charset="-122"/>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3"/>
          </p:nvPr>
        </p:nvSpPr>
        <p:spPr/>
        <p:txBody>
          <a:bodyPr/>
          <a:lstStyle/>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36CB035-BD05-4744-9343-3884CB81EC31}" type="datetimeFigureOut">
              <a:rPr lang="zh-CN" altLang="en-US" smtClean="0">
                <a:solidFill>
                  <a:prstClr val="black">
                    <a:tint val="75000"/>
                  </a:prstClr>
                </a:solidFill>
              </a:rPr>
              <a:t>2023/9/7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CDE13E52-98D4-4D56-ABFC-FE1EB888D54D}" type="slidenum">
              <a:rPr lang="zh-CN" altLang="en-US" smtClean="0">
                <a:solidFill>
                  <a:prstClr val="black">
                    <a:tint val="75000"/>
                  </a:prstClr>
                </a:solidFill>
              </a:rPr>
              <a:t>‹#›</a:t>
            </a:fld>
            <a:endParaRPr lang="zh-CN" altLang="en-US">
              <a:solidFill>
                <a:prstClr val="black">
                  <a:tint val="75000"/>
                </a:prstClr>
              </a:solidFill>
            </a:endParaRPr>
          </a:p>
        </p:txBody>
      </p:sp>
      <p:pic>
        <p:nvPicPr>
          <p:cNvPr id="7" name="图片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1844824"/>
            <a:ext cx="9144000" cy="288032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0"/>
            <a:ext cx="8229600" cy="1080000"/>
          </a:xfrm>
        </p:spPr>
        <p:txBody>
          <a:bodyPr/>
          <a:lstStyle>
            <a:lvl1pPr algn="l">
              <a:defRPr>
                <a:solidFill>
                  <a:schemeClr val="bg1"/>
                </a:solidFill>
              </a:defRPr>
            </a:lvl1p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36CB035-BD05-4744-9343-3884CB81EC31}" type="datetimeFigureOut">
              <a:rPr lang="zh-CN" altLang="en-US" smtClean="0">
                <a:solidFill>
                  <a:prstClr val="black">
                    <a:tint val="75000"/>
                  </a:prstClr>
                </a:solidFill>
              </a:rPr>
              <a:t>2023/9/7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CDE13E52-98D4-4D56-ABFC-FE1EB888D54D}"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36CB035-BD05-4744-9343-3884CB81EC31}" type="datetimeFigureOut">
              <a:rPr lang="zh-CN" altLang="en-US" smtClean="0">
                <a:solidFill>
                  <a:prstClr val="black">
                    <a:tint val="75000"/>
                  </a:prstClr>
                </a:solidFill>
              </a:rPr>
              <a:t>2023/9/7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CDE13E52-98D4-4D56-ABFC-FE1EB888D54D}"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
        <p:nvSpPr>
          <p:cNvPr id="4" name="Rectangle 10"/>
          <p:cNvSpPr>
            <a:spLocks noGrp="1" noChangeArrowheads="1"/>
          </p:cNvSpPr>
          <p:nvPr>
            <p:ph type="dt" sz="half" idx="10"/>
          </p:nvPr>
        </p:nvSpPr>
        <p:spPr>
          <a:xfrm>
            <a:off x="6848546" y="6462758"/>
            <a:ext cx="2133600" cy="365125"/>
          </a:xfrm>
        </p:spPr>
        <p:txBody>
          <a:bodyPr/>
          <a:lstStyle>
            <a:lvl1pPr algn="r">
              <a:defRPr/>
            </a:lvl1pPr>
          </a:lstStyle>
          <a:p>
            <a:pPr>
              <a:defRPr/>
            </a:pPr>
            <a:r>
              <a:rPr lang="de-DE" altLang="zh-CN">
                <a:solidFill>
                  <a:prstClr val="black">
                    <a:tint val="75000"/>
                  </a:prstClr>
                </a:solidFill>
              </a:rPr>
              <a:t>Page </a:t>
            </a:r>
            <a:fld id="{E6AC41E2-6E75-4510-A384-33CD3C7209CD}" type="slidenum">
              <a:rPr lang="de-DE" altLang="zh-CN" smtClean="0">
                <a:solidFill>
                  <a:prstClr val="black">
                    <a:tint val="75000"/>
                  </a:prstClr>
                </a:solidFill>
              </a:rPr>
              <a:t>‹#›</a:t>
            </a:fld>
            <a:endParaRPr lang="en-GB" altLang="zh-CN">
              <a:solidFill>
                <a:prstClr val="black">
                  <a:tint val="75000"/>
                </a:prstClr>
              </a:solidFill>
            </a:endParaRPr>
          </a:p>
        </p:txBody>
      </p:sp>
      <p:sp>
        <p:nvSpPr>
          <p:cNvPr id="6" name="Rectangle 11"/>
          <p:cNvSpPr>
            <a:spLocks noChangeArrowheads="1"/>
          </p:cNvSpPr>
          <p:nvPr userDrawn="1"/>
        </p:nvSpPr>
        <p:spPr bwMode="auto">
          <a:xfrm>
            <a:off x="304800" y="76200"/>
            <a:ext cx="5410200" cy="914400"/>
          </a:xfrm>
          <a:prstGeom prst="rect">
            <a:avLst/>
          </a:prstGeom>
          <a:noFill/>
          <a:ln>
            <a:noFill/>
          </a:ln>
          <a:effectLst/>
        </p:spPr>
        <p:txBody>
          <a:bodyPr anchor="ctr"/>
          <a:lstStyle>
            <a:lvl1pPr>
              <a:spcBef>
                <a:spcPct val="0"/>
              </a:spcBef>
              <a:defRPr sz="2800" b="1">
                <a:solidFill>
                  <a:srgbClr val="003399"/>
                </a:solidFill>
                <a:latin typeface="Arial" panose="020B0604020202020204" pitchFamily="34" charset="0"/>
                <a:ea typeface="黑体" pitchFamily="2" charset="-122"/>
              </a:defRPr>
            </a:lvl1pPr>
            <a:lvl2pPr>
              <a:spcBef>
                <a:spcPct val="0"/>
              </a:spcBef>
              <a:defRPr sz="2800" b="1">
                <a:solidFill>
                  <a:srgbClr val="003399"/>
                </a:solidFill>
                <a:latin typeface="Arial" panose="020B0604020202020204" pitchFamily="34" charset="0"/>
                <a:ea typeface="黑体" pitchFamily="2" charset="-122"/>
              </a:defRPr>
            </a:lvl2pPr>
            <a:lvl3pPr>
              <a:spcBef>
                <a:spcPct val="0"/>
              </a:spcBef>
              <a:defRPr sz="2800" b="1">
                <a:solidFill>
                  <a:srgbClr val="003399"/>
                </a:solidFill>
                <a:latin typeface="Arial" panose="020B0604020202020204" pitchFamily="34" charset="0"/>
                <a:ea typeface="黑体" pitchFamily="2" charset="-122"/>
              </a:defRPr>
            </a:lvl3pPr>
            <a:lvl4pPr>
              <a:spcBef>
                <a:spcPct val="0"/>
              </a:spcBef>
              <a:defRPr sz="2800" b="1">
                <a:solidFill>
                  <a:srgbClr val="003399"/>
                </a:solidFill>
                <a:latin typeface="Arial" panose="020B0604020202020204" pitchFamily="34" charset="0"/>
                <a:ea typeface="黑体" pitchFamily="2" charset="-122"/>
              </a:defRPr>
            </a:lvl4pPr>
            <a:lvl5pPr>
              <a:spcBef>
                <a:spcPct val="0"/>
              </a:spcBef>
              <a:defRPr sz="2800" b="1">
                <a:solidFill>
                  <a:srgbClr val="003399"/>
                </a:solidFill>
                <a:latin typeface="Arial" panose="020B0604020202020204" pitchFamily="34" charset="0"/>
                <a:ea typeface="黑体" pitchFamily="2" charset="-122"/>
              </a:defRPr>
            </a:lvl5pPr>
            <a:lvl6pPr marL="457200" eaLnBrk="0" fontAlgn="base" hangingPunct="0">
              <a:spcBef>
                <a:spcPct val="0"/>
              </a:spcBef>
              <a:spcAft>
                <a:spcPct val="0"/>
              </a:spcAft>
              <a:defRPr sz="2800" b="1">
                <a:solidFill>
                  <a:srgbClr val="003399"/>
                </a:solidFill>
                <a:latin typeface="Arial" panose="020B0604020202020204" pitchFamily="34" charset="0"/>
                <a:ea typeface="黑体" pitchFamily="2" charset="-122"/>
              </a:defRPr>
            </a:lvl6pPr>
            <a:lvl7pPr marL="914400" eaLnBrk="0" fontAlgn="base" hangingPunct="0">
              <a:spcBef>
                <a:spcPct val="0"/>
              </a:spcBef>
              <a:spcAft>
                <a:spcPct val="0"/>
              </a:spcAft>
              <a:defRPr sz="2800" b="1">
                <a:solidFill>
                  <a:srgbClr val="003399"/>
                </a:solidFill>
                <a:latin typeface="Arial" panose="020B0604020202020204" pitchFamily="34" charset="0"/>
                <a:ea typeface="黑体" pitchFamily="2" charset="-122"/>
              </a:defRPr>
            </a:lvl7pPr>
            <a:lvl8pPr marL="1371600" eaLnBrk="0" fontAlgn="base" hangingPunct="0">
              <a:spcBef>
                <a:spcPct val="0"/>
              </a:spcBef>
              <a:spcAft>
                <a:spcPct val="0"/>
              </a:spcAft>
              <a:defRPr sz="2800" b="1">
                <a:solidFill>
                  <a:srgbClr val="003399"/>
                </a:solidFill>
                <a:latin typeface="Arial" panose="020B0604020202020204" pitchFamily="34" charset="0"/>
                <a:ea typeface="黑体" pitchFamily="2" charset="-122"/>
              </a:defRPr>
            </a:lvl8pPr>
            <a:lvl9pPr marL="1828800" eaLnBrk="0" fontAlgn="base" hangingPunct="0">
              <a:spcBef>
                <a:spcPct val="0"/>
              </a:spcBef>
              <a:spcAft>
                <a:spcPct val="0"/>
              </a:spcAft>
              <a:defRPr sz="2800" b="1">
                <a:solidFill>
                  <a:srgbClr val="003399"/>
                </a:solidFill>
                <a:latin typeface="Arial" panose="020B0604020202020204" pitchFamily="34" charset="0"/>
                <a:ea typeface="黑体" pitchFamily="2" charset="-122"/>
              </a:defRPr>
            </a:lvl9pPr>
          </a:lstStyle>
          <a:p>
            <a:pPr eaLnBrk="1" fontAlgn="auto" hangingPunct="1">
              <a:spcAft>
                <a:spcPts val="0"/>
              </a:spcAft>
              <a:defRPr/>
            </a:pPr>
            <a:endParaRPr lang="zh-CN" altLang="en-US" sz="2100" baseline="0"/>
          </a:p>
        </p:txBody>
      </p:sp>
      <p:sp>
        <p:nvSpPr>
          <p:cNvPr id="9" name="Rectangle 3"/>
          <p:cNvSpPr>
            <a:spLocks noGrp="1" noChangeArrowheads="1"/>
          </p:cNvSpPr>
          <p:nvPr>
            <p:ph idx="1"/>
          </p:nvPr>
        </p:nvSpPr>
        <p:spPr bwMode="auto">
          <a:xfrm>
            <a:off x="107504" y="1206758"/>
            <a:ext cx="8874642" cy="5256237"/>
          </a:xfrm>
          <a:prstGeom prst="rect">
            <a:avLst/>
          </a:prstGeom>
          <a:noFill/>
          <a:ln w="9525">
            <a:noFill/>
            <a:miter lim="800000"/>
          </a:ln>
        </p:spPr>
        <p:txBody>
          <a:bodyPr vert="horz" wrap="square" lIns="91440" tIns="45720" rIns="91440" bIns="45720" numCol="1" anchor="t" anchorCtr="0" compatLnSpc="1"/>
          <a:lstStyle>
            <a:lvl1pPr marL="214630" indent="-214630" algn="just">
              <a:buFont typeface="Wingdings" panose="05000000000000000000" pitchFamily="2" charset="2"/>
              <a:buChar char="n"/>
              <a:defRPr sz="1800" b="1">
                <a:latin typeface="微软雅黑" panose="020B0503020204020204" pitchFamily="34" charset="-122"/>
                <a:ea typeface="微软雅黑" panose="020B0503020204020204" pitchFamily="34" charset="-122"/>
              </a:defRPr>
            </a:lvl1pPr>
            <a:lvl2pPr marL="557530" indent="-214630" algn="just">
              <a:buFont typeface="Wingdings" panose="05000000000000000000" pitchFamily="2" charset="2"/>
              <a:buChar char="l"/>
              <a:defRPr sz="1800" b="1">
                <a:latin typeface="楷体" panose="02010609060101010101" pitchFamily="49" charset="-122"/>
                <a:ea typeface="楷体" panose="02010609060101010101" pitchFamily="49" charset="-122"/>
              </a:defRPr>
            </a:lvl2pPr>
            <a:lvl3pPr marL="900430" indent="-214630" algn="just">
              <a:buFont typeface="Wingdings" panose="05000000000000000000" pitchFamily="2" charset="2"/>
              <a:buChar char="p"/>
              <a:defRPr sz="1500" b="1">
                <a:latin typeface="仿宋" panose="02010609060101010101" pitchFamily="49" charset="-122"/>
                <a:ea typeface="仿宋" panose="02010609060101010101" pitchFamily="49" charset="-122"/>
              </a:defRPr>
            </a:lvl3pPr>
            <a:lvl4pPr marL="1243330" indent="-214630" algn="just">
              <a:buSzPct val="70000"/>
              <a:buFontTx/>
              <a:buChar char="○"/>
              <a:defRPr sz="1350" b="1">
                <a:latin typeface="黑体" pitchFamily="2" charset="-122"/>
                <a:ea typeface="黑体" pitchFamily="2" charset="-122"/>
              </a:defRPr>
            </a:lvl4pPr>
            <a:lvl5pPr marL="1371600" indent="0">
              <a:buFont typeface="Arial" panose="020B0604020202020204" pitchFamily="34" charset="0"/>
              <a:buNone/>
              <a:defRPr sz="1200" b="1">
                <a:latin typeface="黑体" pitchFamily="2" charset="-122"/>
                <a:ea typeface="黑体" pitchFamily="2" charset="-122"/>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p:txBody>
      </p:sp>
      <p:grpSp>
        <p:nvGrpSpPr>
          <p:cNvPr id="5" name="组合 4"/>
          <p:cNvGrpSpPr/>
          <p:nvPr userDrawn="1"/>
        </p:nvGrpSpPr>
        <p:grpSpPr>
          <a:xfrm>
            <a:off x="0" y="9098"/>
            <a:ext cx="9136612" cy="1008001"/>
            <a:chOff x="0" y="9097"/>
            <a:chExt cx="12182149" cy="1008001"/>
          </a:xfrm>
        </p:grpSpPr>
        <p:pic>
          <p:nvPicPr>
            <p:cNvPr id="2" name="图片 1"/>
            <p:cNvPicPr preferRelativeResize="0"/>
            <p:nvPr userDrawn="1"/>
          </p:nvPicPr>
          <p:blipFill>
            <a:blip r:embed="rId2"/>
            <a:stretch>
              <a:fillRect/>
            </a:stretch>
          </p:blipFill>
          <p:spPr>
            <a:xfrm>
              <a:off x="8832304" y="9097"/>
              <a:ext cx="3349845" cy="1008000"/>
            </a:xfrm>
            <a:prstGeom prst="rect">
              <a:avLst/>
            </a:prstGeom>
          </p:spPr>
        </p:pic>
        <p:pic>
          <p:nvPicPr>
            <p:cNvPr id="3" name="图片 2"/>
            <p:cNvPicPr preferRelativeResize="0"/>
            <p:nvPr userDrawn="1"/>
          </p:nvPicPr>
          <p:blipFill>
            <a:blip r:embed="rId3"/>
            <a:stretch>
              <a:fillRect/>
            </a:stretch>
          </p:blipFill>
          <p:spPr>
            <a:xfrm>
              <a:off x="0" y="9098"/>
              <a:ext cx="8832304" cy="1008000"/>
            </a:xfrm>
            <a:prstGeom prst="rect">
              <a:avLst/>
            </a:prstGeom>
          </p:spPr>
        </p:pic>
      </p:grpSp>
      <p:sp>
        <p:nvSpPr>
          <p:cNvPr id="10" name="Rectangle 9"/>
          <p:cNvSpPr>
            <a:spLocks noGrp="1" noChangeArrowheads="1"/>
          </p:cNvSpPr>
          <p:nvPr>
            <p:ph type="title"/>
          </p:nvPr>
        </p:nvSpPr>
        <p:spPr bwMode="auto">
          <a:xfrm>
            <a:off x="107952" y="148311"/>
            <a:ext cx="8928100" cy="760413"/>
          </a:xfrm>
          <a:prstGeom prst="rect">
            <a:avLst/>
          </a:prstGeom>
          <a:noFill/>
          <a:ln w="9525">
            <a:noFill/>
            <a:miter lim="800000"/>
          </a:ln>
        </p:spPr>
        <p:txBody>
          <a:bodyPr vert="horz" wrap="square" lIns="91440" tIns="45720" rIns="91440" bIns="45720" numCol="1" anchor="ctr" anchorCtr="0" compatLnSpc="1">
            <a:normAutofit/>
          </a:bodyPr>
          <a:lstStyle>
            <a:lvl1pPr algn="l">
              <a:defRPr sz="2100" b="1">
                <a:solidFill>
                  <a:schemeClr val="bg1"/>
                </a:solidFill>
                <a:latin typeface="微软雅黑" panose="020B0503020204020204" pitchFamily="34" charset="-122"/>
                <a:ea typeface="微软雅黑" panose="020B0503020204020204" pitchFamily="34" charset="-122"/>
              </a:defRPr>
            </a:lvl1pPr>
          </a:lstStyle>
          <a:p>
            <a:pPr lvl="0"/>
            <a:r>
              <a:rPr lang="zh-CN" altLang="en-US"/>
              <a:t>单击此处编辑母版标题样式</a:t>
            </a:r>
            <a:endParaRPr lang="zh-CN" altLang="en-US" dirty="0"/>
          </a:p>
        </p:txBody>
      </p:sp>
      <p:sp>
        <p:nvSpPr>
          <p:cNvPr id="11" name="Line 8"/>
          <p:cNvSpPr>
            <a:spLocks noChangeShapeType="1"/>
          </p:cNvSpPr>
          <p:nvPr userDrawn="1"/>
        </p:nvSpPr>
        <p:spPr bwMode="auto">
          <a:xfrm>
            <a:off x="0" y="980730"/>
            <a:ext cx="9144000" cy="1"/>
          </a:xfrm>
          <a:prstGeom prst="line">
            <a:avLst/>
          </a:prstGeom>
          <a:noFill/>
          <a:ln w="47625" cmpd="thinThick">
            <a:solidFill>
              <a:schemeClr val="bg1"/>
            </a:solidFill>
            <a:round/>
            <a:headEnd type="none" w="sm" len="sm"/>
            <a:tailEnd type="none" w="sm" len="sm"/>
          </a:ln>
        </p:spPr>
        <p:txBody>
          <a:bodyPr wrap="none" anchor="ctr"/>
          <a:lstStyle/>
          <a:p>
            <a:pPr eaLnBrk="1" fontAlgn="auto" hangingPunct="1">
              <a:spcBef>
                <a:spcPts val="0"/>
              </a:spcBef>
              <a:spcAft>
                <a:spcPts val="0"/>
              </a:spcAft>
            </a:pPr>
            <a:endParaRPr lang="zh-CN" altLang="en-US" sz="1350" baseline="0">
              <a:solidFill>
                <a:prstClr val="black"/>
              </a:solidFill>
              <a:latin typeface="Calibri" panose="020F0502020204030204"/>
            </a:endParaRPr>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3" name="内容占位符 2"/>
          <p:cNvSpPr>
            <a:spLocks noGrp="1"/>
          </p:cNvSpPr>
          <p:nvPr>
            <p:ph idx="1"/>
          </p:nvPr>
        </p:nvSpPr>
        <p:spPr/>
        <p:txBody>
          <a:bodyPr/>
          <a:lstStyle>
            <a:lvl1pPr>
              <a:spcBef>
                <a:spcPts val="600"/>
              </a:spcBef>
              <a:defRPr>
                <a:latin typeface="微软雅黑" panose="020B0503020204020204" pitchFamily="34" charset="-122"/>
                <a:ea typeface="微软雅黑" panose="020B0503020204020204" pitchFamily="34" charset="-122"/>
              </a:defRPr>
            </a:lvl1pPr>
            <a:lvl2pPr>
              <a:spcBef>
                <a:spcPts val="0"/>
              </a:spcBef>
              <a:defRPr sz="2000" b="1">
                <a:latin typeface="Courier"/>
                <a:ea typeface="仿宋" panose="02010609060101010101" pitchFamily="49" charset="-122"/>
              </a:defRPr>
            </a:lvl2pPr>
            <a:lvl3pPr>
              <a:spcBef>
                <a:spcPts val="0"/>
              </a:spcBef>
              <a:defRPr sz="1800" b="1">
                <a:latin typeface="Corbel" panose="020B0503020204020204" pitchFamily="34" charset="0"/>
                <a:ea typeface="楷体" panose="02010609060101010101" pitchFamily="49" charset="-122"/>
              </a:defRPr>
            </a:lvl3pPr>
            <a:lvl4pPr>
              <a:spcBef>
                <a:spcPts val="0"/>
              </a:spcBef>
              <a:defRPr>
                <a:latin typeface="Courier"/>
                <a:ea typeface="黑体" pitchFamily="2" charset="-122"/>
              </a:defRPr>
            </a:lvl4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3"/>
            <a:endParaRPr lang="zh-CN" altLang="en-US" dirty="0"/>
          </a:p>
        </p:txBody>
      </p:sp>
      <p:sp>
        <p:nvSpPr>
          <p:cNvPr id="4" name="Rectangle 4"/>
          <p:cNvSpPr>
            <a:spLocks noGrp="1" noChangeArrowheads="1"/>
          </p:cNvSpPr>
          <p:nvPr>
            <p:ph type="dt" sz="half" idx="10"/>
          </p:nvPr>
        </p:nvSpPr>
        <p:spPr>
          <a:xfrm>
            <a:off x="179512" y="6537325"/>
            <a:ext cx="2286000" cy="244475"/>
          </a:xfrm>
          <a:prstGeom prst="rect">
            <a:avLst/>
          </a:prstGeom>
        </p:spPr>
        <p:txBody>
          <a:bodyPr/>
          <a:lstStyle>
            <a:lvl1pPr>
              <a:defRPr/>
            </a:lvl1pPr>
          </a:lstStyle>
          <a:p>
            <a:pPr>
              <a:defRPr/>
            </a:pPr>
            <a:fld id="{FAF88401-22E9-4153-B0F5-3C3505E5B3D2}" type="datetime1">
              <a:rPr lang="zh-CN" altLang="en-US"/>
              <a:t>2023/9/7</a:t>
            </a:fld>
            <a:endParaRPr lang="en-US"/>
          </a:p>
        </p:txBody>
      </p:sp>
      <p:sp>
        <p:nvSpPr>
          <p:cNvPr id="6" name="Rectangle 6"/>
          <p:cNvSpPr>
            <a:spLocks noGrp="1" noChangeArrowheads="1"/>
          </p:cNvSpPr>
          <p:nvPr>
            <p:ph type="sldNum" sz="quarter" idx="12"/>
          </p:nvPr>
        </p:nvSpPr>
        <p:spPr>
          <a:xfrm>
            <a:off x="6293296" y="6537325"/>
            <a:ext cx="2743200" cy="244475"/>
          </a:xfrm>
          <a:prstGeom prst="rect">
            <a:avLst/>
          </a:prstGeom>
        </p:spPr>
        <p:txBody>
          <a:bodyPr/>
          <a:lstStyle>
            <a:lvl1pPr>
              <a:defRPr/>
            </a:lvl1pPr>
          </a:lstStyle>
          <a:p>
            <a:pPr>
              <a:defRPr/>
            </a:pPr>
            <a:fld id="{283AA37B-31F2-46EE-90A4-68D9AA6A4383}" type="slidenum">
              <a:rPr lang="en-US" altLang="zh-CN"/>
              <a:t>‹#›</a:t>
            </a:fld>
            <a:endParaRPr lang="en-US" altLang="zh-CN"/>
          </a:p>
        </p:txBody>
      </p:sp>
      <p:sp>
        <p:nvSpPr>
          <p:cNvPr id="8" name="Rectangle 5"/>
          <p:cNvSpPr>
            <a:spLocks noGrp="1" noChangeArrowheads="1"/>
          </p:cNvSpPr>
          <p:nvPr>
            <p:ph type="ftr" sz="quarter" idx="3"/>
          </p:nvPr>
        </p:nvSpPr>
        <p:spPr bwMode="auto">
          <a:xfrm>
            <a:off x="2771800" y="6553200"/>
            <a:ext cx="3200400" cy="22860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400" baseline="0"/>
            </a:lvl1pPr>
          </a:lstStyle>
          <a:p>
            <a:pPr>
              <a:defRPr/>
            </a:pPr>
            <a:r>
              <a:rPr lang="en-US" altLang="zh-CN" dirty="0"/>
              <a:t>Hong An @CS of USTC</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6" name="Rectangle 11"/>
          <p:cNvSpPr>
            <a:spLocks noChangeArrowheads="1"/>
          </p:cNvSpPr>
          <p:nvPr userDrawn="1"/>
        </p:nvSpPr>
        <p:spPr bwMode="auto">
          <a:xfrm>
            <a:off x="304801" y="76201"/>
            <a:ext cx="5410200" cy="914400"/>
          </a:xfrm>
          <a:prstGeom prst="rect">
            <a:avLst/>
          </a:prstGeom>
          <a:noFill/>
          <a:ln>
            <a:noFill/>
          </a:ln>
          <a:effectLst/>
        </p:spPr>
        <p:txBody>
          <a:bodyPr anchor="ctr"/>
          <a:lstStyle>
            <a:lvl1pPr>
              <a:spcBef>
                <a:spcPct val="0"/>
              </a:spcBef>
              <a:defRPr sz="2800" b="1">
                <a:solidFill>
                  <a:srgbClr val="003399"/>
                </a:solidFill>
                <a:latin typeface="Arial" panose="020B0604020202020204" pitchFamily="34" charset="0"/>
                <a:ea typeface="黑体" pitchFamily="2" charset="-122"/>
              </a:defRPr>
            </a:lvl1pPr>
            <a:lvl2pPr>
              <a:spcBef>
                <a:spcPct val="0"/>
              </a:spcBef>
              <a:defRPr sz="2800" b="1">
                <a:solidFill>
                  <a:srgbClr val="003399"/>
                </a:solidFill>
                <a:latin typeface="Arial" panose="020B0604020202020204" pitchFamily="34" charset="0"/>
                <a:ea typeface="黑体" pitchFamily="2" charset="-122"/>
              </a:defRPr>
            </a:lvl2pPr>
            <a:lvl3pPr>
              <a:spcBef>
                <a:spcPct val="0"/>
              </a:spcBef>
              <a:defRPr sz="2800" b="1">
                <a:solidFill>
                  <a:srgbClr val="003399"/>
                </a:solidFill>
                <a:latin typeface="Arial" panose="020B0604020202020204" pitchFamily="34" charset="0"/>
                <a:ea typeface="黑体" pitchFamily="2" charset="-122"/>
              </a:defRPr>
            </a:lvl3pPr>
            <a:lvl4pPr>
              <a:spcBef>
                <a:spcPct val="0"/>
              </a:spcBef>
              <a:defRPr sz="2800" b="1">
                <a:solidFill>
                  <a:srgbClr val="003399"/>
                </a:solidFill>
                <a:latin typeface="Arial" panose="020B0604020202020204" pitchFamily="34" charset="0"/>
                <a:ea typeface="黑体" pitchFamily="2" charset="-122"/>
              </a:defRPr>
            </a:lvl4pPr>
            <a:lvl5pPr>
              <a:spcBef>
                <a:spcPct val="0"/>
              </a:spcBef>
              <a:defRPr sz="2800" b="1">
                <a:solidFill>
                  <a:srgbClr val="003399"/>
                </a:solidFill>
                <a:latin typeface="Arial" panose="020B0604020202020204" pitchFamily="34" charset="0"/>
                <a:ea typeface="黑体" pitchFamily="2" charset="-122"/>
              </a:defRPr>
            </a:lvl5pPr>
            <a:lvl6pPr marL="457200" eaLnBrk="0" fontAlgn="base" hangingPunct="0">
              <a:spcBef>
                <a:spcPct val="0"/>
              </a:spcBef>
              <a:spcAft>
                <a:spcPct val="0"/>
              </a:spcAft>
              <a:defRPr sz="2800" b="1">
                <a:solidFill>
                  <a:srgbClr val="003399"/>
                </a:solidFill>
                <a:latin typeface="Arial" panose="020B0604020202020204" pitchFamily="34" charset="0"/>
                <a:ea typeface="黑体" pitchFamily="2" charset="-122"/>
              </a:defRPr>
            </a:lvl6pPr>
            <a:lvl7pPr marL="914400" eaLnBrk="0" fontAlgn="base" hangingPunct="0">
              <a:spcBef>
                <a:spcPct val="0"/>
              </a:spcBef>
              <a:spcAft>
                <a:spcPct val="0"/>
              </a:spcAft>
              <a:defRPr sz="2800" b="1">
                <a:solidFill>
                  <a:srgbClr val="003399"/>
                </a:solidFill>
                <a:latin typeface="Arial" panose="020B0604020202020204" pitchFamily="34" charset="0"/>
                <a:ea typeface="黑体" pitchFamily="2" charset="-122"/>
              </a:defRPr>
            </a:lvl7pPr>
            <a:lvl8pPr marL="1371600" eaLnBrk="0" fontAlgn="base" hangingPunct="0">
              <a:spcBef>
                <a:spcPct val="0"/>
              </a:spcBef>
              <a:spcAft>
                <a:spcPct val="0"/>
              </a:spcAft>
              <a:defRPr sz="2800" b="1">
                <a:solidFill>
                  <a:srgbClr val="003399"/>
                </a:solidFill>
                <a:latin typeface="Arial" panose="020B0604020202020204" pitchFamily="34" charset="0"/>
                <a:ea typeface="黑体" pitchFamily="2" charset="-122"/>
              </a:defRPr>
            </a:lvl8pPr>
            <a:lvl9pPr marL="1828800" eaLnBrk="0" fontAlgn="base" hangingPunct="0">
              <a:spcBef>
                <a:spcPct val="0"/>
              </a:spcBef>
              <a:spcAft>
                <a:spcPct val="0"/>
              </a:spcAft>
              <a:defRPr sz="2800" b="1">
                <a:solidFill>
                  <a:srgbClr val="003399"/>
                </a:solidFill>
                <a:latin typeface="Arial" panose="020B0604020202020204" pitchFamily="34" charset="0"/>
                <a:ea typeface="黑体" pitchFamily="2" charset="-122"/>
              </a:defRPr>
            </a:lvl9pPr>
          </a:lstStyle>
          <a:p>
            <a:pPr>
              <a:defRPr/>
            </a:pPr>
            <a:endParaRPr lang="zh-CN" altLang="en-US" sz="2800"/>
          </a:p>
        </p:txBody>
      </p:sp>
      <p:sp>
        <p:nvSpPr>
          <p:cNvPr id="8" name="Line 8"/>
          <p:cNvSpPr>
            <a:spLocks noChangeShapeType="1"/>
          </p:cNvSpPr>
          <p:nvPr userDrawn="1"/>
        </p:nvSpPr>
        <p:spPr bwMode="auto">
          <a:xfrm flipV="1">
            <a:off x="107950" y="908050"/>
            <a:ext cx="8928100" cy="0"/>
          </a:xfrm>
          <a:prstGeom prst="line">
            <a:avLst/>
          </a:prstGeom>
          <a:noFill/>
          <a:ln w="47625" cmpd="thinThick">
            <a:solidFill>
              <a:schemeClr val="tx1"/>
            </a:solidFill>
            <a:round/>
            <a:headEnd type="none" w="sm" len="sm"/>
            <a:tailEnd type="none" w="sm" len="sm"/>
          </a:ln>
        </p:spPr>
        <p:txBody>
          <a:bodyPr wrap="none" anchor="ctr"/>
          <a:lstStyle/>
          <a:p>
            <a:endParaRPr lang="zh-CN" altLang="en-US"/>
          </a:p>
        </p:txBody>
      </p:sp>
      <p:sp>
        <p:nvSpPr>
          <p:cNvPr id="13" name="Rectangle 4"/>
          <p:cNvSpPr>
            <a:spLocks noGrp="1" noChangeArrowheads="1"/>
          </p:cNvSpPr>
          <p:nvPr>
            <p:ph type="dt" sz="half" idx="2"/>
          </p:nvPr>
        </p:nvSpPr>
        <p:spPr bwMode="auto">
          <a:xfrm>
            <a:off x="107504" y="6537325"/>
            <a:ext cx="2286000" cy="244475"/>
          </a:xfrm>
          <a:prstGeom prst="rect">
            <a:avLst/>
          </a:prstGeom>
          <a:noFill/>
          <a:ln w="9525">
            <a:noFill/>
            <a:miter lim="800000"/>
          </a:ln>
          <a:effectLst/>
        </p:spPr>
        <p:txBody>
          <a:bodyPr vert="horz" wrap="square" lIns="91440" tIns="45720" rIns="91440" bIns="45720" numCol="1" anchor="t" anchorCtr="0" compatLnSpc="1"/>
          <a:lstStyle>
            <a:lvl1pPr eaLnBrk="1" hangingPunct="1">
              <a:defRPr sz="1400" baseline="0">
                <a:latin typeface="Arial" panose="020B0604020202020204" pitchFamily="34" charset="0"/>
              </a:defRPr>
            </a:lvl1pPr>
          </a:lstStyle>
          <a:p>
            <a:pPr>
              <a:defRPr/>
            </a:pPr>
            <a:fld id="{618C75BF-420F-46A9-BC7D-C03727AB3FB9}" type="datetime1">
              <a:rPr lang="zh-CN" altLang="en-US"/>
              <a:t>2023/9/7</a:t>
            </a:fld>
            <a:endParaRPr lang="en-US" dirty="0"/>
          </a:p>
        </p:txBody>
      </p:sp>
      <p:sp>
        <p:nvSpPr>
          <p:cNvPr id="14" name="Rectangle 5"/>
          <p:cNvSpPr>
            <a:spLocks noGrp="1" noChangeArrowheads="1"/>
          </p:cNvSpPr>
          <p:nvPr>
            <p:ph type="ftr" sz="quarter" idx="3"/>
          </p:nvPr>
        </p:nvSpPr>
        <p:spPr bwMode="auto">
          <a:xfrm>
            <a:off x="2771800" y="6553200"/>
            <a:ext cx="3200400" cy="22860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400" baseline="0"/>
            </a:lvl1pPr>
          </a:lstStyle>
          <a:p>
            <a:pPr>
              <a:defRPr/>
            </a:pPr>
            <a:r>
              <a:rPr lang="en-US" altLang="zh-CN" dirty="0"/>
              <a:t>Hong An @CS of USTC</a:t>
            </a:r>
          </a:p>
        </p:txBody>
      </p:sp>
      <p:sp>
        <p:nvSpPr>
          <p:cNvPr id="15" name="Rectangle 6"/>
          <p:cNvSpPr>
            <a:spLocks noGrp="1" noChangeArrowheads="1"/>
          </p:cNvSpPr>
          <p:nvPr>
            <p:ph type="sldNum" sz="quarter" idx="4"/>
          </p:nvPr>
        </p:nvSpPr>
        <p:spPr bwMode="auto">
          <a:xfrm>
            <a:off x="6300192" y="6537325"/>
            <a:ext cx="2743200" cy="244475"/>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400" baseline="0"/>
            </a:lvl1pPr>
          </a:lstStyle>
          <a:p>
            <a:pPr>
              <a:defRPr/>
            </a:pPr>
            <a:fld id="{959C821A-6763-4EB6-8588-90DEC9026826}" type="slidenum">
              <a:rPr lang="en-US" altLang="zh-CN"/>
              <a:t>‹#›</a:t>
            </a:fld>
            <a:endParaRPr lang="en-US" altLang="zh-CN"/>
          </a:p>
        </p:txBody>
      </p:sp>
      <p:sp>
        <p:nvSpPr>
          <p:cNvPr id="16" name="标题 1"/>
          <p:cNvSpPr>
            <a:spLocks noGrp="1"/>
          </p:cNvSpPr>
          <p:nvPr>
            <p:ph type="title"/>
          </p:nvPr>
        </p:nvSpPr>
        <p:spPr>
          <a:xfrm>
            <a:off x="107504" y="71438"/>
            <a:ext cx="8911084" cy="765175"/>
          </a:xfrm>
        </p:spPr>
        <p:txBody>
          <a:bodyPr/>
          <a:lstStyle>
            <a:lvl1pPr>
              <a:defRPr>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17" name="内容占位符 2"/>
          <p:cNvSpPr>
            <a:spLocks noGrp="1"/>
          </p:cNvSpPr>
          <p:nvPr>
            <p:ph idx="1"/>
          </p:nvPr>
        </p:nvSpPr>
        <p:spPr>
          <a:xfrm>
            <a:off x="107504" y="981075"/>
            <a:ext cx="8911084" cy="5481638"/>
          </a:xfrm>
        </p:spPr>
        <p:txBody>
          <a:bodyPr/>
          <a:lstStyle>
            <a:lvl1pPr>
              <a:spcBef>
                <a:spcPts val="0"/>
              </a:spcBef>
              <a:defRPr>
                <a:latin typeface="微软雅黑" panose="020B0503020204020204" pitchFamily="34" charset="-122"/>
                <a:ea typeface="微软雅黑" panose="020B0503020204020204" pitchFamily="34" charset="-122"/>
              </a:defRPr>
            </a:lvl1pPr>
            <a:lvl2pPr>
              <a:spcBef>
                <a:spcPts val="0"/>
              </a:spcBef>
              <a:defRPr sz="2000" b="1">
                <a:latin typeface="Courier"/>
                <a:ea typeface="仿宋" panose="02010609060101010101" pitchFamily="49" charset="-122"/>
              </a:defRPr>
            </a:lvl2pPr>
            <a:lvl3pPr>
              <a:spcBef>
                <a:spcPts val="0"/>
              </a:spcBef>
              <a:defRPr sz="1800" b="1">
                <a:latin typeface="Corbel" panose="020B0503020204020204" pitchFamily="34" charset="0"/>
                <a:ea typeface="楷体" panose="02010609060101010101" pitchFamily="49" charset="-122"/>
              </a:defRPr>
            </a:lvl3pPr>
            <a:lvl4pPr>
              <a:spcBef>
                <a:spcPts val="0"/>
              </a:spcBef>
              <a:defRPr>
                <a:latin typeface="Courier"/>
                <a:ea typeface="黑体" pitchFamily="2" charset="-122"/>
              </a:defRPr>
            </a:lvl4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3"/>
            <a:endParaRPr lang="zh-CN" altLang="en-US" dirty="0"/>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xfrm>
            <a:off x="381000" y="6537325"/>
            <a:ext cx="2286000" cy="244475"/>
          </a:xfrm>
          <a:prstGeom prst="rect">
            <a:avLst/>
          </a:prstGeom>
        </p:spPr>
        <p:txBody>
          <a:bodyPr/>
          <a:lstStyle>
            <a:lvl1pPr>
              <a:defRPr/>
            </a:lvl1pPr>
          </a:lstStyle>
          <a:p>
            <a:pPr>
              <a:defRPr/>
            </a:pPr>
            <a:fld id="{1E8FBBF7-0857-4E0C-8BA6-6E15C623885C}" type="datetime1">
              <a:rPr lang="zh-CN" altLang="en-US"/>
              <a:t>2023/9/7</a:t>
            </a:fld>
            <a:endParaRPr lang="en-US"/>
          </a:p>
        </p:txBody>
      </p:sp>
      <p:sp>
        <p:nvSpPr>
          <p:cNvPr id="6" name="Rectangle 6"/>
          <p:cNvSpPr>
            <a:spLocks noGrp="1" noChangeArrowheads="1"/>
          </p:cNvSpPr>
          <p:nvPr>
            <p:ph type="sldNum" sz="quarter" idx="12"/>
          </p:nvPr>
        </p:nvSpPr>
        <p:spPr>
          <a:xfrm>
            <a:off x="6096000" y="6537325"/>
            <a:ext cx="2743200" cy="244475"/>
          </a:xfrm>
          <a:prstGeom prst="rect">
            <a:avLst/>
          </a:prstGeom>
        </p:spPr>
        <p:txBody>
          <a:bodyPr/>
          <a:lstStyle>
            <a:lvl1pPr>
              <a:defRPr/>
            </a:lvl1pPr>
          </a:lstStyle>
          <a:p>
            <a:pPr>
              <a:defRPr/>
            </a:pPr>
            <a:fld id="{39C0A3BD-B17F-41BC-AD2B-B1F4D871CDAD}" type="slidenum">
              <a:rPr lang="en-US" altLang="zh-CN"/>
              <a:t>‹#›</a:t>
            </a:fld>
            <a:endParaRPr lang="en-US" alt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xfrm>
            <a:off x="381000" y="6537325"/>
            <a:ext cx="2286000" cy="244475"/>
          </a:xfrm>
          <a:prstGeom prst="rect">
            <a:avLst/>
          </a:prstGeom>
        </p:spPr>
        <p:txBody>
          <a:bodyPr/>
          <a:lstStyle>
            <a:lvl1pPr>
              <a:defRPr/>
            </a:lvl1pPr>
          </a:lstStyle>
          <a:p>
            <a:pPr>
              <a:defRPr/>
            </a:pPr>
            <a:fld id="{531CAC6C-B0AD-4F0E-9446-33370F30D5FC}" type="datetime1">
              <a:rPr lang="zh-CN" altLang="en-US"/>
              <a:t>2023/9/7</a:t>
            </a:fld>
            <a:endParaRPr lang="en-US"/>
          </a:p>
        </p:txBody>
      </p:sp>
      <p:sp>
        <p:nvSpPr>
          <p:cNvPr id="5" name="Rectangle 5"/>
          <p:cNvSpPr>
            <a:spLocks noGrp="1" noChangeArrowheads="1"/>
          </p:cNvSpPr>
          <p:nvPr>
            <p:ph type="ftr" sz="quarter" idx="11"/>
          </p:nvPr>
        </p:nvSpPr>
        <p:spPr>
          <a:xfrm>
            <a:off x="2819400" y="6553200"/>
            <a:ext cx="3200400" cy="228600"/>
          </a:xfrm>
          <a:prstGeom prst="rect">
            <a:avLst/>
          </a:prstGeom>
        </p:spPr>
        <p:txBody>
          <a:bodyPr/>
          <a:lstStyle>
            <a:lvl1pPr>
              <a:defRPr/>
            </a:lvl1pPr>
          </a:lstStyle>
          <a:p>
            <a:pPr>
              <a:defRPr/>
            </a:pPr>
            <a:r>
              <a:rPr lang="en-US" altLang="zh-CN"/>
              <a:t>Lecture 1</a:t>
            </a:r>
          </a:p>
        </p:txBody>
      </p:sp>
      <p:sp>
        <p:nvSpPr>
          <p:cNvPr id="6" name="Rectangle 6"/>
          <p:cNvSpPr>
            <a:spLocks noGrp="1" noChangeArrowheads="1"/>
          </p:cNvSpPr>
          <p:nvPr>
            <p:ph type="sldNum" sz="quarter" idx="12"/>
          </p:nvPr>
        </p:nvSpPr>
        <p:spPr>
          <a:xfrm>
            <a:off x="6096000" y="6537325"/>
            <a:ext cx="2743200" cy="244475"/>
          </a:xfrm>
          <a:prstGeom prst="rect">
            <a:avLst/>
          </a:prstGeom>
        </p:spPr>
        <p:txBody>
          <a:bodyPr/>
          <a:lstStyle>
            <a:lvl1pPr>
              <a:defRPr/>
            </a:lvl1pPr>
          </a:lstStyle>
          <a:p>
            <a:pPr>
              <a:defRPr/>
            </a:pPr>
            <a:fld id="{A40A47DD-4F3B-4B0E-A7D4-817BFF4C49EB}" type="slidenum">
              <a:rPr lang="en-US" altLang="zh-CN"/>
              <a:t>‹#›</a:t>
            </a:fld>
            <a:endParaRPr lang="en-US" alt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79388" y="981075"/>
            <a:ext cx="4343400" cy="54816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75188" y="981075"/>
            <a:ext cx="4343400" cy="54816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xfrm>
            <a:off x="381000" y="6537325"/>
            <a:ext cx="2286000" cy="244475"/>
          </a:xfrm>
          <a:prstGeom prst="rect">
            <a:avLst/>
          </a:prstGeom>
        </p:spPr>
        <p:txBody>
          <a:bodyPr/>
          <a:lstStyle>
            <a:lvl1pPr>
              <a:defRPr/>
            </a:lvl1pPr>
          </a:lstStyle>
          <a:p>
            <a:pPr>
              <a:defRPr/>
            </a:pPr>
            <a:fld id="{3B983934-C491-42A4-BFD4-814AB71EDDF7}" type="datetime1">
              <a:rPr lang="zh-CN" altLang="en-US"/>
              <a:t>2023/9/7</a:t>
            </a:fld>
            <a:endParaRPr lang="en-US"/>
          </a:p>
        </p:txBody>
      </p:sp>
      <p:sp>
        <p:nvSpPr>
          <p:cNvPr id="6" name="Rectangle 5"/>
          <p:cNvSpPr>
            <a:spLocks noGrp="1" noChangeArrowheads="1"/>
          </p:cNvSpPr>
          <p:nvPr>
            <p:ph type="ftr" sz="quarter" idx="11"/>
          </p:nvPr>
        </p:nvSpPr>
        <p:spPr>
          <a:xfrm>
            <a:off x="2819400" y="6553200"/>
            <a:ext cx="3200400" cy="228600"/>
          </a:xfrm>
          <a:prstGeom prst="rect">
            <a:avLst/>
          </a:prstGeom>
        </p:spPr>
        <p:txBody>
          <a:bodyPr/>
          <a:lstStyle>
            <a:lvl1pPr>
              <a:defRPr/>
            </a:lvl1pPr>
          </a:lstStyle>
          <a:p>
            <a:pPr>
              <a:defRPr/>
            </a:pPr>
            <a:r>
              <a:rPr lang="en-US" altLang="zh-CN"/>
              <a:t>Lecture 1</a:t>
            </a:r>
          </a:p>
        </p:txBody>
      </p:sp>
      <p:sp>
        <p:nvSpPr>
          <p:cNvPr id="7" name="Rectangle 6"/>
          <p:cNvSpPr>
            <a:spLocks noGrp="1" noChangeArrowheads="1"/>
          </p:cNvSpPr>
          <p:nvPr>
            <p:ph type="sldNum" sz="quarter" idx="12"/>
          </p:nvPr>
        </p:nvSpPr>
        <p:spPr>
          <a:xfrm>
            <a:off x="6096000" y="6537325"/>
            <a:ext cx="2743200" cy="244475"/>
          </a:xfrm>
          <a:prstGeom prst="rect">
            <a:avLst/>
          </a:prstGeom>
        </p:spPr>
        <p:txBody>
          <a:bodyPr/>
          <a:lstStyle>
            <a:lvl1pPr>
              <a:defRPr/>
            </a:lvl1pPr>
          </a:lstStyle>
          <a:p>
            <a:pPr>
              <a:defRPr/>
            </a:pPr>
            <a:fld id="{10D012B7-EEC4-4D8F-A0AE-0D024276F354}" type="slidenum">
              <a:rPr lang="en-US" altLang="zh-CN"/>
              <a:t>‹#›</a:t>
            </a:fld>
            <a:endParaRPr lang="en-US" altLang="zh-CN"/>
          </a:p>
        </p:txBody>
      </p:sp>
      <p:pic>
        <p:nvPicPr>
          <p:cNvPr id="8" name="图片 7"/>
          <p:cNvPicPr>
            <a:picLocks noChangeAspect="1"/>
          </p:cNvPicPr>
          <p:nvPr userDrawn="1"/>
        </p:nvPicPr>
        <p:blipFill>
          <a:blip r:embed="rId2"/>
          <a:stretch>
            <a:fillRect/>
          </a:stretch>
        </p:blipFill>
        <p:spPr>
          <a:xfrm>
            <a:off x="7799777" y="71438"/>
            <a:ext cx="1247775" cy="819150"/>
          </a:xfrm>
          <a:prstGeom prst="rect">
            <a:avLst/>
          </a:prstGeom>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xfrm>
            <a:off x="381000" y="6537325"/>
            <a:ext cx="2286000" cy="244475"/>
          </a:xfrm>
          <a:prstGeom prst="rect">
            <a:avLst/>
          </a:prstGeom>
        </p:spPr>
        <p:txBody>
          <a:bodyPr/>
          <a:lstStyle>
            <a:lvl1pPr>
              <a:defRPr/>
            </a:lvl1pPr>
          </a:lstStyle>
          <a:p>
            <a:pPr>
              <a:defRPr/>
            </a:pPr>
            <a:fld id="{F729AC0E-F239-4395-A14B-CA68D9010451}" type="datetime1">
              <a:rPr lang="zh-CN" altLang="en-US"/>
              <a:t>2023/9/7</a:t>
            </a:fld>
            <a:endParaRPr lang="en-US"/>
          </a:p>
        </p:txBody>
      </p:sp>
      <p:sp>
        <p:nvSpPr>
          <p:cNvPr id="8" name="Rectangle 5"/>
          <p:cNvSpPr>
            <a:spLocks noGrp="1" noChangeArrowheads="1"/>
          </p:cNvSpPr>
          <p:nvPr>
            <p:ph type="ftr" sz="quarter" idx="11"/>
          </p:nvPr>
        </p:nvSpPr>
        <p:spPr>
          <a:xfrm>
            <a:off x="2819400" y="6553200"/>
            <a:ext cx="3200400" cy="228600"/>
          </a:xfrm>
          <a:prstGeom prst="rect">
            <a:avLst/>
          </a:prstGeom>
        </p:spPr>
        <p:txBody>
          <a:bodyPr/>
          <a:lstStyle>
            <a:lvl1pPr>
              <a:defRPr/>
            </a:lvl1pPr>
          </a:lstStyle>
          <a:p>
            <a:pPr>
              <a:defRPr/>
            </a:pPr>
            <a:r>
              <a:rPr lang="en-US" altLang="zh-CN"/>
              <a:t>Lecture 1</a:t>
            </a:r>
          </a:p>
        </p:txBody>
      </p:sp>
      <p:sp>
        <p:nvSpPr>
          <p:cNvPr id="9" name="Rectangle 6"/>
          <p:cNvSpPr>
            <a:spLocks noGrp="1" noChangeArrowheads="1"/>
          </p:cNvSpPr>
          <p:nvPr>
            <p:ph type="sldNum" sz="quarter" idx="12"/>
          </p:nvPr>
        </p:nvSpPr>
        <p:spPr>
          <a:xfrm>
            <a:off x="6096000" y="6537325"/>
            <a:ext cx="2743200" cy="244475"/>
          </a:xfrm>
          <a:prstGeom prst="rect">
            <a:avLst/>
          </a:prstGeom>
        </p:spPr>
        <p:txBody>
          <a:bodyPr/>
          <a:lstStyle>
            <a:lvl1pPr>
              <a:defRPr/>
            </a:lvl1pPr>
          </a:lstStyle>
          <a:p>
            <a:pPr>
              <a:defRPr/>
            </a:pPr>
            <a:fld id="{3BEE5A60-ACBF-4E9D-8250-BA2475CAEA54}" type="slidenum">
              <a:rPr lang="en-US" altLang="zh-CN"/>
              <a:t>‹#›</a:t>
            </a:fld>
            <a:endParaRPr lang="en-US" altLang="zh-C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xfrm>
            <a:off x="381000" y="6537325"/>
            <a:ext cx="2286000" cy="244475"/>
          </a:xfrm>
          <a:prstGeom prst="rect">
            <a:avLst/>
          </a:prstGeom>
        </p:spPr>
        <p:txBody>
          <a:bodyPr/>
          <a:lstStyle>
            <a:lvl1pPr>
              <a:defRPr/>
            </a:lvl1pPr>
          </a:lstStyle>
          <a:p>
            <a:pPr>
              <a:defRPr/>
            </a:pPr>
            <a:fld id="{ABF7D333-2B55-4460-872C-65971AEBE282}" type="datetime1">
              <a:rPr lang="zh-CN" altLang="en-US"/>
              <a:t>2023/9/7</a:t>
            </a:fld>
            <a:endParaRPr lang="en-US"/>
          </a:p>
        </p:txBody>
      </p:sp>
      <p:sp>
        <p:nvSpPr>
          <p:cNvPr id="4" name="Rectangle 5"/>
          <p:cNvSpPr>
            <a:spLocks noGrp="1" noChangeArrowheads="1"/>
          </p:cNvSpPr>
          <p:nvPr>
            <p:ph type="ftr" sz="quarter" idx="11"/>
          </p:nvPr>
        </p:nvSpPr>
        <p:spPr>
          <a:xfrm>
            <a:off x="2819400" y="6553200"/>
            <a:ext cx="3200400" cy="228600"/>
          </a:xfrm>
          <a:prstGeom prst="rect">
            <a:avLst/>
          </a:prstGeom>
        </p:spPr>
        <p:txBody>
          <a:bodyPr/>
          <a:lstStyle>
            <a:lvl1pPr>
              <a:defRPr/>
            </a:lvl1pPr>
          </a:lstStyle>
          <a:p>
            <a:pPr>
              <a:defRPr/>
            </a:pPr>
            <a:r>
              <a:rPr lang="en-US" altLang="zh-CN"/>
              <a:t>Lecture 1</a:t>
            </a:r>
          </a:p>
        </p:txBody>
      </p:sp>
      <p:sp>
        <p:nvSpPr>
          <p:cNvPr id="5" name="Rectangle 6"/>
          <p:cNvSpPr>
            <a:spLocks noGrp="1" noChangeArrowheads="1"/>
          </p:cNvSpPr>
          <p:nvPr>
            <p:ph type="sldNum" sz="quarter" idx="12"/>
          </p:nvPr>
        </p:nvSpPr>
        <p:spPr>
          <a:xfrm>
            <a:off x="6096000" y="6537325"/>
            <a:ext cx="2743200" cy="244475"/>
          </a:xfrm>
          <a:prstGeom prst="rect">
            <a:avLst/>
          </a:prstGeom>
        </p:spPr>
        <p:txBody>
          <a:bodyPr/>
          <a:lstStyle>
            <a:lvl1pPr>
              <a:defRPr/>
            </a:lvl1pPr>
          </a:lstStyle>
          <a:p>
            <a:pPr>
              <a:defRPr/>
            </a:pPr>
            <a:fld id="{D3C155E1-15C7-4BC0-8F47-E13BA6600D3E}" type="slidenum">
              <a:rPr lang="en-US" altLang="zh-CN"/>
              <a:t>‹#›</a:t>
            </a:fld>
            <a:endParaRPr lang="en-US" altLang="zh-CN"/>
          </a:p>
        </p:txBody>
      </p:sp>
      <p:pic>
        <p:nvPicPr>
          <p:cNvPr id="6" name="图片 5"/>
          <p:cNvPicPr>
            <a:picLocks noChangeAspect="1"/>
          </p:cNvPicPr>
          <p:nvPr userDrawn="1"/>
        </p:nvPicPr>
        <p:blipFill>
          <a:blip r:embed="rId2"/>
          <a:stretch>
            <a:fillRect/>
          </a:stretch>
        </p:blipFill>
        <p:spPr>
          <a:xfrm>
            <a:off x="7799777" y="71438"/>
            <a:ext cx="1247775" cy="81915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0"/>
            <a:ext cx="8147248" cy="1080000"/>
          </a:xfrm>
        </p:spPr>
        <p:txBody>
          <a:bodyPr/>
          <a:lstStyle>
            <a:lvl1pPr algn="l">
              <a:defRPr>
                <a:solidFill>
                  <a:schemeClr val="bg1"/>
                </a:solidFill>
              </a:defRPr>
            </a:lvl1pPr>
          </a:lstStyle>
          <a:p>
            <a:r>
              <a:rPr lang="zh-CN" altLang="en-US"/>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36CB035-BD05-4744-9343-3884CB81EC31}" type="datetimeFigureOut">
              <a:rPr lang="zh-CN" altLang="en-US" smtClean="0">
                <a:solidFill>
                  <a:prstClr val="black">
                    <a:tint val="75000"/>
                  </a:prstClr>
                </a:solidFill>
              </a:rPr>
              <a:t>2023/9/7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CDE13E52-98D4-4D56-ABFC-FE1EB888D54D}"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381000" y="6537325"/>
            <a:ext cx="2286000" cy="244475"/>
          </a:xfrm>
          <a:prstGeom prst="rect">
            <a:avLst/>
          </a:prstGeom>
        </p:spPr>
        <p:txBody>
          <a:bodyPr/>
          <a:lstStyle>
            <a:lvl1pPr>
              <a:defRPr/>
            </a:lvl1pPr>
          </a:lstStyle>
          <a:p>
            <a:pPr>
              <a:defRPr/>
            </a:pPr>
            <a:fld id="{2C9A0602-4C1E-4AA8-8FA1-77F1FDCED5FC}" type="datetime1">
              <a:rPr lang="zh-CN" altLang="en-US"/>
              <a:t>2023/9/7</a:t>
            </a:fld>
            <a:endParaRPr lang="en-US"/>
          </a:p>
        </p:txBody>
      </p:sp>
      <p:sp>
        <p:nvSpPr>
          <p:cNvPr id="3" name="Rectangle 5"/>
          <p:cNvSpPr>
            <a:spLocks noGrp="1" noChangeArrowheads="1"/>
          </p:cNvSpPr>
          <p:nvPr>
            <p:ph type="ftr" sz="quarter" idx="11"/>
          </p:nvPr>
        </p:nvSpPr>
        <p:spPr>
          <a:xfrm>
            <a:off x="2819400" y="6553200"/>
            <a:ext cx="3200400" cy="228600"/>
          </a:xfrm>
          <a:prstGeom prst="rect">
            <a:avLst/>
          </a:prstGeom>
        </p:spPr>
        <p:txBody>
          <a:bodyPr/>
          <a:lstStyle>
            <a:lvl1pPr>
              <a:defRPr/>
            </a:lvl1pPr>
          </a:lstStyle>
          <a:p>
            <a:pPr>
              <a:defRPr/>
            </a:pPr>
            <a:r>
              <a:rPr lang="en-US" altLang="zh-CN"/>
              <a:t>Lecture 1</a:t>
            </a:r>
          </a:p>
        </p:txBody>
      </p:sp>
      <p:sp>
        <p:nvSpPr>
          <p:cNvPr id="4" name="Rectangle 6"/>
          <p:cNvSpPr>
            <a:spLocks noGrp="1" noChangeArrowheads="1"/>
          </p:cNvSpPr>
          <p:nvPr>
            <p:ph type="sldNum" sz="quarter" idx="12"/>
          </p:nvPr>
        </p:nvSpPr>
        <p:spPr>
          <a:xfrm>
            <a:off x="6096000" y="6537325"/>
            <a:ext cx="2743200" cy="244475"/>
          </a:xfrm>
          <a:prstGeom prst="rect">
            <a:avLst/>
          </a:prstGeom>
        </p:spPr>
        <p:txBody>
          <a:bodyPr/>
          <a:lstStyle>
            <a:lvl1pPr>
              <a:defRPr/>
            </a:lvl1pPr>
          </a:lstStyle>
          <a:p>
            <a:pPr>
              <a:defRPr/>
            </a:pPr>
            <a:fld id="{50FBD95A-F8D2-4488-8611-E7B836139D3B}" type="slidenum">
              <a:rPr lang="en-US" altLang="zh-CN"/>
              <a:t>‹#›</a:t>
            </a:fld>
            <a:endParaRPr lang="en-US" altLang="zh-CN"/>
          </a:p>
        </p:txBody>
      </p:sp>
      <p:sp>
        <p:nvSpPr>
          <p:cNvPr id="5" name="标题 1"/>
          <p:cNvSpPr>
            <a:spLocks noGrp="1"/>
          </p:cNvSpPr>
          <p:nvPr>
            <p:ph type="title"/>
          </p:nvPr>
        </p:nvSpPr>
        <p:spPr>
          <a:xfrm>
            <a:off x="179388" y="71438"/>
            <a:ext cx="8839200" cy="765175"/>
          </a:xfrm>
        </p:spPr>
        <p:txBody>
          <a:bodyPr/>
          <a:lstStyle>
            <a:lvl1pPr>
              <a:defRPr b="1">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xfrm>
            <a:off x="381000" y="6537325"/>
            <a:ext cx="2286000" cy="244475"/>
          </a:xfrm>
          <a:prstGeom prst="rect">
            <a:avLst/>
          </a:prstGeom>
        </p:spPr>
        <p:txBody>
          <a:bodyPr/>
          <a:lstStyle>
            <a:lvl1pPr>
              <a:defRPr/>
            </a:lvl1pPr>
          </a:lstStyle>
          <a:p>
            <a:pPr>
              <a:defRPr/>
            </a:pPr>
            <a:fld id="{DE0ACA26-EDE1-4762-BE66-94A7EAAFB3D1}" type="datetime1">
              <a:rPr lang="zh-CN" altLang="en-US"/>
              <a:t>2023/9/7</a:t>
            </a:fld>
            <a:endParaRPr lang="en-US"/>
          </a:p>
        </p:txBody>
      </p:sp>
      <p:sp>
        <p:nvSpPr>
          <p:cNvPr id="6" name="Rectangle 5"/>
          <p:cNvSpPr>
            <a:spLocks noGrp="1" noChangeArrowheads="1"/>
          </p:cNvSpPr>
          <p:nvPr>
            <p:ph type="ftr" sz="quarter" idx="11"/>
          </p:nvPr>
        </p:nvSpPr>
        <p:spPr>
          <a:xfrm>
            <a:off x="2819400" y="6553200"/>
            <a:ext cx="3200400" cy="228600"/>
          </a:xfrm>
          <a:prstGeom prst="rect">
            <a:avLst/>
          </a:prstGeom>
        </p:spPr>
        <p:txBody>
          <a:bodyPr/>
          <a:lstStyle>
            <a:lvl1pPr>
              <a:defRPr/>
            </a:lvl1pPr>
          </a:lstStyle>
          <a:p>
            <a:pPr>
              <a:defRPr/>
            </a:pPr>
            <a:r>
              <a:rPr lang="en-US" altLang="zh-CN"/>
              <a:t>Lecture 1</a:t>
            </a:r>
          </a:p>
        </p:txBody>
      </p:sp>
      <p:sp>
        <p:nvSpPr>
          <p:cNvPr id="7" name="Rectangle 6"/>
          <p:cNvSpPr>
            <a:spLocks noGrp="1" noChangeArrowheads="1"/>
          </p:cNvSpPr>
          <p:nvPr>
            <p:ph type="sldNum" sz="quarter" idx="12"/>
          </p:nvPr>
        </p:nvSpPr>
        <p:spPr>
          <a:xfrm>
            <a:off x="6096000" y="6537325"/>
            <a:ext cx="2743200" cy="244475"/>
          </a:xfrm>
          <a:prstGeom prst="rect">
            <a:avLst/>
          </a:prstGeom>
        </p:spPr>
        <p:txBody>
          <a:bodyPr/>
          <a:lstStyle>
            <a:lvl1pPr>
              <a:defRPr/>
            </a:lvl1pPr>
          </a:lstStyle>
          <a:p>
            <a:pPr>
              <a:defRPr/>
            </a:pPr>
            <a:fld id="{F6E461BE-3140-4BB3-A330-A3E92F9AD8B1}" type="slidenum">
              <a:rPr lang="en-US" altLang="zh-CN"/>
              <a:t>‹#›</a:t>
            </a:fld>
            <a:endParaRPr lang="en-US" altLang="zh-C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xfrm>
            <a:off x="381000" y="6537325"/>
            <a:ext cx="2286000" cy="244475"/>
          </a:xfrm>
          <a:prstGeom prst="rect">
            <a:avLst/>
          </a:prstGeom>
        </p:spPr>
        <p:txBody>
          <a:bodyPr/>
          <a:lstStyle>
            <a:lvl1pPr>
              <a:defRPr/>
            </a:lvl1pPr>
          </a:lstStyle>
          <a:p>
            <a:pPr>
              <a:defRPr/>
            </a:pPr>
            <a:fld id="{A4C41047-FBFB-4E30-BFC4-5930808DCF04}" type="datetime1">
              <a:rPr lang="zh-CN" altLang="en-US"/>
              <a:t>2023/9/7</a:t>
            </a:fld>
            <a:endParaRPr lang="en-US"/>
          </a:p>
        </p:txBody>
      </p:sp>
      <p:sp>
        <p:nvSpPr>
          <p:cNvPr id="6" name="Rectangle 5"/>
          <p:cNvSpPr>
            <a:spLocks noGrp="1" noChangeArrowheads="1"/>
          </p:cNvSpPr>
          <p:nvPr>
            <p:ph type="ftr" sz="quarter" idx="11"/>
          </p:nvPr>
        </p:nvSpPr>
        <p:spPr>
          <a:xfrm>
            <a:off x="2819400" y="6553200"/>
            <a:ext cx="3200400" cy="228600"/>
          </a:xfrm>
          <a:prstGeom prst="rect">
            <a:avLst/>
          </a:prstGeom>
        </p:spPr>
        <p:txBody>
          <a:bodyPr/>
          <a:lstStyle>
            <a:lvl1pPr>
              <a:defRPr/>
            </a:lvl1pPr>
          </a:lstStyle>
          <a:p>
            <a:pPr>
              <a:defRPr/>
            </a:pPr>
            <a:r>
              <a:rPr lang="en-US" altLang="zh-CN"/>
              <a:t>Lecture 1</a:t>
            </a:r>
          </a:p>
        </p:txBody>
      </p:sp>
      <p:sp>
        <p:nvSpPr>
          <p:cNvPr id="7" name="Rectangle 6"/>
          <p:cNvSpPr>
            <a:spLocks noGrp="1" noChangeArrowheads="1"/>
          </p:cNvSpPr>
          <p:nvPr>
            <p:ph type="sldNum" sz="quarter" idx="12"/>
          </p:nvPr>
        </p:nvSpPr>
        <p:spPr>
          <a:xfrm>
            <a:off x="6096000" y="6537325"/>
            <a:ext cx="2743200" cy="244475"/>
          </a:xfrm>
          <a:prstGeom prst="rect">
            <a:avLst/>
          </a:prstGeom>
        </p:spPr>
        <p:txBody>
          <a:bodyPr/>
          <a:lstStyle>
            <a:lvl1pPr>
              <a:defRPr/>
            </a:lvl1pPr>
          </a:lstStyle>
          <a:p>
            <a:pPr>
              <a:defRPr/>
            </a:pPr>
            <a:fld id="{B2BCEF3C-935F-45BB-9C47-4C73976C44B3}" type="slidenum">
              <a:rPr lang="en-US" altLang="zh-CN"/>
              <a:t>‹#›</a:t>
            </a:fld>
            <a:endParaRPr lang="en-US" altLang="zh-CN"/>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xfrm>
            <a:off x="381000" y="6537325"/>
            <a:ext cx="2286000" cy="244475"/>
          </a:xfrm>
          <a:prstGeom prst="rect">
            <a:avLst/>
          </a:prstGeom>
        </p:spPr>
        <p:txBody>
          <a:bodyPr/>
          <a:lstStyle>
            <a:lvl1pPr>
              <a:defRPr/>
            </a:lvl1pPr>
          </a:lstStyle>
          <a:p>
            <a:pPr>
              <a:defRPr/>
            </a:pPr>
            <a:fld id="{AA53EDD8-01BB-47F8-8E6D-2645728DF3F1}" type="datetime1">
              <a:rPr lang="zh-CN" altLang="en-US"/>
              <a:t>2023/9/7</a:t>
            </a:fld>
            <a:endParaRPr lang="en-US"/>
          </a:p>
        </p:txBody>
      </p:sp>
      <p:sp>
        <p:nvSpPr>
          <p:cNvPr id="5" name="Rectangle 5"/>
          <p:cNvSpPr>
            <a:spLocks noGrp="1" noChangeArrowheads="1"/>
          </p:cNvSpPr>
          <p:nvPr>
            <p:ph type="ftr" sz="quarter" idx="11"/>
          </p:nvPr>
        </p:nvSpPr>
        <p:spPr>
          <a:xfrm>
            <a:off x="2819400" y="6553200"/>
            <a:ext cx="3200400" cy="228600"/>
          </a:xfrm>
          <a:prstGeom prst="rect">
            <a:avLst/>
          </a:prstGeom>
        </p:spPr>
        <p:txBody>
          <a:bodyPr/>
          <a:lstStyle>
            <a:lvl1pPr>
              <a:defRPr/>
            </a:lvl1pPr>
          </a:lstStyle>
          <a:p>
            <a:pPr>
              <a:defRPr/>
            </a:pPr>
            <a:r>
              <a:rPr lang="en-US" altLang="zh-CN"/>
              <a:t>Lecture 1</a:t>
            </a:r>
          </a:p>
        </p:txBody>
      </p:sp>
      <p:sp>
        <p:nvSpPr>
          <p:cNvPr id="6" name="Rectangle 6"/>
          <p:cNvSpPr>
            <a:spLocks noGrp="1" noChangeArrowheads="1"/>
          </p:cNvSpPr>
          <p:nvPr>
            <p:ph type="sldNum" sz="quarter" idx="12"/>
          </p:nvPr>
        </p:nvSpPr>
        <p:spPr>
          <a:xfrm>
            <a:off x="6096000" y="6537325"/>
            <a:ext cx="2743200" cy="244475"/>
          </a:xfrm>
          <a:prstGeom prst="rect">
            <a:avLst/>
          </a:prstGeom>
        </p:spPr>
        <p:txBody>
          <a:bodyPr/>
          <a:lstStyle>
            <a:lvl1pPr>
              <a:defRPr/>
            </a:lvl1pPr>
          </a:lstStyle>
          <a:p>
            <a:pPr>
              <a:defRPr/>
            </a:pPr>
            <a:fld id="{1AEF2E81-A0D5-41DE-88A7-2A2FFF4DBF77}" type="slidenum">
              <a:rPr lang="en-US" altLang="zh-CN"/>
              <a:t>‹#›</a:t>
            </a:fld>
            <a:endParaRPr lang="en-US" altLang="zh-CN"/>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08788" y="71438"/>
            <a:ext cx="2209800" cy="639127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79388" y="71438"/>
            <a:ext cx="6477000" cy="639127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xfrm>
            <a:off x="381000" y="6537325"/>
            <a:ext cx="2286000" cy="244475"/>
          </a:xfrm>
          <a:prstGeom prst="rect">
            <a:avLst/>
          </a:prstGeom>
        </p:spPr>
        <p:txBody>
          <a:bodyPr/>
          <a:lstStyle>
            <a:lvl1pPr>
              <a:defRPr/>
            </a:lvl1pPr>
          </a:lstStyle>
          <a:p>
            <a:pPr>
              <a:defRPr/>
            </a:pPr>
            <a:fld id="{DA7B442F-28AC-43F0-93B7-FE355784DBDB}" type="datetime1">
              <a:rPr lang="zh-CN" altLang="en-US"/>
              <a:t>2023/9/7</a:t>
            </a:fld>
            <a:endParaRPr lang="en-US"/>
          </a:p>
        </p:txBody>
      </p:sp>
      <p:sp>
        <p:nvSpPr>
          <p:cNvPr id="5" name="Rectangle 5"/>
          <p:cNvSpPr>
            <a:spLocks noGrp="1" noChangeArrowheads="1"/>
          </p:cNvSpPr>
          <p:nvPr>
            <p:ph type="ftr" sz="quarter" idx="11"/>
          </p:nvPr>
        </p:nvSpPr>
        <p:spPr>
          <a:xfrm>
            <a:off x="2819400" y="6553200"/>
            <a:ext cx="3200400" cy="228600"/>
          </a:xfrm>
          <a:prstGeom prst="rect">
            <a:avLst/>
          </a:prstGeom>
        </p:spPr>
        <p:txBody>
          <a:bodyPr/>
          <a:lstStyle>
            <a:lvl1pPr>
              <a:defRPr/>
            </a:lvl1pPr>
          </a:lstStyle>
          <a:p>
            <a:pPr>
              <a:defRPr/>
            </a:pPr>
            <a:r>
              <a:rPr lang="en-US" altLang="zh-CN"/>
              <a:t>Lecture 1</a:t>
            </a:r>
          </a:p>
        </p:txBody>
      </p:sp>
      <p:sp>
        <p:nvSpPr>
          <p:cNvPr id="6" name="Rectangle 6"/>
          <p:cNvSpPr>
            <a:spLocks noGrp="1" noChangeArrowheads="1"/>
          </p:cNvSpPr>
          <p:nvPr>
            <p:ph type="sldNum" sz="quarter" idx="12"/>
          </p:nvPr>
        </p:nvSpPr>
        <p:spPr>
          <a:xfrm>
            <a:off x="6096000" y="6537325"/>
            <a:ext cx="2743200" cy="244475"/>
          </a:xfrm>
          <a:prstGeom prst="rect">
            <a:avLst/>
          </a:prstGeom>
        </p:spPr>
        <p:txBody>
          <a:bodyPr/>
          <a:lstStyle>
            <a:lvl1pPr>
              <a:defRPr/>
            </a:lvl1pPr>
          </a:lstStyle>
          <a:p>
            <a:pPr>
              <a:defRPr/>
            </a:pPr>
            <a:fld id="{9DB735D7-0ECB-4EE2-86E4-B3A13F216CB5}" type="slidenum">
              <a:rPr lang="en-US" altLang="zh-CN"/>
              <a:t>‹#›</a:t>
            </a:fld>
            <a:endParaRPr lang="en-US" altLang="zh-CN"/>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79388" y="71438"/>
            <a:ext cx="8839200" cy="765175"/>
          </a:xfrm>
        </p:spPr>
        <p:txBody>
          <a:bodyPr/>
          <a:lstStyle/>
          <a:p>
            <a:r>
              <a:rPr lang="zh-CN" altLang="en-US"/>
              <a:t>单击此处编辑母版标题样式</a:t>
            </a:r>
          </a:p>
        </p:txBody>
      </p:sp>
      <p:sp>
        <p:nvSpPr>
          <p:cNvPr id="3" name="文本占位符 2"/>
          <p:cNvSpPr>
            <a:spLocks noGrp="1"/>
          </p:cNvSpPr>
          <p:nvPr>
            <p:ph type="body" sz="half" idx="1"/>
          </p:nvPr>
        </p:nvSpPr>
        <p:spPr>
          <a:xfrm>
            <a:off x="179388" y="981075"/>
            <a:ext cx="4343400" cy="54816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75188" y="981075"/>
            <a:ext cx="4343400" cy="54816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xfrm>
            <a:off x="381000" y="6537325"/>
            <a:ext cx="2286000" cy="244475"/>
          </a:xfrm>
          <a:prstGeom prst="rect">
            <a:avLst/>
          </a:prstGeom>
        </p:spPr>
        <p:txBody>
          <a:bodyPr/>
          <a:lstStyle>
            <a:lvl1pPr>
              <a:defRPr/>
            </a:lvl1pPr>
          </a:lstStyle>
          <a:p>
            <a:pPr>
              <a:defRPr/>
            </a:pPr>
            <a:fld id="{7707A132-778D-41EB-A2E6-EEFB736A1018}" type="datetime1">
              <a:rPr lang="zh-CN" altLang="en-US"/>
              <a:t>2023/9/7</a:t>
            </a:fld>
            <a:endParaRPr lang="en-US"/>
          </a:p>
        </p:txBody>
      </p:sp>
      <p:sp>
        <p:nvSpPr>
          <p:cNvPr id="6" name="Rectangle 5"/>
          <p:cNvSpPr>
            <a:spLocks noGrp="1" noChangeArrowheads="1"/>
          </p:cNvSpPr>
          <p:nvPr>
            <p:ph type="ftr" sz="quarter" idx="11"/>
          </p:nvPr>
        </p:nvSpPr>
        <p:spPr>
          <a:xfrm>
            <a:off x="2819400" y="6553200"/>
            <a:ext cx="3200400" cy="228600"/>
          </a:xfrm>
          <a:prstGeom prst="rect">
            <a:avLst/>
          </a:prstGeom>
        </p:spPr>
        <p:txBody>
          <a:bodyPr/>
          <a:lstStyle>
            <a:lvl1pPr>
              <a:defRPr/>
            </a:lvl1pPr>
          </a:lstStyle>
          <a:p>
            <a:pPr>
              <a:defRPr/>
            </a:pPr>
            <a:r>
              <a:rPr lang="en-US" altLang="zh-CN"/>
              <a:t>Lecture 1</a:t>
            </a:r>
          </a:p>
        </p:txBody>
      </p:sp>
      <p:sp>
        <p:nvSpPr>
          <p:cNvPr id="7" name="Rectangle 6"/>
          <p:cNvSpPr>
            <a:spLocks noGrp="1" noChangeArrowheads="1"/>
          </p:cNvSpPr>
          <p:nvPr>
            <p:ph type="sldNum" sz="quarter" idx="12"/>
          </p:nvPr>
        </p:nvSpPr>
        <p:spPr>
          <a:xfrm>
            <a:off x="6096000" y="6537325"/>
            <a:ext cx="2743200" cy="244475"/>
          </a:xfrm>
          <a:prstGeom prst="rect">
            <a:avLst/>
          </a:prstGeom>
        </p:spPr>
        <p:txBody>
          <a:bodyPr/>
          <a:lstStyle>
            <a:lvl1pPr>
              <a:defRPr/>
            </a:lvl1pPr>
          </a:lstStyle>
          <a:p>
            <a:pPr>
              <a:defRPr/>
            </a:pPr>
            <a:fld id="{74D7858A-8586-41E6-A722-1234A2DFF6F8}" type="slidenum">
              <a:rPr lang="en-US" altLang="zh-CN"/>
              <a:t>‹#›</a:t>
            </a:fld>
            <a:endParaRPr lang="en-US" altLang="zh-CN"/>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clipArtAndTx">
  <p:cSld name="标题，剪贴画与文本">
    <p:spTree>
      <p:nvGrpSpPr>
        <p:cNvPr id="1" name=""/>
        <p:cNvGrpSpPr/>
        <p:nvPr/>
      </p:nvGrpSpPr>
      <p:grpSpPr>
        <a:xfrm>
          <a:off x="0" y="0"/>
          <a:ext cx="0" cy="0"/>
          <a:chOff x="0" y="0"/>
          <a:chExt cx="0" cy="0"/>
        </a:xfrm>
      </p:grpSpPr>
      <p:sp>
        <p:nvSpPr>
          <p:cNvPr id="2" name="标题 1"/>
          <p:cNvSpPr>
            <a:spLocks noGrp="1"/>
          </p:cNvSpPr>
          <p:nvPr>
            <p:ph type="title"/>
          </p:nvPr>
        </p:nvSpPr>
        <p:spPr>
          <a:xfrm>
            <a:off x="179388" y="71438"/>
            <a:ext cx="8839200" cy="765175"/>
          </a:xfrm>
        </p:spPr>
        <p:txBody>
          <a:bodyPr/>
          <a:lstStyle/>
          <a:p>
            <a:r>
              <a:rPr lang="zh-CN" altLang="en-US"/>
              <a:t>单击此处编辑母版标题样式</a:t>
            </a:r>
          </a:p>
        </p:txBody>
      </p:sp>
      <p:sp>
        <p:nvSpPr>
          <p:cNvPr id="3" name="联机映像占位符 2"/>
          <p:cNvSpPr>
            <a:spLocks noGrp="1"/>
          </p:cNvSpPr>
          <p:nvPr>
            <p:ph type="clipArt" sz="half" idx="1"/>
          </p:nvPr>
        </p:nvSpPr>
        <p:spPr>
          <a:xfrm>
            <a:off x="179388" y="981075"/>
            <a:ext cx="4343400" cy="5481638"/>
          </a:xfrm>
        </p:spPr>
        <p:txBody>
          <a:bodyPr/>
          <a:lstStyle/>
          <a:p>
            <a:pPr lvl="0"/>
            <a:endParaRPr lang="zh-CN" altLang="en-US" noProof="0"/>
          </a:p>
        </p:txBody>
      </p:sp>
      <p:sp>
        <p:nvSpPr>
          <p:cNvPr id="4" name="文本占位符 3"/>
          <p:cNvSpPr>
            <a:spLocks noGrp="1"/>
          </p:cNvSpPr>
          <p:nvPr>
            <p:ph type="body" sz="half" idx="2"/>
          </p:nvPr>
        </p:nvSpPr>
        <p:spPr>
          <a:xfrm>
            <a:off x="4675188" y="981075"/>
            <a:ext cx="4343400" cy="54816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Rectangle 4"/>
          <p:cNvSpPr>
            <a:spLocks noGrp="1" noChangeArrowheads="1"/>
          </p:cNvSpPr>
          <p:nvPr>
            <p:ph type="dt" sz="half" idx="10"/>
          </p:nvPr>
        </p:nvSpPr>
        <p:spPr>
          <a:xfrm>
            <a:off x="381000" y="6537325"/>
            <a:ext cx="2286000" cy="244475"/>
          </a:xfrm>
          <a:prstGeom prst="rect">
            <a:avLst/>
          </a:prstGeom>
        </p:spPr>
        <p:txBody>
          <a:bodyPr/>
          <a:lstStyle>
            <a:lvl1pPr>
              <a:defRPr/>
            </a:lvl1pPr>
          </a:lstStyle>
          <a:p>
            <a:pPr>
              <a:defRPr/>
            </a:pPr>
            <a:fld id="{2C9A0602-4C1E-4AA8-8FA1-77F1FDCED5FC}" type="datetime1">
              <a:rPr lang="zh-CN" altLang="en-US"/>
              <a:t>2023/9/7</a:t>
            </a:fld>
            <a:endParaRPr lang="en-US"/>
          </a:p>
        </p:txBody>
      </p:sp>
      <p:sp>
        <p:nvSpPr>
          <p:cNvPr id="9" name="Rectangle 5"/>
          <p:cNvSpPr>
            <a:spLocks noGrp="1" noChangeArrowheads="1"/>
          </p:cNvSpPr>
          <p:nvPr>
            <p:ph type="ftr" sz="quarter" idx="11"/>
          </p:nvPr>
        </p:nvSpPr>
        <p:spPr>
          <a:xfrm>
            <a:off x="2819400" y="6553200"/>
            <a:ext cx="3200400" cy="228600"/>
          </a:xfrm>
          <a:prstGeom prst="rect">
            <a:avLst/>
          </a:prstGeom>
        </p:spPr>
        <p:txBody>
          <a:bodyPr/>
          <a:lstStyle>
            <a:lvl1pPr>
              <a:defRPr/>
            </a:lvl1pPr>
          </a:lstStyle>
          <a:p>
            <a:pPr>
              <a:defRPr/>
            </a:pPr>
            <a:r>
              <a:rPr lang="en-US" altLang="zh-CN"/>
              <a:t>Lecture 1</a:t>
            </a:r>
          </a:p>
        </p:txBody>
      </p:sp>
      <p:sp>
        <p:nvSpPr>
          <p:cNvPr id="10" name="Rectangle 6"/>
          <p:cNvSpPr>
            <a:spLocks noGrp="1" noChangeArrowheads="1"/>
          </p:cNvSpPr>
          <p:nvPr>
            <p:ph type="sldNum" sz="quarter" idx="12"/>
          </p:nvPr>
        </p:nvSpPr>
        <p:spPr>
          <a:xfrm>
            <a:off x="6096000" y="6537325"/>
            <a:ext cx="2743200" cy="244475"/>
          </a:xfrm>
          <a:prstGeom prst="rect">
            <a:avLst/>
          </a:prstGeom>
        </p:spPr>
        <p:txBody>
          <a:bodyPr/>
          <a:lstStyle>
            <a:lvl1pPr>
              <a:defRPr/>
            </a:lvl1pPr>
          </a:lstStyle>
          <a:p>
            <a:pPr>
              <a:defRPr/>
            </a:pPr>
            <a:fld id="{50FBD95A-F8D2-4488-8611-E7B836139D3B}" type="slidenum">
              <a:rPr lang="en-US" altLang="zh-CN"/>
              <a:t>‹#›</a:t>
            </a:fld>
            <a:endParaRPr lang="en-US" altLang="zh-CN"/>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dirty="0"/>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p:txBody>
          <a:bodyPr/>
          <a:lstStyle>
            <a:lvl1pPr>
              <a:defRPr/>
            </a:lvl1pPr>
          </a:lstStyle>
          <a:p>
            <a:pPr>
              <a:defRPr/>
            </a:pPr>
            <a:fld id="{3C531BBA-FE7C-4F62-B3C7-E67336056C60}" type="datetime1">
              <a:rPr lang="zh-CN" altLang="en-US">
                <a:solidFill>
                  <a:srgbClr val="000000"/>
                </a:solidFill>
              </a:rPr>
              <a:t>2023/9/7</a:t>
            </a:fld>
            <a:endParaRPr lang="en-US" altLang="zh-CN">
              <a:solidFill>
                <a:srgbClr val="000000"/>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p:txBody>
          <a:bodyPr/>
          <a:lstStyle>
            <a:lvl1pPr>
              <a:defRPr/>
            </a:lvl1pPr>
          </a:lstStyle>
          <a:p>
            <a:fld id="{C7F38E4D-F0E0-43A3-B617-D416E3156B7D}" type="slidenum">
              <a:rPr lang="en-US" altLang="zh-CN">
                <a:solidFill>
                  <a:srgbClr val="000000"/>
                </a:solidFill>
              </a:rPr>
              <a:t>‹#›</a:t>
            </a:fld>
            <a:endParaRPr lang="en-US" altLang="zh-CN">
              <a:solidFill>
                <a:srgbClr val="000000"/>
              </a:solidFil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3" name="内容占位符 2"/>
          <p:cNvSpPr>
            <a:spLocks noGrp="1"/>
          </p:cNvSpPr>
          <p:nvPr>
            <p:ph idx="1"/>
          </p:nvPr>
        </p:nvSpPr>
        <p:spPr/>
        <p:txBody>
          <a:bodyPr/>
          <a:lstStyle>
            <a:lvl1pPr>
              <a:defRPr>
                <a:latin typeface="微软雅黑" panose="020B0503020204020204" pitchFamily="34" charset="-122"/>
                <a:ea typeface="微软雅黑" panose="020B0503020204020204" pitchFamily="34" charset="-122"/>
              </a:defRPr>
            </a:lvl1pPr>
            <a:lvl2pPr>
              <a:defRPr sz="2400">
                <a:latin typeface="楷体" panose="02010609060101010101" pitchFamily="49" charset="-122"/>
                <a:ea typeface="楷体" panose="02010609060101010101" pitchFamily="49" charset="-122"/>
              </a:defRPr>
            </a:lvl2pPr>
            <a:lvl3pPr>
              <a:defRPr>
                <a:latin typeface="仿宋" panose="02010609060101010101" pitchFamily="49" charset="-122"/>
                <a:ea typeface="仿宋" panose="02010609060101010101" pitchFamily="49" charset="-122"/>
              </a:defRPr>
            </a:lvl3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4" name="Rectangle 4"/>
          <p:cNvSpPr>
            <a:spLocks noGrp="1" noChangeArrowheads="1"/>
          </p:cNvSpPr>
          <p:nvPr>
            <p:ph type="dt" sz="half" idx="10"/>
          </p:nvPr>
        </p:nvSpPr>
        <p:spPr/>
        <p:txBody>
          <a:bodyPr/>
          <a:lstStyle>
            <a:lvl1pPr>
              <a:defRPr/>
            </a:lvl1pPr>
          </a:lstStyle>
          <a:p>
            <a:pPr>
              <a:defRPr/>
            </a:pPr>
            <a:fld id="{4C698A28-4DFA-4C7D-AA6D-588ECA392A64}" type="datetime1">
              <a:rPr lang="zh-CN" altLang="en-US">
                <a:solidFill>
                  <a:srgbClr val="000000"/>
                </a:solidFill>
              </a:rPr>
              <a:t>2023/9/7</a:t>
            </a:fld>
            <a:endParaRPr lang="en-US" altLang="zh-CN">
              <a:solidFill>
                <a:srgbClr val="000000"/>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p:txBody>
          <a:bodyPr/>
          <a:lstStyle>
            <a:lvl1pPr>
              <a:defRPr/>
            </a:lvl1pPr>
          </a:lstStyle>
          <a:p>
            <a:fld id="{30D0D780-4F10-4C55-ABA5-B7A4E1141A43}" type="slidenum">
              <a:rPr lang="en-US" altLang="zh-CN">
                <a:solidFill>
                  <a:srgbClr val="000000"/>
                </a:solidFill>
              </a:rPr>
              <a:t>‹#›</a:t>
            </a:fld>
            <a:endParaRPr lang="en-US" altLang="zh-CN">
              <a:solidFill>
                <a:srgbClr val="000000"/>
              </a:solidFil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p:txBody>
          <a:bodyPr/>
          <a:lstStyle>
            <a:lvl1pPr>
              <a:defRPr/>
            </a:lvl1pPr>
          </a:lstStyle>
          <a:p>
            <a:pPr>
              <a:defRPr/>
            </a:pPr>
            <a:fld id="{13ECBB94-72A3-4F7E-8D0F-8B561974B784}" type="datetime1">
              <a:rPr lang="zh-CN" altLang="en-US">
                <a:solidFill>
                  <a:srgbClr val="000000"/>
                </a:solidFill>
              </a:rPr>
              <a:t>2023/9/7</a:t>
            </a:fld>
            <a:endParaRPr lang="en-US" altLang="zh-CN">
              <a:solidFill>
                <a:srgbClr val="000000"/>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p:txBody>
          <a:bodyPr/>
          <a:lstStyle>
            <a:lvl1pPr>
              <a:defRPr/>
            </a:lvl1pPr>
          </a:lstStyle>
          <a:p>
            <a:fld id="{D00D803B-F55D-4639-A9A6-51FE5515C55A}" type="slidenum">
              <a:rPr lang="en-US" altLang="zh-CN">
                <a:solidFill>
                  <a:srgbClr val="000000"/>
                </a:solidFill>
              </a:rPr>
              <a:t>‹#›</a:t>
            </a:fld>
            <a:endParaRPr lang="en-US" altLang="zh-CN">
              <a:solidFill>
                <a:srgbClr val="000000"/>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solidFill>
                  <a:schemeClr val="bg1"/>
                </a:solidFill>
              </a:defRPr>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bg1">
                    <a:lumMod val="9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36CB035-BD05-4744-9343-3884CB81EC31}" type="datetimeFigureOut">
              <a:rPr lang="zh-CN" altLang="en-US" smtClean="0">
                <a:solidFill>
                  <a:prstClr val="black">
                    <a:tint val="75000"/>
                  </a:prstClr>
                </a:solidFill>
              </a:rPr>
              <a:t>2023/9/7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CDE13E52-98D4-4D56-ABFC-FE1EB888D54D}"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71438" y="981075"/>
            <a:ext cx="4405312" cy="5495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29150" y="981075"/>
            <a:ext cx="4406900" cy="5495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p:txBody>
          <a:bodyPr/>
          <a:lstStyle>
            <a:lvl1pPr>
              <a:defRPr/>
            </a:lvl1pPr>
          </a:lstStyle>
          <a:p>
            <a:pPr>
              <a:defRPr/>
            </a:pPr>
            <a:fld id="{D3C1EB90-C8DC-4FC8-B9C7-877FBC605CDD}" type="datetime1">
              <a:rPr lang="zh-CN" altLang="en-US">
                <a:solidFill>
                  <a:srgbClr val="000000"/>
                </a:solidFill>
              </a:rPr>
              <a:t>2023/9/7</a:t>
            </a:fld>
            <a:endParaRPr lang="en-US" altLang="zh-CN">
              <a:solidFill>
                <a:srgbClr val="000000"/>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p:txBody>
          <a:bodyPr/>
          <a:lstStyle>
            <a:lvl1pPr>
              <a:defRPr/>
            </a:lvl1pPr>
          </a:lstStyle>
          <a:p>
            <a:fld id="{A56CCCE6-1389-4435-A708-4C8506DB45CD}" type="slidenum">
              <a:rPr lang="en-US" altLang="zh-CN">
                <a:solidFill>
                  <a:srgbClr val="000000"/>
                </a:solidFill>
              </a:rPr>
              <a:t>‹#›</a:t>
            </a:fld>
            <a:endParaRPr lang="en-US" altLang="zh-CN">
              <a:solidFill>
                <a:srgbClr val="000000"/>
              </a:solidFil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p:txBody>
          <a:bodyPr/>
          <a:lstStyle>
            <a:lvl1pPr>
              <a:defRPr/>
            </a:lvl1pPr>
          </a:lstStyle>
          <a:p>
            <a:pPr>
              <a:defRPr/>
            </a:pPr>
            <a:fld id="{7D08B895-C429-411E-AC0A-EA1F532A5C3D}" type="datetime1">
              <a:rPr lang="zh-CN" altLang="en-US">
                <a:solidFill>
                  <a:srgbClr val="000000"/>
                </a:solidFill>
              </a:rPr>
              <a:t>2023/9/7</a:t>
            </a:fld>
            <a:endParaRPr lang="en-US" altLang="zh-CN">
              <a:solidFill>
                <a:srgbClr val="000000"/>
              </a:solidFill>
            </a:endParaRPr>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9" name="Rectangle 6"/>
          <p:cNvSpPr>
            <a:spLocks noGrp="1" noChangeArrowheads="1"/>
          </p:cNvSpPr>
          <p:nvPr>
            <p:ph type="sldNum" sz="quarter" idx="12"/>
          </p:nvPr>
        </p:nvSpPr>
        <p:spPr/>
        <p:txBody>
          <a:bodyPr/>
          <a:lstStyle>
            <a:lvl1pPr>
              <a:defRPr/>
            </a:lvl1pPr>
          </a:lstStyle>
          <a:p>
            <a:fld id="{DA9C1799-B72F-4777-9703-8C3963C0CB64}" type="slidenum">
              <a:rPr lang="en-US" altLang="zh-CN">
                <a:solidFill>
                  <a:srgbClr val="000000"/>
                </a:solidFill>
              </a:rPr>
              <a:t>‹#›</a:t>
            </a:fld>
            <a:endParaRPr lang="en-US" altLang="zh-CN">
              <a:solidFill>
                <a:srgbClr val="000000"/>
              </a:solidFil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p:txBody>
          <a:bodyPr/>
          <a:lstStyle>
            <a:lvl1pPr>
              <a:defRPr/>
            </a:lvl1pPr>
          </a:lstStyle>
          <a:p>
            <a:pPr>
              <a:defRPr/>
            </a:pPr>
            <a:fld id="{0EED2D2C-50A0-4F7A-B382-B1F7066A5D6E}" type="datetime1">
              <a:rPr lang="zh-CN" altLang="en-US">
                <a:solidFill>
                  <a:srgbClr val="000000"/>
                </a:solidFill>
              </a:rPr>
              <a:t>2023/9/7</a:t>
            </a:fld>
            <a:endParaRPr lang="en-US" altLang="zh-CN">
              <a:solidFill>
                <a:srgbClr val="000000"/>
              </a:solidFill>
            </a:endParaRPr>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sldNum" sz="quarter" idx="12"/>
          </p:nvPr>
        </p:nvSpPr>
        <p:spPr/>
        <p:txBody>
          <a:bodyPr/>
          <a:lstStyle>
            <a:lvl1pPr>
              <a:defRPr/>
            </a:lvl1pPr>
          </a:lstStyle>
          <a:p>
            <a:fld id="{1E6EF648-426A-4E86-A5EA-CFC10ED39DD1}" type="slidenum">
              <a:rPr lang="en-US" altLang="zh-CN">
                <a:solidFill>
                  <a:srgbClr val="000000"/>
                </a:solidFill>
              </a:rPr>
              <a:t>‹#›</a:t>
            </a:fld>
            <a:endParaRPr lang="en-US" altLang="zh-CN">
              <a:solidFill>
                <a:srgbClr val="000000"/>
              </a:solidFil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fld id="{72C1D8FA-93DB-4C90-9DFA-9177ABA57CFF}" type="datetime1">
              <a:rPr lang="zh-CN" altLang="en-US">
                <a:solidFill>
                  <a:srgbClr val="000000"/>
                </a:solidFill>
              </a:rPr>
              <a:t>2023/9/7</a:t>
            </a:fld>
            <a:endParaRPr lang="en-US" altLang="zh-CN">
              <a:solidFill>
                <a:srgbClr val="000000"/>
              </a:solidFill>
            </a:endParaRPr>
          </a:p>
        </p:txBody>
      </p:sp>
      <p:sp>
        <p:nvSpPr>
          <p:cNvPr id="3"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4" name="Rectangle 6"/>
          <p:cNvSpPr>
            <a:spLocks noGrp="1" noChangeArrowheads="1"/>
          </p:cNvSpPr>
          <p:nvPr>
            <p:ph type="sldNum" sz="quarter" idx="12"/>
          </p:nvPr>
        </p:nvSpPr>
        <p:spPr/>
        <p:txBody>
          <a:bodyPr/>
          <a:lstStyle>
            <a:lvl1pPr>
              <a:defRPr/>
            </a:lvl1pPr>
          </a:lstStyle>
          <a:p>
            <a:fld id="{9E140A1D-06C7-47B7-8918-E39BF1BC8651}" type="slidenum">
              <a:rPr lang="en-US" altLang="zh-CN">
                <a:solidFill>
                  <a:srgbClr val="000000"/>
                </a:solidFill>
              </a:rPr>
              <a:t>‹#›</a:t>
            </a:fld>
            <a:endParaRPr lang="en-US" altLang="zh-CN">
              <a:solidFill>
                <a:srgbClr val="000000"/>
              </a:solidFil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fld id="{DC61C618-E595-49D6-A378-B69450D6F5D2}" type="datetime1">
              <a:rPr lang="zh-CN" altLang="en-US">
                <a:solidFill>
                  <a:srgbClr val="000000"/>
                </a:solidFill>
              </a:rPr>
              <a:t>2023/9/7</a:t>
            </a:fld>
            <a:endParaRPr lang="en-US" altLang="zh-CN">
              <a:solidFill>
                <a:srgbClr val="000000"/>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p:txBody>
          <a:bodyPr/>
          <a:lstStyle>
            <a:lvl1pPr>
              <a:defRPr/>
            </a:lvl1pPr>
          </a:lstStyle>
          <a:p>
            <a:fld id="{C8BCB7A8-854B-492E-BA11-284BD5CFDC2F}" type="slidenum">
              <a:rPr lang="en-US" altLang="zh-CN">
                <a:solidFill>
                  <a:srgbClr val="000000"/>
                </a:solidFill>
              </a:rPr>
              <a:t>‹#›</a:t>
            </a:fld>
            <a:endParaRPr lang="en-US" altLang="zh-CN">
              <a:solidFill>
                <a:srgbClr val="000000"/>
              </a:solidFil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fld id="{288E5AEE-AE1E-40A6-9B38-FF485D1932DC}" type="datetime1">
              <a:rPr lang="zh-CN" altLang="en-US">
                <a:solidFill>
                  <a:srgbClr val="000000"/>
                </a:solidFill>
              </a:rPr>
              <a:t>2023/9/7</a:t>
            </a:fld>
            <a:endParaRPr lang="en-US" altLang="zh-CN">
              <a:solidFill>
                <a:srgbClr val="000000"/>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p:txBody>
          <a:bodyPr/>
          <a:lstStyle>
            <a:lvl1pPr>
              <a:defRPr/>
            </a:lvl1pPr>
          </a:lstStyle>
          <a:p>
            <a:fld id="{1EE59F50-62BD-4352-9856-6D880A8F3AD3}" type="slidenum">
              <a:rPr lang="en-US" altLang="zh-CN">
                <a:solidFill>
                  <a:srgbClr val="000000"/>
                </a:solidFill>
              </a:rPr>
              <a:t>‹#›</a:t>
            </a:fld>
            <a:endParaRPr lang="en-US" altLang="zh-CN">
              <a:solidFill>
                <a:srgbClr val="000000"/>
              </a:solidFil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p:txBody>
          <a:bodyPr/>
          <a:lstStyle>
            <a:lvl1pPr>
              <a:defRPr/>
            </a:lvl1pPr>
          </a:lstStyle>
          <a:p>
            <a:pPr>
              <a:defRPr/>
            </a:pPr>
            <a:fld id="{24E64C92-6B42-49F2-8347-43DF8515377D}" type="datetime1">
              <a:rPr lang="zh-CN" altLang="en-US">
                <a:solidFill>
                  <a:srgbClr val="000000"/>
                </a:solidFill>
              </a:rPr>
              <a:t>2023/9/7</a:t>
            </a:fld>
            <a:endParaRPr lang="en-US" altLang="zh-CN">
              <a:solidFill>
                <a:srgbClr val="000000"/>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p:txBody>
          <a:bodyPr/>
          <a:lstStyle>
            <a:lvl1pPr>
              <a:defRPr/>
            </a:lvl1pPr>
          </a:lstStyle>
          <a:p>
            <a:fld id="{94B4C3A1-08C4-4B6C-8645-5822A9C6E0E4}" type="slidenum">
              <a:rPr lang="en-US" altLang="zh-CN">
                <a:solidFill>
                  <a:srgbClr val="000000"/>
                </a:solidFill>
              </a:rPr>
              <a:t>‹#›</a:t>
            </a:fld>
            <a:endParaRPr lang="en-US" altLang="zh-CN">
              <a:solidFill>
                <a:srgbClr val="000000"/>
              </a:solidFil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96088" y="0"/>
            <a:ext cx="2239962" cy="64770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71438" y="0"/>
            <a:ext cx="6572250" cy="64770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p:txBody>
          <a:bodyPr/>
          <a:lstStyle>
            <a:lvl1pPr>
              <a:defRPr/>
            </a:lvl1pPr>
          </a:lstStyle>
          <a:p>
            <a:pPr>
              <a:defRPr/>
            </a:pPr>
            <a:fld id="{0FEF2C80-3AD4-42BD-92B0-9ACA53141A8A}" type="datetime1">
              <a:rPr lang="zh-CN" altLang="en-US">
                <a:solidFill>
                  <a:srgbClr val="000000"/>
                </a:solidFill>
              </a:rPr>
              <a:t>2023/9/7</a:t>
            </a:fld>
            <a:endParaRPr lang="en-US" altLang="zh-CN">
              <a:solidFill>
                <a:srgbClr val="000000"/>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p:txBody>
          <a:bodyPr/>
          <a:lstStyle>
            <a:lvl1pPr>
              <a:defRPr/>
            </a:lvl1pPr>
          </a:lstStyle>
          <a:p>
            <a:fld id="{F48E93B8-3985-4C9B-B292-CB2B50B621EB}" type="slidenum">
              <a:rPr lang="en-US" altLang="zh-CN">
                <a:solidFill>
                  <a:srgbClr val="000000"/>
                </a:solidFill>
              </a:rPr>
              <a:t>‹#›</a:t>
            </a:fld>
            <a:endParaRPr lang="en-US" altLang="zh-CN">
              <a:solidFill>
                <a:srgbClr val="000000"/>
              </a:solidFill>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07950" y="0"/>
            <a:ext cx="8928100" cy="836613"/>
          </a:xfrm>
        </p:spPr>
        <p:txBody>
          <a:bodyPr/>
          <a:lstStyle/>
          <a:p>
            <a:r>
              <a:rPr lang="zh-CN" altLang="en-US"/>
              <a:t>单击此处编辑母版标题样式</a:t>
            </a:r>
          </a:p>
        </p:txBody>
      </p:sp>
      <p:sp>
        <p:nvSpPr>
          <p:cNvPr id="3" name="文本占位符 2"/>
          <p:cNvSpPr>
            <a:spLocks noGrp="1"/>
          </p:cNvSpPr>
          <p:nvPr>
            <p:ph type="body" sz="half" idx="1"/>
          </p:nvPr>
        </p:nvSpPr>
        <p:spPr>
          <a:xfrm>
            <a:off x="71438" y="981075"/>
            <a:ext cx="4405312" cy="54959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29150" y="981075"/>
            <a:ext cx="4406900" cy="54959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p:txBody>
          <a:bodyPr/>
          <a:lstStyle>
            <a:lvl1pPr>
              <a:defRPr/>
            </a:lvl1pPr>
          </a:lstStyle>
          <a:p>
            <a:pPr>
              <a:defRPr/>
            </a:pPr>
            <a:fld id="{0D885D39-F167-499D-AD89-2EDFCD6B1A54}" type="datetime1">
              <a:rPr lang="zh-CN" altLang="en-US">
                <a:solidFill>
                  <a:srgbClr val="000000"/>
                </a:solidFill>
              </a:rPr>
              <a:t>2023/9/7</a:t>
            </a:fld>
            <a:endParaRPr lang="en-US" altLang="zh-CN">
              <a:solidFill>
                <a:srgbClr val="000000"/>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p:txBody>
          <a:bodyPr/>
          <a:lstStyle>
            <a:lvl1pPr>
              <a:defRPr/>
            </a:lvl1pPr>
          </a:lstStyle>
          <a:p>
            <a:fld id="{3DBFDBC5-2B5B-4C7C-AAFC-518162E44B7C}" type="slidenum">
              <a:rPr lang="en-US" altLang="zh-CN">
                <a:solidFill>
                  <a:srgbClr val="000000"/>
                </a:solidFill>
              </a:rPr>
              <a:t>‹#›</a:t>
            </a:fld>
            <a:endParaRPr lang="en-US" altLang="zh-CN">
              <a:solidFill>
                <a:srgbClr val="000000"/>
              </a:solidFil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4" name="Rectangle 10"/>
          <p:cNvSpPr>
            <a:spLocks noGrp="1" noChangeArrowheads="1"/>
          </p:cNvSpPr>
          <p:nvPr>
            <p:ph type="dt" sz="half" idx="10"/>
          </p:nvPr>
        </p:nvSpPr>
        <p:spPr>
          <a:xfrm>
            <a:off x="6848546" y="6462754"/>
            <a:ext cx="2133600" cy="365125"/>
          </a:xfrm>
        </p:spPr>
        <p:txBody>
          <a:bodyPr/>
          <a:lstStyle>
            <a:lvl1pPr algn="r">
              <a:defRPr/>
            </a:lvl1pPr>
          </a:lstStyle>
          <a:p>
            <a:pPr>
              <a:defRPr/>
            </a:pPr>
            <a:r>
              <a:rPr lang="de-DE" altLang="zh-CN">
                <a:solidFill>
                  <a:srgbClr val="000000"/>
                </a:solidFill>
              </a:rPr>
              <a:t>Page </a:t>
            </a:r>
            <a:fld id="{E6AC41E2-6E75-4510-A384-33CD3C7209CD}" type="slidenum">
              <a:rPr lang="de-DE" altLang="zh-CN" smtClean="0">
                <a:solidFill>
                  <a:srgbClr val="000000"/>
                </a:solidFill>
              </a:rPr>
              <a:t>‹#›</a:t>
            </a:fld>
            <a:endParaRPr lang="en-GB" altLang="zh-CN">
              <a:solidFill>
                <a:srgbClr val="000000"/>
              </a:solidFill>
            </a:endParaRPr>
          </a:p>
        </p:txBody>
      </p:sp>
      <p:sp>
        <p:nvSpPr>
          <p:cNvPr id="6" name="Rectangle 11"/>
          <p:cNvSpPr>
            <a:spLocks noChangeArrowheads="1"/>
          </p:cNvSpPr>
          <p:nvPr userDrawn="1"/>
        </p:nvSpPr>
        <p:spPr bwMode="auto">
          <a:xfrm>
            <a:off x="304800" y="76200"/>
            <a:ext cx="5410200" cy="914400"/>
          </a:xfrm>
          <a:prstGeom prst="rect">
            <a:avLst/>
          </a:prstGeom>
          <a:noFill/>
          <a:ln>
            <a:noFill/>
          </a:ln>
          <a:effectLst/>
        </p:spPr>
        <p:txBody>
          <a:bodyPr anchor="ctr"/>
          <a:lstStyle>
            <a:lvl1pPr>
              <a:spcBef>
                <a:spcPct val="0"/>
              </a:spcBef>
              <a:defRPr sz="2800" b="1">
                <a:solidFill>
                  <a:srgbClr val="003399"/>
                </a:solidFill>
                <a:latin typeface="Arial" panose="020B0604020202020204" pitchFamily="34" charset="0"/>
                <a:ea typeface="黑体" pitchFamily="2" charset="-122"/>
              </a:defRPr>
            </a:lvl1pPr>
            <a:lvl2pPr>
              <a:spcBef>
                <a:spcPct val="0"/>
              </a:spcBef>
              <a:defRPr sz="2800" b="1">
                <a:solidFill>
                  <a:srgbClr val="003399"/>
                </a:solidFill>
                <a:latin typeface="Arial" panose="020B0604020202020204" pitchFamily="34" charset="0"/>
                <a:ea typeface="黑体" pitchFamily="2" charset="-122"/>
              </a:defRPr>
            </a:lvl2pPr>
            <a:lvl3pPr>
              <a:spcBef>
                <a:spcPct val="0"/>
              </a:spcBef>
              <a:defRPr sz="2800" b="1">
                <a:solidFill>
                  <a:srgbClr val="003399"/>
                </a:solidFill>
                <a:latin typeface="Arial" panose="020B0604020202020204" pitchFamily="34" charset="0"/>
                <a:ea typeface="黑体" pitchFamily="2" charset="-122"/>
              </a:defRPr>
            </a:lvl3pPr>
            <a:lvl4pPr>
              <a:spcBef>
                <a:spcPct val="0"/>
              </a:spcBef>
              <a:defRPr sz="2800" b="1">
                <a:solidFill>
                  <a:srgbClr val="003399"/>
                </a:solidFill>
                <a:latin typeface="Arial" panose="020B0604020202020204" pitchFamily="34" charset="0"/>
                <a:ea typeface="黑体" pitchFamily="2" charset="-122"/>
              </a:defRPr>
            </a:lvl4pPr>
            <a:lvl5pPr>
              <a:spcBef>
                <a:spcPct val="0"/>
              </a:spcBef>
              <a:defRPr sz="2800" b="1">
                <a:solidFill>
                  <a:srgbClr val="003399"/>
                </a:solidFill>
                <a:latin typeface="Arial" panose="020B0604020202020204" pitchFamily="34" charset="0"/>
                <a:ea typeface="黑体" pitchFamily="2" charset="-122"/>
              </a:defRPr>
            </a:lvl5pPr>
            <a:lvl6pPr marL="457200" eaLnBrk="0" fontAlgn="base" hangingPunct="0">
              <a:spcBef>
                <a:spcPct val="0"/>
              </a:spcBef>
              <a:spcAft>
                <a:spcPct val="0"/>
              </a:spcAft>
              <a:defRPr sz="2800" b="1">
                <a:solidFill>
                  <a:srgbClr val="003399"/>
                </a:solidFill>
                <a:latin typeface="Arial" panose="020B0604020202020204" pitchFamily="34" charset="0"/>
                <a:ea typeface="黑体" pitchFamily="2" charset="-122"/>
              </a:defRPr>
            </a:lvl6pPr>
            <a:lvl7pPr marL="914400" eaLnBrk="0" fontAlgn="base" hangingPunct="0">
              <a:spcBef>
                <a:spcPct val="0"/>
              </a:spcBef>
              <a:spcAft>
                <a:spcPct val="0"/>
              </a:spcAft>
              <a:defRPr sz="2800" b="1">
                <a:solidFill>
                  <a:srgbClr val="003399"/>
                </a:solidFill>
                <a:latin typeface="Arial" panose="020B0604020202020204" pitchFamily="34" charset="0"/>
                <a:ea typeface="黑体" pitchFamily="2" charset="-122"/>
              </a:defRPr>
            </a:lvl7pPr>
            <a:lvl8pPr marL="1371600" eaLnBrk="0" fontAlgn="base" hangingPunct="0">
              <a:spcBef>
                <a:spcPct val="0"/>
              </a:spcBef>
              <a:spcAft>
                <a:spcPct val="0"/>
              </a:spcAft>
              <a:defRPr sz="2800" b="1">
                <a:solidFill>
                  <a:srgbClr val="003399"/>
                </a:solidFill>
                <a:latin typeface="Arial" panose="020B0604020202020204" pitchFamily="34" charset="0"/>
                <a:ea typeface="黑体" pitchFamily="2" charset="-122"/>
              </a:defRPr>
            </a:lvl8pPr>
            <a:lvl9pPr marL="1828800" eaLnBrk="0" fontAlgn="base" hangingPunct="0">
              <a:spcBef>
                <a:spcPct val="0"/>
              </a:spcBef>
              <a:spcAft>
                <a:spcPct val="0"/>
              </a:spcAft>
              <a:defRPr sz="2800" b="1">
                <a:solidFill>
                  <a:srgbClr val="003399"/>
                </a:solidFill>
                <a:latin typeface="Arial" panose="020B0604020202020204" pitchFamily="34" charset="0"/>
                <a:ea typeface="黑体" pitchFamily="2" charset="-122"/>
              </a:defRPr>
            </a:lvl9pPr>
          </a:lstStyle>
          <a:p>
            <a:pPr eaLnBrk="1" fontAlgn="auto" hangingPunct="1">
              <a:spcAft>
                <a:spcPts val="0"/>
              </a:spcAft>
              <a:defRPr/>
            </a:pPr>
            <a:endParaRPr lang="zh-CN" altLang="en-US" baseline="0"/>
          </a:p>
        </p:txBody>
      </p:sp>
      <p:sp>
        <p:nvSpPr>
          <p:cNvPr id="7" name="Rectangle 9"/>
          <p:cNvSpPr>
            <a:spLocks noGrp="1" noChangeArrowheads="1"/>
          </p:cNvSpPr>
          <p:nvPr>
            <p:ph type="title"/>
          </p:nvPr>
        </p:nvSpPr>
        <p:spPr bwMode="auto">
          <a:xfrm>
            <a:off x="107950" y="148307"/>
            <a:ext cx="8928100" cy="760413"/>
          </a:xfrm>
          <a:prstGeom prst="rect">
            <a:avLst/>
          </a:prstGeom>
          <a:noFill/>
          <a:ln w="9525">
            <a:noFill/>
            <a:miter lim="800000"/>
          </a:ln>
        </p:spPr>
        <p:txBody>
          <a:bodyPr vert="horz" wrap="square" lIns="91440" tIns="45720" rIns="91440" bIns="45720" numCol="1" anchor="ctr" anchorCtr="0" compatLnSpc="1">
            <a:normAutofit/>
          </a:bodyPr>
          <a:lstStyle>
            <a:lvl1pPr algn="l">
              <a:defRPr sz="2800" b="1">
                <a:solidFill>
                  <a:schemeClr val="bg1"/>
                </a:solidFill>
                <a:latin typeface="微软雅黑" panose="020B0503020204020204" pitchFamily="34" charset="-122"/>
                <a:ea typeface="微软雅黑" panose="020B0503020204020204" pitchFamily="34" charset="-122"/>
              </a:defRPr>
            </a:lvl1pPr>
          </a:lstStyle>
          <a:p>
            <a:pPr lvl="0"/>
            <a:r>
              <a:rPr lang="zh-CN" altLang="en-US" dirty="0"/>
              <a:t>单击此处编辑母版标题样式</a:t>
            </a:r>
          </a:p>
        </p:txBody>
      </p:sp>
      <p:sp>
        <p:nvSpPr>
          <p:cNvPr id="8" name="Line 8"/>
          <p:cNvSpPr>
            <a:spLocks noChangeShapeType="1"/>
          </p:cNvSpPr>
          <p:nvPr userDrawn="1"/>
        </p:nvSpPr>
        <p:spPr bwMode="auto">
          <a:xfrm>
            <a:off x="0" y="980728"/>
            <a:ext cx="9144000" cy="1"/>
          </a:xfrm>
          <a:prstGeom prst="line">
            <a:avLst/>
          </a:prstGeom>
          <a:noFill/>
          <a:ln w="47625" cmpd="thinThick">
            <a:solidFill>
              <a:schemeClr val="bg1"/>
            </a:solidFill>
            <a:round/>
            <a:headEnd type="none" w="sm" len="sm"/>
            <a:tailEnd type="none" w="sm" len="sm"/>
          </a:ln>
        </p:spPr>
        <p:txBody>
          <a:bodyPr wrap="none" anchor="ctr"/>
          <a:lstStyle/>
          <a:p>
            <a:pPr eaLnBrk="1" fontAlgn="auto" hangingPunct="1">
              <a:spcBef>
                <a:spcPts val="0"/>
              </a:spcBef>
              <a:spcAft>
                <a:spcPts val="0"/>
              </a:spcAft>
            </a:pPr>
            <a:endParaRPr lang="zh-CN" altLang="en-US" baseline="0">
              <a:solidFill>
                <a:srgbClr val="000000"/>
              </a:solidFill>
              <a:latin typeface="Arial" panose="020B0604020202020204"/>
              <a:ea typeface="黑体"/>
            </a:endParaRPr>
          </a:p>
        </p:txBody>
      </p:sp>
      <p:sp>
        <p:nvSpPr>
          <p:cNvPr id="9" name="Rectangle 3"/>
          <p:cNvSpPr>
            <a:spLocks noGrp="1" noChangeArrowheads="1"/>
          </p:cNvSpPr>
          <p:nvPr>
            <p:ph idx="1"/>
          </p:nvPr>
        </p:nvSpPr>
        <p:spPr bwMode="auto">
          <a:xfrm>
            <a:off x="107504" y="1148565"/>
            <a:ext cx="8874642" cy="5256237"/>
          </a:xfrm>
          <a:prstGeom prst="rect">
            <a:avLst/>
          </a:prstGeom>
          <a:noFill/>
          <a:ln w="9525">
            <a:noFill/>
            <a:miter lim="800000"/>
          </a:ln>
        </p:spPr>
        <p:txBody>
          <a:bodyPr vert="horz" wrap="square" lIns="91440" tIns="45720" rIns="91440" bIns="45720" numCol="1" anchor="t" anchorCtr="0" compatLnSpc="1"/>
          <a:lstStyle>
            <a:lvl1pPr marL="285750" indent="-285750" algn="just">
              <a:buFont typeface="Wingdings" panose="05000000000000000000" pitchFamily="2" charset="2"/>
              <a:buChar char="n"/>
              <a:defRPr sz="2400" b="1">
                <a:latin typeface="微软雅黑" panose="020B0503020204020204" pitchFamily="34" charset="-122"/>
                <a:ea typeface="微软雅黑" panose="020B0503020204020204" pitchFamily="34" charset="-122"/>
              </a:defRPr>
            </a:lvl1pPr>
            <a:lvl2pPr marL="742950" indent="-285750" algn="just">
              <a:buFont typeface="Wingdings" panose="05000000000000000000" pitchFamily="2" charset="2"/>
              <a:buChar char="l"/>
              <a:defRPr sz="2000" b="1">
                <a:latin typeface="Arial" panose="020B0604020202020204" pitchFamily="34" charset="0"/>
                <a:ea typeface="楷体" panose="02010609060101010101" pitchFamily="49" charset="-122"/>
                <a:cs typeface="Arial" panose="020B0604020202020204" pitchFamily="34" charset="0"/>
              </a:defRPr>
            </a:lvl2pPr>
            <a:lvl3pPr marL="1200150" indent="-285750" algn="just">
              <a:buFont typeface="Wingdings" panose="05000000000000000000" pitchFamily="2" charset="2"/>
              <a:buChar char="p"/>
              <a:defRPr sz="1800" b="1">
                <a:latin typeface="仿宋" panose="02010609060101010101" pitchFamily="49" charset="-122"/>
                <a:ea typeface="仿宋" panose="02010609060101010101" pitchFamily="49" charset="-122"/>
              </a:defRPr>
            </a:lvl3pPr>
            <a:lvl4pPr marL="1657350" indent="-285750" algn="just">
              <a:buSzPct val="70000"/>
              <a:buFontTx/>
              <a:buChar char="○"/>
              <a:defRPr sz="1600" b="1">
                <a:latin typeface="黑体" pitchFamily="2" charset="-122"/>
                <a:ea typeface="黑体" pitchFamily="2" charset="-122"/>
              </a:defRPr>
            </a:lvl4pPr>
            <a:lvl5pPr marL="1828800" indent="0">
              <a:buFont typeface="Arial" panose="020B0604020202020204" pitchFamily="34" charset="0"/>
              <a:buNone/>
              <a:defRPr sz="1600" b="1">
                <a:latin typeface="黑体" pitchFamily="2" charset="-122"/>
                <a:ea typeface="黑体" pitchFamily="2"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0"/>
            <a:ext cx="8229600" cy="1080000"/>
          </a:xfrm>
        </p:spPr>
        <p:txBody>
          <a:bodyPr/>
          <a:lstStyle>
            <a:lvl1pPr algn="l">
              <a:defRPr>
                <a:solidFill>
                  <a:schemeClr val="bg1"/>
                </a:solidFill>
              </a:defRPr>
            </a:lvl1p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36CB035-BD05-4744-9343-3884CB81EC31}" type="datetimeFigureOut">
              <a:rPr lang="zh-CN" altLang="en-US" smtClean="0">
                <a:solidFill>
                  <a:prstClr val="black">
                    <a:tint val="75000"/>
                  </a:prstClr>
                </a:solidFill>
              </a:rPr>
              <a:t>2023/9/7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CDE13E52-98D4-4D56-ABFC-FE1EB888D54D}"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1_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381000" y="6537327"/>
            <a:ext cx="2286000" cy="244475"/>
          </a:xfrm>
          <a:prstGeom prst="rect">
            <a:avLst/>
          </a:prstGeom>
        </p:spPr>
        <p:txBody>
          <a:bodyPr/>
          <a:lstStyle>
            <a:lvl1pPr>
              <a:defRPr/>
            </a:lvl1pPr>
          </a:lstStyle>
          <a:p>
            <a:pPr>
              <a:defRPr/>
            </a:pPr>
            <a:fld id="{2C9A0602-4C1E-4AA8-8FA1-77F1FDCED5FC}" type="datetime1">
              <a:rPr lang="zh-CN" altLang="en-US"/>
              <a:t>2023/9/7</a:t>
            </a:fld>
            <a:endParaRPr lang="en-US"/>
          </a:p>
        </p:txBody>
      </p:sp>
      <p:sp>
        <p:nvSpPr>
          <p:cNvPr id="3" name="Rectangle 5"/>
          <p:cNvSpPr>
            <a:spLocks noGrp="1" noChangeArrowheads="1"/>
          </p:cNvSpPr>
          <p:nvPr>
            <p:ph type="ftr" sz="quarter" idx="11"/>
          </p:nvPr>
        </p:nvSpPr>
        <p:spPr>
          <a:xfrm>
            <a:off x="2819400" y="6553200"/>
            <a:ext cx="3200400" cy="228600"/>
          </a:xfrm>
          <a:prstGeom prst="rect">
            <a:avLst/>
          </a:prstGeom>
        </p:spPr>
        <p:txBody>
          <a:bodyPr/>
          <a:lstStyle>
            <a:lvl1pPr>
              <a:defRPr/>
            </a:lvl1pPr>
          </a:lstStyle>
          <a:p>
            <a:pPr>
              <a:defRPr/>
            </a:pPr>
            <a:r>
              <a:rPr lang="en-US" altLang="zh-CN"/>
              <a:t>Lecture 1</a:t>
            </a:r>
          </a:p>
        </p:txBody>
      </p:sp>
      <p:sp>
        <p:nvSpPr>
          <p:cNvPr id="4" name="Rectangle 6"/>
          <p:cNvSpPr>
            <a:spLocks noGrp="1" noChangeArrowheads="1"/>
          </p:cNvSpPr>
          <p:nvPr>
            <p:ph type="sldNum" sz="quarter" idx="12"/>
          </p:nvPr>
        </p:nvSpPr>
        <p:spPr>
          <a:xfrm>
            <a:off x="6096000" y="6537327"/>
            <a:ext cx="2743200" cy="244475"/>
          </a:xfrm>
          <a:prstGeom prst="rect">
            <a:avLst/>
          </a:prstGeom>
        </p:spPr>
        <p:txBody>
          <a:bodyPr/>
          <a:lstStyle>
            <a:lvl1pPr>
              <a:defRPr/>
            </a:lvl1pPr>
          </a:lstStyle>
          <a:p>
            <a:pPr>
              <a:defRPr/>
            </a:pPr>
            <a:fld id="{50FBD95A-F8D2-4488-8611-E7B836139D3B}" type="slidenum">
              <a:rPr lang="en-US" altLang="zh-CN"/>
              <a:t>‹#›</a:t>
            </a:fld>
            <a:endParaRPr lang="en-US" altLang="zh-CN"/>
          </a:p>
        </p:txBody>
      </p:sp>
      <p:sp>
        <p:nvSpPr>
          <p:cNvPr id="5" name="标题 1"/>
          <p:cNvSpPr>
            <a:spLocks noGrp="1"/>
          </p:cNvSpPr>
          <p:nvPr>
            <p:ph type="title"/>
          </p:nvPr>
        </p:nvSpPr>
        <p:spPr>
          <a:xfrm>
            <a:off x="179388" y="71438"/>
            <a:ext cx="8839200" cy="765175"/>
          </a:xfrm>
        </p:spPr>
        <p:txBody>
          <a:bodyPr/>
          <a:lstStyle>
            <a:lvl1pPr>
              <a:defRPr b="1">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3_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381000" y="6537325"/>
            <a:ext cx="2286000" cy="244475"/>
          </a:xfrm>
          <a:prstGeom prst="rect">
            <a:avLst/>
          </a:prstGeom>
        </p:spPr>
        <p:txBody>
          <a:bodyPr/>
          <a:lstStyle>
            <a:lvl1pPr>
              <a:defRPr/>
            </a:lvl1pPr>
          </a:lstStyle>
          <a:p>
            <a:pPr>
              <a:defRPr/>
            </a:pPr>
            <a:fld id="{2C9A0602-4C1E-4AA8-8FA1-77F1FDCED5FC}" type="datetime1">
              <a:rPr lang="zh-CN" altLang="en-US"/>
              <a:t>2023/9/7</a:t>
            </a:fld>
            <a:endParaRPr lang="en-US"/>
          </a:p>
        </p:txBody>
      </p:sp>
      <p:sp>
        <p:nvSpPr>
          <p:cNvPr id="3" name="Rectangle 5"/>
          <p:cNvSpPr>
            <a:spLocks noGrp="1" noChangeArrowheads="1"/>
          </p:cNvSpPr>
          <p:nvPr>
            <p:ph type="ftr" sz="quarter" idx="11"/>
          </p:nvPr>
        </p:nvSpPr>
        <p:spPr>
          <a:xfrm>
            <a:off x="2819400" y="6553200"/>
            <a:ext cx="3200400" cy="228600"/>
          </a:xfrm>
          <a:prstGeom prst="rect">
            <a:avLst/>
          </a:prstGeom>
        </p:spPr>
        <p:txBody>
          <a:bodyPr/>
          <a:lstStyle>
            <a:lvl1pPr>
              <a:defRPr/>
            </a:lvl1pPr>
          </a:lstStyle>
          <a:p>
            <a:pPr>
              <a:defRPr/>
            </a:pPr>
            <a:r>
              <a:rPr lang="en-US" altLang="zh-CN"/>
              <a:t>Lecture 1</a:t>
            </a:r>
          </a:p>
        </p:txBody>
      </p:sp>
      <p:sp>
        <p:nvSpPr>
          <p:cNvPr id="4" name="Rectangle 6"/>
          <p:cNvSpPr>
            <a:spLocks noGrp="1" noChangeArrowheads="1"/>
          </p:cNvSpPr>
          <p:nvPr>
            <p:ph type="sldNum" sz="quarter" idx="12"/>
          </p:nvPr>
        </p:nvSpPr>
        <p:spPr>
          <a:xfrm>
            <a:off x="6096000" y="6537325"/>
            <a:ext cx="2743200" cy="244475"/>
          </a:xfrm>
          <a:prstGeom prst="rect">
            <a:avLst/>
          </a:prstGeom>
        </p:spPr>
        <p:txBody>
          <a:bodyPr/>
          <a:lstStyle>
            <a:lvl1pPr>
              <a:defRPr/>
            </a:lvl1pPr>
          </a:lstStyle>
          <a:p>
            <a:pPr>
              <a:defRPr/>
            </a:pPr>
            <a:fld id="{50FBD95A-F8D2-4488-8611-E7B836139D3B}" type="slidenum">
              <a:rPr lang="en-US" altLang="zh-CN"/>
              <a:t>‹#›</a:t>
            </a:fld>
            <a:endParaRPr lang="en-US" altLang="zh-CN"/>
          </a:p>
        </p:txBody>
      </p:sp>
      <p:sp>
        <p:nvSpPr>
          <p:cNvPr id="5" name="标题 1"/>
          <p:cNvSpPr>
            <a:spLocks noGrp="1"/>
          </p:cNvSpPr>
          <p:nvPr>
            <p:ph type="title"/>
          </p:nvPr>
        </p:nvSpPr>
        <p:spPr>
          <a:xfrm>
            <a:off x="179388" y="71438"/>
            <a:ext cx="8839200" cy="765175"/>
          </a:xfrm>
        </p:spPr>
        <p:txBody>
          <a:bodyPr/>
          <a:lstStyle>
            <a:lvl1pPr>
              <a:defRPr b="1">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2_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381000" y="6537325"/>
            <a:ext cx="2286000" cy="244475"/>
          </a:xfrm>
          <a:prstGeom prst="rect">
            <a:avLst/>
          </a:prstGeom>
        </p:spPr>
        <p:txBody>
          <a:bodyPr/>
          <a:lstStyle>
            <a:lvl1pPr>
              <a:defRPr/>
            </a:lvl1pPr>
          </a:lstStyle>
          <a:p>
            <a:pPr>
              <a:defRPr/>
            </a:pPr>
            <a:fld id="{2C9A0602-4C1E-4AA8-8FA1-77F1FDCED5FC}" type="datetime1">
              <a:rPr lang="zh-CN" altLang="en-US"/>
              <a:t>2023/9/7</a:t>
            </a:fld>
            <a:endParaRPr lang="en-US"/>
          </a:p>
        </p:txBody>
      </p:sp>
      <p:sp>
        <p:nvSpPr>
          <p:cNvPr id="3" name="Rectangle 5"/>
          <p:cNvSpPr>
            <a:spLocks noGrp="1" noChangeArrowheads="1"/>
          </p:cNvSpPr>
          <p:nvPr>
            <p:ph type="ftr" sz="quarter" idx="11"/>
          </p:nvPr>
        </p:nvSpPr>
        <p:spPr>
          <a:xfrm>
            <a:off x="2819400" y="6553200"/>
            <a:ext cx="3200400" cy="228600"/>
          </a:xfrm>
          <a:prstGeom prst="rect">
            <a:avLst/>
          </a:prstGeom>
        </p:spPr>
        <p:txBody>
          <a:bodyPr/>
          <a:lstStyle>
            <a:lvl1pPr>
              <a:defRPr/>
            </a:lvl1pPr>
          </a:lstStyle>
          <a:p>
            <a:pPr>
              <a:defRPr/>
            </a:pPr>
            <a:r>
              <a:rPr lang="en-US" altLang="zh-CN"/>
              <a:t>Lecture 1</a:t>
            </a:r>
          </a:p>
        </p:txBody>
      </p:sp>
      <p:sp>
        <p:nvSpPr>
          <p:cNvPr id="4" name="Rectangle 6"/>
          <p:cNvSpPr>
            <a:spLocks noGrp="1" noChangeArrowheads="1"/>
          </p:cNvSpPr>
          <p:nvPr>
            <p:ph type="sldNum" sz="quarter" idx="12"/>
          </p:nvPr>
        </p:nvSpPr>
        <p:spPr>
          <a:xfrm>
            <a:off x="6096000" y="6537325"/>
            <a:ext cx="2743200" cy="244475"/>
          </a:xfrm>
          <a:prstGeom prst="rect">
            <a:avLst/>
          </a:prstGeom>
        </p:spPr>
        <p:txBody>
          <a:bodyPr/>
          <a:lstStyle>
            <a:lvl1pPr>
              <a:defRPr/>
            </a:lvl1pPr>
          </a:lstStyle>
          <a:p>
            <a:pPr>
              <a:defRPr/>
            </a:pPr>
            <a:fld id="{50FBD95A-F8D2-4488-8611-E7B836139D3B}" type="slidenum">
              <a:rPr lang="en-US" altLang="zh-CN"/>
              <a:t>‹#›</a:t>
            </a:fld>
            <a:endParaRPr lang="en-US" altLang="zh-CN"/>
          </a:p>
        </p:txBody>
      </p:sp>
      <p:sp>
        <p:nvSpPr>
          <p:cNvPr id="5" name="标题 1"/>
          <p:cNvSpPr>
            <a:spLocks noGrp="1"/>
          </p:cNvSpPr>
          <p:nvPr>
            <p:ph type="title"/>
          </p:nvPr>
        </p:nvSpPr>
        <p:spPr>
          <a:xfrm>
            <a:off x="179388" y="71438"/>
            <a:ext cx="8839200" cy="765175"/>
          </a:xfrm>
        </p:spPr>
        <p:txBody>
          <a:bodyPr/>
          <a:lstStyle>
            <a:lvl1pPr>
              <a:defRPr b="1">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
        <p:nvSpPr>
          <p:cNvPr id="4" name="Rectangle 10"/>
          <p:cNvSpPr>
            <a:spLocks noGrp="1" noChangeArrowheads="1"/>
          </p:cNvSpPr>
          <p:nvPr>
            <p:ph type="dt" sz="half" idx="10"/>
          </p:nvPr>
        </p:nvSpPr>
        <p:spPr>
          <a:xfrm>
            <a:off x="6848546" y="6462758"/>
            <a:ext cx="2133600" cy="365125"/>
          </a:xfrm>
        </p:spPr>
        <p:txBody>
          <a:bodyPr/>
          <a:lstStyle>
            <a:lvl1pPr algn="r">
              <a:defRPr/>
            </a:lvl1pPr>
          </a:lstStyle>
          <a:p>
            <a:pPr>
              <a:defRPr/>
            </a:pPr>
            <a:r>
              <a:rPr lang="de-DE" altLang="zh-CN">
                <a:solidFill>
                  <a:prstClr val="black">
                    <a:tint val="75000"/>
                  </a:prstClr>
                </a:solidFill>
              </a:rPr>
              <a:t>Page </a:t>
            </a:r>
            <a:fld id="{E6AC41E2-6E75-4510-A384-33CD3C7209CD}" type="slidenum">
              <a:rPr lang="de-DE" altLang="zh-CN" smtClean="0">
                <a:solidFill>
                  <a:prstClr val="black">
                    <a:tint val="75000"/>
                  </a:prstClr>
                </a:solidFill>
              </a:rPr>
              <a:t>‹#›</a:t>
            </a:fld>
            <a:endParaRPr lang="en-GB" altLang="zh-CN">
              <a:solidFill>
                <a:prstClr val="black">
                  <a:tint val="75000"/>
                </a:prstClr>
              </a:solidFill>
            </a:endParaRPr>
          </a:p>
        </p:txBody>
      </p:sp>
      <p:sp>
        <p:nvSpPr>
          <p:cNvPr id="6" name="Rectangle 11"/>
          <p:cNvSpPr>
            <a:spLocks noChangeArrowheads="1"/>
          </p:cNvSpPr>
          <p:nvPr userDrawn="1"/>
        </p:nvSpPr>
        <p:spPr bwMode="auto">
          <a:xfrm>
            <a:off x="304800" y="76200"/>
            <a:ext cx="5410200" cy="914400"/>
          </a:xfrm>
          <a:prstGeom prst="rect">
            <a:avLst/>
          </a:prstGeom>
          <a:noFill/>
          <a:ln>
            <a:noFill/>
          </a:ln>
          <a:effectLst/>
        </p:spPr>
        <p:txBody>
          <a:bodyPr anchor="ctr"/>
          <a:lstStyle>
            <a:lvl1pPr>
              <a:spcBef>
                <a:spcPct val="0"/>
              </a:spcBef>
              <a:defRPr sz="2800" b="1">
                <a:solidFill>
                  <a:srgbClr val="003399"/>
                </a:solidFill>
                <a:latin typeface="Arial" panose="020B0604020202020204" pitchFamily="34" charset="0"/>
                <a:ea typeface="黑体" pitchFamily="2" charset="-122"/>
              </a:defRPr>
            </a:lvl1pPr>
            <a:lvl2pPr>
              <a:spcBef>
                <a:spcPct val="0"/>
              </a:spcBef>
              <a:defRPr sz="2800" b="1">
                <a:solidFill>
                  <a:srgbClr val="003399"/>
                </a:solidFill>
                <a:latin typeface="Arial" panose="020B0604020202020204" pitchFamily="34" charset="0"/>
                <a:ea typeface="黑体" pitchFamily="2" charset="-122"/>
              </a:defRPr>
            </a:lvl2pPr>
            <a:lvl3pPr>
              <a:spcBef>
                <a:spcPct val="0"/>
              </a:spcBef>
              <a:defRPr sz="2800" b="1">
                <a:solidFill>
                  <a:srgbClr val="003399"/>
                </a:solidFill>
                <a:latin typeface="Arial" panose="020B0604020202020204" pitchFamily="34" charset="0"/>
                <a:ea typeface="黑体" pitchFamily="2" charset="-122"/>
              </a:defRPr>
            </a:lvl3pPr>
            <a:lvl4pPr>
              <a:spcBef>
                <a:spcPct val="0"/>
              </a:spcBef>
              <a:defRPr sz="2800" b="1">
                <a:solidFill>
                  <a:srgbClr val="003399"/>
                </a:solidFill>
                <a:latin typeface="Arial" panose="020B0604020202020204" pitchFamily="34" charset="0"/>
                <a:ea typeface="黑体" pitchFamily="2" charset="-122"/>
              </a:defRPr>
            </a:lvl4pPr>
            <a:lvl5pPr>
              <a:spcBef>
                <a:spcPct val="0"/>
              </a:spcBef>
              <a:defRPr sz="2800" b="1">
                <a:solidFill>
                  <a:srgbClr val="003399"/>
                </a:solidFill>
                <a:latin typeface="Arial" panose="020B0604020202020204" pitchFamily="34" charset="0"/>
                <a:ea typeface="黑体" pitchFamily="2" charset="-122"/>
              </a:defRPr>
            </a:lvl5pPr>
            <a:lvl6pPr marL="457200" eaLnBrk="0" fontAlgn="base" hangingPunct="0">
              <a:spcBef>
                <a:spcPct val="0"/>
              </a:spcBef>
              <a:spcAft>
                <a:spcPct val="0"/>
              </a:spcAft>
              <a:defRPr sz="2800" b="1">
                <a:solidFill>
                  <a:srgbClr val="003399"/>
                </a:solidFill>
                <a:latin typeface="Arial" panose="020B0604020202020204" pitchFamily="34" charset="0"/>
                <a:ea typeface="黑体" pitchFamily="2" charset="-122"/>
              </a:defRPr>
            </a:lvl6pPr>
            <a:lvl7pPr marL="914400" eaLnBrk="0" fontAlgn="base" hangingPunct="0">
              <a:spcBef>
                <a:spcPct val="0"/>
              </a:spcBef>
              <a:spcAft>
                <a:spcPct val="0"/>
              </a:spcAft>
              <a:defRPr sz="2800" b="1">
                <a:solidFill>
                  <a:srgbClr val="003399"/>
                </a:solidFill>
                <a:latin typeface="Arial" panose="020B0604020202020204" pitchFamily="34" charset="0"/>
                <a:ea typeface="黑体" pitchFamily="2" charset="-122"/>
              </a:defRPr>
            </a:lvl7pPr>
            <a:lvl8pPr marL="1371600" eaLnBrk="0" fontAlgn="base" hangingPunct="0">
              <a:spcBef>
                <a:spcPct val="0"/>
              </a:spcBef>
              <a:spcAft>
                <a:spcPct val="0"/>
              </a:spcAft>
              <a:defRPr sz="2800" b="1">
                <a:solidFill>
                  <a:srgbClr val="003399"/>
                </a:solidFill>
                <a:latin typeface="Arial" panose="020B0604020202020204" pitchFamily="34" charset="0"/>
                <a:ea typeface="黑体" pitchFamily="2" charset="-122"/>
              </a:defRPr>
            </a:lvl8pPr>
            <a:lvl9pPr marL="1828800" eaLnBrk="0" fontAlgn="base" hangingPunct="0">
              <a:spcBef>
                <a:spcPct val="0"/>
              </a:spcBef>
              <a:spcAft>
                <a:spcPct val="0"/>
              </a:spcAft>
              <a:defRPr sz="2800" b="1">
                <a:solidFill>
                  <a:srgbClr val="003399"/>
                </a:solidFill>
                <a:latin typeface="Arial" panose="020B0604020202020204" pitchFamily="34" charset="0"/>
                <a:ea typeface="黑体" pitchFamily="2" charset="-122"/>
              </a:defRPr>
            </a:lvl9pPr>
          </a:lstStyle>
          <a:p>
            <a:pPr eaLnBrk="1" fontAlgn="auto" hangingPunct="1">
              <a:spcAft>
                <a:spcPts val="0"/>
              </a:spcAft>
              <a:defRPr/>
            </a:pPr>
            <a:endParaRPr lang="zh-CN" altLang="en-US" sz="2100" baseline="0"/>
          </a:p>
        </p:txBody>
      </p:sp>
      <p:sp>
        <p:nvSpPr>
          <p:cNvPr id="9" name="Rectangle 3"/>
          <p:cNvSpPr>
            <a:spLocks noGrp="1" noChangeArrowheads="1"/>
          </p:cNvSpPr>
          <p:nvPr>
            <p:ph idx="1"/>
          </p:nvPr>
        </p:nvSpPr>
        <p:spPr bwMode="auto">
          <a:xfrm>
            <a:off x="107504" y="1206758"/>
            <a:ext cx="8874642" cy="5256237"/>
          </a:xfrm>
          <a:prstGeom prst="rect">
            <a:avLst/>
          </a:prstGeom>
          <a:noFill/>
          <a:ln w="9525">
            <a:noFill/>
            <a:miter lim="800000"/>
          </a:ln>
        </p:spPr>
        <p:txBody>
          <a:bodyPr vert="horz" wrap="square" lIns="91440" tIns="45720" rIns="91440" bIns="45720" numCol="1" anchor="t" anchorCtr="0" compatLnSpc="1"/>
          <a:lstStyle>
            <a:lvl1pPr marL="214630" indent="-214630" algn="just">
              <a:buFont typeface="Wingdings" panose="05000000000000000000" pitchFamily="2" charset="2"/>
              <a:buChar char="n"/>
              <a:defRPr sz="1800" b="1">
                <a:latin typeface="微软雅黑" panose="020B0503020204020204" pitchFamily="34" charset="-122"/>
                <a:ea typeface="微软雅黑" panose="020B0503020204020204" pitchFamily="34" charset="-122"/>
              </a:defRPr>
            </a:lvl1pPr>
            <a:lvl2pPr marL="557530" indent="-214630" algn="just">
              <a:buFont typeface="Wingdings" panose="05000000000000000000" pitchFamily="2" charset="2"/>
              <a:buChar char="l"/>
              <a:defRPr sz="1800" b="1">
                <a:latin typeface="楷体" panose="02010609060101010101" pitchFamily="49" charset="-122"/>
                <a:ea typeface="楷体" panose="02010609060101010101" pitchFamily="49" charset="-122"/>
              </a:defRPr>
            </a:lvl2pPr>
            <a:lvl3pPr marL="900430" indent="-214630" algn="just">
              <a:buFont typeface="Wingdings" panose="05000000000000000000" pitchFamily="2" charset="2"/>
              <a:buChar char="p"/>
              <a:defRPr sz="1500" b="1">
                <a:latin typeface="仿宋" panose="02010609060101010101" pitchFamily="49" charset="-122"/>
                <a:ea typeface="仿宋" panose="02010609060101010101" pitchFamily="49" charset="-122"/>
              </a:defRPr>
            </a:lvl3pPr>
            <a:lvl4pPr marL="1243330" indent="-214630" algn="just">
              <a:buSzPct val="70000"/>
              <a:buFontTx/>
              <a:buChar char="○"/>
              <a:defRPr sz="1350" b="1">
                <a:latin typeface="黑体" pitchFamily="2" charset="-122"/>
                <a:ea typeface="黑体" pitchFamily="2" charset="-122"/>
              </a:defRPr>
            </a:lvl4pPr>
            <a:lvl5pPr marL="1371600" indent="0">
              <a:buFont typeface="Arial" panose="020B0604020202020204" pitchFamily="34" charset="0"/>
              <a:buNone/>
              <a:defRPr sz="1200" b="1">
                <a:latin typeface="黑体" pitchFamily="2" charset="-122"/>
                <a:ea typeface="黑体" pitchFamily="2" charset="-122"/>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p:txBody>
      </p:sp>
      <p:grpSp>
        <p:nvGrpSpPr>
          <p:cNvPr id="5" name="组合 4"/>
          <p:cNvGrpSpPr/>
          <p:nvPr userDrawn="1"/>
        </p:nvGrpSpPr>
        <p:grpSpPr>
          <a:xfrm>
            <a:off x="0" y="9098"/>
            <a:ext cx="9136612" cy="1008001"/>
            <a:chOff x="0" y="9097"/>
            <a:chExt cx="12182149" cy="1008001"/>
          </a:xfrm>
        </p:grpSpPr>
        <p:pic>
          <p:nvPicPr>
            <p:cNvPr id="2" name="图片 1"/>
            <p:cNvPicPr preferRelativeResize="0"/>
            <p:nvPr userDrawn="1"/>
          </p:nvPicPr>
          <p:blipFill>
            <a:blip r:embed="rId2"/>
            <a:stretch>
              <a:fillRect/>
            </a:stretch>
          </p:blipFill>
          <p:spPr>
            <a:xfrm>
              <a:off x="8832304" y="9097"/>
              <a:ext cx="3349845" cy="1008000"/>
            </a:xfrm>
            <a:prstGeom prst="rect">
              <a:avLst/>
            </a:prstGeom>
          </p:spPr>
        </p:pic>
        <p:pic>
          <p:nvPicPr>
            <p:cNvPr id="3" name="图片 2"/>
            <p:cNvPicPr preferRelativeResize="0"/>
            <p:nvPr userDrawn="1"/>
          </p:nvPicPr>
          <p:blipFill>
            <a:blip r:embed="rId3"/>
            <a:stretch>
              <a:fillRect/>
            </a:stretch>
          </p:blipFill>
          <p:spPr>
            <a:xfrm>
              <a:off x="0" y="9098"/>
              <a:ext cx="8832304" cy="1008000"/>
            </a:xfrm>
            <a:prstGeom prst="rect">
              <a:avLst/>
            </a:prstGeom>
          </p:spPr>
        </p:pic>
      </p:grpSp>
      <p:sp>
        <p:nvSpPr>
          <p:cNvPr id="10" name="Rectangle 9"/>
          <p:cNvSpPr>
            <a:spLocks noGrp="1" noChangeArrowheads="1"/>
          </p:cNvSpPr>
          <p:nvPr>
            <p:ph type="title"/>
          </p:nvPr>
        </p:nvSpPr>
        <p:spPr bwMode="auto">
          <a:xfrm>
            <a:off x="107952" y="148311"/>
            <a:ext cx="8928100" cy="760413"/>
          </a:xfrm>
          <a:prstGeom prst="rect">
            <a:avLst/>
          </a:prstGeom>
          <a:noFill/>
          <a:ln w="9525">
            <a:noFill/>
            <a:miter lim="800000"/>
          </a:ln>
        </p:spPr>
        <p:txBody>
          <a:bodyPr vert="horz" wrap="square" lIns="91440" tIns="45720" rIns="91440" bIns="45720" numCol="1" anchor="ctr" anchorCtr="0" compatLnSpc="1">
            <a:normAutofit/>
          </a:bodyPr>
          <a:lstStyle>
            <a:lvl1pPr algn="l">
              <a:defRPr sz="2100" b="1">
                <a:solidFill>
                  <a:schemeClr val="bg1"/>
                </a:solidFill>
                <a:latin typeface="微软雅黑" panose="020B0503020204020204" pitchFamily="34" charset="-122"/>
                <a:ea typeface="微软雅黑" panose="020B0503020204020204" pitchFamily="34" charset="-122"/>
              </a:defRPr>
            </a:lvl1pPr>
          </a:lstStyle>
          <a:p>
            <a:pPr lvl="0"/>
            <a:r>
              <a:rPr lang="zh-CN" altLang="en-US"/>
              <a:t>单击此处编辑母版标题样式</a:t>
            </a:r>
            <a:endParaRPr lang="zh-CN" altLang="en-US" dirty="0"/>
          </a:p>
        </p:txBody>
      </p:sp>
      <p:sp>
        <p:nvSpPr>
          <p:cNvPr id="11" name="Line 8"/>
          <p:cNvSpPr>
            <a:spLocks noChangeShapeType="1"/>
          </p:cNvSpPr>
          <p:nvPr userDrawn="1"/>
        </p:nvSpPr>
        <p:spPr bwMode="auto">
          <a:xfrm>
            <a:off x="0" y="980730"/>
            <a:ext cx="9144000" cy="1"/>
          </a:xfrm>
          <a:prstGeom prst="line">
            <a:avLst/>
          </a:prstGeom>
          <a:noFill/>
          <a:ln w="47625" cmpd="thinThick">
            <a:solidFill>
              <a:schemeClr val="bg1"/>
            </a:solidFill>
            <a:round/>
            <a:headEnd type="none" w="sm" len="sm"/>
            <a:tailEnd type="none" w="sm" len="sm"/>
          </a:ln>
        </p:spPr>
        <p:txBody>
          <a:bodyPr wrap="none" anchor="ctr"/>
          <a:lstStyle/>
          <a:p>
            <a:pPr eaLnBrk="1" fontAlgn="auto" hangingPunct="1">
              <a:spcBef>
                <a:spcPts val="0"/>
              </a:spcBef>
              <a:spcAft>
                <a:spcPts val="0"/>
              </a:spcAft>
            </a:pPr>
            <a:endParaRPr lang="zh-CN" altLang="en-US" sz="1350" baseline="0">
              <a:solidFill>
                <a:prstClr val="black"/>
              </a:solidFill>
              <a:latin typeface="Calibri" panose="020F0502020204030204"/>
            </a:endParaRPr>
          </a:p>
        </p:txBody>
      </p:sp>
    </p:spTree>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p:txBody>
          <a:bodyPr/>
          <a:lstStyle>
            <a:lvl1pPr>
              <a:defRPr/>
            </a:lvl1pPr>
          </a:lstStyle>
          <a:p>
            <a:pPr>
              <a:defRPr/>
            </a:pPr>
            <a:fld id="{1E8FBBF7-0857-4E0C-8BA6-6E15C623885C}" type="datetime1">
              <a:rPr lang="zh-CN" altLang="en-US"/>
              <a:t>2023/9/7</a:t>
            </a:fld>
            <a:endParaRPr lang="en-US"/>
          </a:p>
        </p:txBody>
      </p:sp>
      <p:sp>
        <p:nvSpPr>
          <p:cNvPr id="5" name="Rectangle 5"/>
          <p:cNvSpPr>
            <a:spLocks noGrp="1" noChangeArrowheads="1"/>
          </p:cNvSpPr>
          <p:nvPr>
            <p:ph type="ftr" sz="quarter" idx="11"/>
          </p:nvPr>
        </p:nvSpPr>
        <p:spPr/>
        <p:txBody>
          <a:bodyPr/>
          <a:lstStyle>
            <a:lvl1pPr>
              <a:defRPr/>
            </a:lvl1pPr>
          </a:lstStyle>
          <a:p>
            <a:pPr>
              <a:defRPr/>
            </a:pPr>
            <a:r>
              <a:rPr lang="en-US" altLang="zh-CN"/>
              <a:t>Lecture 1</a:t>
            </a:r>
          </a:p>
        </p:txBody>
      </p:sp>
      <p:sp>
        <p:nvSpPr>
          <p:cNvPr id="6" name="Rectangle 6"/>
          <p:cNvSpPr>
            <a:spLocks noGrp="1" noChangeArrowheads="1"/>
          </p:cNvSpPr>
          <p:nvPr>
            <p:ph type="sldNum" sz="quarter" idx="12"/>
          </p:nvPr>
        </p:nvSpPr>
        <p:spPr/>
        <p:txBody>
          <a:bodyPr/>
          <a:lstStyle>
            <a:lvl1pPr>
              <a:defRPr/>
            </a:lvl1pPr>
          </a:lstStyle>
          <a:p>
            <a:pPr>
              <a:defRPr/>
            </a:pPr>
            <a:fld id="{39C0A3BD-B17F-41BC-AD2B-B1F4D871CDAD}" type="slidenum">
              <a:rPr lang="en-US" altLang="zh-CN"/>
              <a:t>‹#›</a:t>
            </a:fld>
            <a:endParaRPr lang="en-US" altLang="zh-CN"/>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3" name="内容占位符 2"/>
          <p:cNvSpPr>
            <a:spLocks noGrp="1"/>
          </p:cNvSpPr>
          <p:nvPr>
            <p:ph idx="1"/>
          </p:nvPr>
        </p:nvSpPr>
        <p:spPr/>
        <p:txBody>
          <a:bodyPr/>
          <a:lstStyle>
            <a:lvl1pPr>
              <a:defRPr>
                <a:latin typeface="微软雅黑" panose="020B0503020204020204" pitchFamily="34" charset="-122"/>
                <a:ea typeface="微软雅黑" panose="020B0503020204020204" pitchFamily="34" charset="-122"/>
              </a:defRPr>
            </a:lvl1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4"/>
          <p:cNvSpPr>
            <a:spLocks noGrp="1" noChangeArrowheads="1"/>
          </p:cNvSpPr>
          <p:nvPr>
            <p:ph type="dt" sz="half" idx="10"/>
          </p:nvPr>
        </p:nvSpPr>
        <p:spPr>
          <a:xfrm>
            <a:off x="197768" y="6537325"/>
            <a:ext cx="2286000" cy="244475"/>
          </a:xfrm>
        </p:spPr>
        <p:txBody>
          <a:bodyPr/>
          <a:lstStyle>
            <a:lvl1pPr>
              <a:defRPr/>
            </a:lvl1pPr>
          </a:lstStyle>
          <a:p>
            <a:pPr>
              <a:defRPr/>
            </a:pPr>
            <a:fld id="{FAF88401-22E9-4153-B0F5-3C3505E5B3D2}" type="datetime1">
              <a:rPr lang="zh-CN" altLang="en-US"/>
              <a:t>2023/9/7</a:t>
            </a:fld>
            <a:endParaRPr lang="en-US"/>
          </a:p>
        </p:txBody>
      </p:sp>
      <p:sp>
        <p:nvSpPr>
          <p:cNvPr id="6" name="Rectangle 6"/>
          <p:cNvSpPr>
            <a:spLocks noGrp="1" noChangeArrowheads="1"/>
          </p:cNvSpPr>
          <p:nvPr>
            <p:ph type="sldNum" sz="quarter" idx="12"/>
          </p:nvPr>
        </p:nvSpPr>
        <p:spPr>
          <a:xfrm>
            <a:off x="6293296" y="6537325"/>
            <a:ext cx="2743200" cy="244475"/>
          </a:xfrm>
        </p:spPr>
        <p:txBody>
          <a:bodyPr/>
          <a:lstStyle>
            <a:lvl1pPr>
              <a:defRPr/>
            </a:lvl1pPr>
          </a:lstStyle>
          <a:p>
            <a:pPr>
              <a:defRPr/>
            </a:pPr>
            <a:fld id="{283AA37B-31F2-46EE-90A4-68D9AA6A4383}" type="slidenum">
              <a:rPr lang="en-US" altLang="zh-CN"/>
              <a:t>‹#›</a:t>
            </a:fld>
            <a:endParaRPr lang="en-US" altLang="zh-CN"/>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p:txBody>
          <a:bodyPr/>
          <a:lstStyle>
            <a:lvl1pPr>
              <a:defRPr/>
            </a:lvl1pPr>
          </a:lstStyle>
          <a:p>
            <a:pPr>
              <a:defRPr/>
            </a:pPr>
            <a:fld id="{531CAC6C-B0AD-4F0E-9446-33370F30D5FC}" type="datetime1">
              <a:rPr lang="zh-CN" altLang="en-US"/>
              <a:t>2023/9/7</a:t>
            </a:fld>
            <a:endParaRPr lang="en-US"/>
          </a:p>
        </p:txBody>
      </p:sp>
      <p:sp>
        <p:nvSpPr>
          <p:cNvPr id="5" name="Rectangle 5"/>
          <p:cNvSpPr>
            <a:spLocks noGrp="1" noChangeArrowheads="1"/>
          </p:cNvSpPr>
          <p:nvPr>
            <p:ph type="ftr" sz="quarter" idx="11"/>
          </p:nvPr>
        </p:nvSpPr>
        <p:spPr/>
        <p:txBody>
          <a:bodyPr/>
          <a:lstStyle>
            <a:lvl1pPr>
              <a:defRPr/>
            </a:lvl1pPr>
          </a:lstStyle>
          <a:p>
            <a:pPr>
              <a:defRPr/>
            </a:pPr>
            <a:r>
              <a:rPr lang="en-US" altLang="zh-CN"/>
              <a:t>Lecture 1</a:t>
            </a:r>
          </a:p>
        </p:txBody>
      </p:sp>
      <p:sp>
        <p:nvSpPr>
          <p:cNvPr id="6" name="Rectangle 6"/>
          <p:cNvSpPr>
            <a:spLocks noGrp="1" noChangeArrowheads="1"/>
          </p:cNvSpPr>
          <p:nvPr>
            <p:ph type="sldNum" sz="quarter" idx="12"/>
          </p:nvPr>
        </p:nvSpPr>
        <p:spPr/>
        <p:txBody>
          <a:bodyPr/>
          <a:lstStyle>
            <a:lvl1pPr>
              <a:defRPr/>
            </a:lvl1pPr>
          </a:lstStyle>
          <a:p>
            <a:pPr>
              <a:defRPr/>
            </a:pPr>
            <a:fld id="{A40A47DD-4F3B-4B0E-A7D4-817BFF4C49EB}" type="slidenum">
              <a:rPr lang="en-US" altLang="zh-CN"/>
              <a:t>‹#›</a:t>
            </a:fld>
            <a:endParaRPr lang="en-US" altLang="zh-CN"/>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79388" y="981075"/>
            <a:ext cx="4343400" cy="54816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75188" y="981075"/>
            <a:ext cx="4343400" cy="54816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p:txBody>
          <a:bodyPr/>
          <a:lstStyle>
            <a:lvl1pPr>
              <a:defRPr/>
            </a:lvl1pPr>
          </a:lstStyle>
          <a:p>
            <a:pPr>
              <a:defRPr/>
            </a:pPr>
            <a:fld id="{3B983934-C491-42A4-BFD4-814AB71EDDF7}" type="datetime1">
              <a:rPr lang="zh-CN" altLang="en-US"/>
              <a:t>2023/9/7</a:t>
            </a:fld>
            <a:endParaRPr lang="en-US"/>
          </a:p>
        </p:txBody>
      </p:sp>
      <p:sp>
        <p:nvSpPr>
          <p:cNvPr id="6" name="Rectangle 5"/>
          <p:cNvSpPr>
            <a:spLocks noGrp="1" noChangeArrowheads="1"/>
          </p:cNvSpPr>
          <p:nvPr>
            <p:ph type="ftr" sz="quarter" idx="11"/>
          </p:nvPr>
        </p:nvSpPr>
        <p:spPr/>
        <p:txBody>
          <a:bodyPr/>
          <a:lstStyle>
            <a:lvl1pPr>
              <a:defRPr/>
            </a:lvl1pPr>
          </a:lstStyle>
          <a:p>
            <a:pPr>
              <a:defRPr/>
            </a:pPr>
            <a:r>
              <a:rPr lang="en-US" altLang="zh-CN"/>
              <a:t>Lecture 1</a:t>
            </a:r>
          </a:p>
        </p:txBody>
      </p:sp>
      <p:sp>
        <p:nvSpPr>
          <p:cNvPr id="7" name="Rectangle 6"/>
          <p:cNvSpPr>
            <a:spLocks noGrp="1" noChangeArrowheads="1"/>
          </p:cNvSpPr>
          <p:nvPr>
            <p:ph type="sldNum" sz="quarter" idx="12"/>
          </p:nvPr>
        </p:nvSpPr>
        <p:spPr/>
        <p:txBody>
          <a:bodyPr/>
          <a:lstStyle>
            <a:lvl1pPr>
              <a:defRPr/>
            </a:lvl1pPr>
          </a:lstStyle>
          <a:p>
            <a:pPr>
              <a:defRPr/>
            </a:pPr>
            <a:fld id="{10D012B7-EEC4-4D8F-A0AE-0D024276F354}" type="slidenum">
              <a:rPr lang="en-US" altLang="zh-CN"/>
              <a:t>‹#›</a:t>
            </a:fld>
            <a:endParaRPr lang="en-US" altLang="zh-CN"/>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p:txBody>
          <a:bodyPr/>
          <a:lstStyle>
            <a:lvl1pPr>
              <a:defRPr/>
            </a:lvl1pPr>
          </a:lstStyle>
          <a:p>
            <a:pPr>
              <a:defRPr/>
            </a:pPr>
            <a:fld id="{F729AC0E-F239-4395-A14B-CA68D9010451}" type="datetime1">
              <a:rPr lang="zh-CN" altLang="en-US"/>
              <a:t>2023/9/7</a:t>
            </a:fld>
            <a:endParaRPr lang="en-US"/>
          </a:p>
        </p:txBody>
      </p:sp>
      <p:sp>
        <p:nvSpPr>
          <p:cNvPr id="8" name="Rectangle 5"/>
          <p:cNvSpPr>
            <a:spLocks noGrp="1" noChangeArrowheads="1"/>
          </p:cNvSpPr>
          <p:nvPr>
            <p:ph type="ftr" sz="quarter" idx="11"/>
          </p:nvPr>
        </p:nvSpPr>
        <p:spPr/>
        <p:txBody>
          <a:bodyPr/>
          <a:lstStyle>
            <a:lvl1pPr>
              <a:defRPr/>
            </a:lvl1pPr>
          </a:lstStyle>
          <a:p>
            <a:pPr>
              <a:defRPr/>
            </a:pPr>
            <a:r>
              <a:rPr lang="en-US" altLang="zh-CN"/>
              <a:t>Lecture 1</a:t>
            </a:r>
          </a:p>
        </p:txBody>
      </p:sp>
      <p:sp>
        <p:nvSpPr>
          <p:cNvPr id="9" name="Rectangle 6"/>
          <p:cNvSpPr>
            <a:spLocks noGrp="1" noChangeArrowheads="1"/>
          </p:cNvSpPr>
          <p:nvPr>
            <p:ph type="sldNum" sz="quarter" idx="12"/>
          </p:nvPr>
        </p:nvSpPr>
        <p:spPr/>
        <p:txBody>
          <a:bodyPr/>
          <a:lstStyle>
            <a:lvl1pPr>
              <a:defRPr/>
            </a:lvl1pPr>
          </a:lstStyle>
          <a:p>
            <a:pPr>
              <a:defRPr/>
            </a:pPr>
            <a:fld id="{3BEE5A60-ACBF-4E9D-8250-BA2475CAEA54}" type="slidenum">
              <a:rPr lang="en-US" altLang="zh-CN"/>
              <a:t>‹#›</a:t>
            </a:fld>
            <a:endParaRPr lang="en-US" altLang="zh-CN"/>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p:txBody>
          <a:bodyPr/>
          <a:lstStyle>
            <a:lvl1pPr>
              <a:defRPr/>
            </a:lvl1pPr>
          </a:lstStyle>
          <a:p>
            <a:pPr>
              <a:defRPr/>
            </a:pPr>
            <a:fld id="{ABF7D333-2B55-4460-872C-65971AEBE282}" type="datetime1">
              <a:rPr lang="zh-CN" altLang="en-US"/>
              <a:t>2023/9/7</a:t>
            </a:fld>
            <a:endParaRPr lang="en-US"/>
          </a:p>
        </p:txBody>
      </p:sp>
      <p:sp>
        <p:nvSpPr>
          <p:cNvPr id="4" name="Rectangle 5"/>
          <p:cNvSpPr>
            <a:spLocks noGrp="1" noChangeArrowheads="1"/>
          </p:cNvSpPr>
          <p:nvPr>
            <p:ph type="ftr" sz="quarter" idx="11"/>
          </p:nvPr>
        </p:nvSpPr>
        <p:spPr/>
        <p:txBody>
          <a:bodyPr/>
          <a:lstStyle>
            <a:lvl1pPr>
              <a:defRPr/>
            </a:lvl1pPr>
          </a:lstStyle>
          <a:p>
            <a:pPr>
              <a:defRPr/>
            </a:pPr>
            <a:r>
              <a:rPr lang="en-US" altLang="zh-CN"/>
              <a:t>Lecture 1</a:t>
            </a:r>
          </a:p>
        </p:txBody>
      </p:sp>
      <p:sp>
        <p:nvSpPr>
          <p:cNvPr id="5" name="Rectangle 6"/>
          <p:cNvSpPr>
            <a:spLocks noGrp="1" noChangeArrowheads="1"/>
          </p:cNvSpPr>
          <p:nvPr>
            <p:ph type="sldNum" sz="quarter" idx="12"/>
          </p:nvPr>
        </p:nvSpPr>
        <p:spPr/>
        <p:txBody>
          <a:bodyPr/>
          <a:lstStyle>
            <a:lvl1pPr>
              <a:defRPr/>
            </a:lvl1pPr>
          </a:lstStyle>
          <a:p>
            <a:pPr>
              <a:defRPr/>
            </a:pPr>
            <a:fld id="{D3C155E1-15C7-4BC0-8F47-E13BA6600D3E}" type="slidenum">
              <a:rPr lang="en-US" altLang="zh-CN"/>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0"/>
            <a:ext cx="8229600" cy="1080000"/>
          </a:xfrm>
        </p:spPr>
        <p:txBody>
          <a:bodyPr/>
          <a:lstStyle>
            <a:lvl1pPr algn="l">
              <a:defRPr>
                <a:solidFill>
                  <a:schemeClr val="bg1"/>
                </a:solidFill>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36CB035-BD05-4744-9343-3884CB81EC31}" type="datetimeFigureOut">
              <a:rPr lang="zh-CN" altLang="en-US" smtClean="0">
                <a:solidFill>
                  <a:prstClr val="black">
                    <a:tint val="75000"/>
                  </a:prstClr>
                </a:solidFill>
              </a:rPr>
              <a:t>2023/9/7</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CDE13E52-98D4-4D56-ABFC-FE1EB888D54D}"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fld id="{2C9A0602-4C1E-4AA8-8FA1-77F1FDCED5FC}" type="datetime1">
              <a:rPr lang="zh-CN" altLang="en-US"/>
              <a:t>2023/9/7</a:t>
            </a:fld>
            <a:endParaRPr lang="en-US"/>
          </a:p>
        </p:txBody>
      </p:sp>
      <p:sp>
        <p:nvSpPr>
          <p:cNvPr id="3" name="Rectangle 5"/>
          <p:cNvSpPr>
            <a:spLocks noGrp="1" noChangeArrowheads="1"/>
          </p:cNvSpPr>
          <p:nvPr>
            <p:ph type="ftr" sz="quarter" idx="11"/>
          </p:nvPr>
        </p:nvSpPr>
        <p:spPr/>
        <p:txBody>
          <a:bodyPr/>
          <a:lstStyle>
            <a:lvl1pPr>
              <a:defRPr/>
            </a:lvl1pPr>
          </a:lstStyle>
          <a:p>
            <a:pPr>
              <a:defRPr/>
            </a:pPr>
            <a:r>
              <a:rPr lang="en-US" altLang="zh-CN"/>
              <a:t>Lecture 1</a:t>
            </a:r>
          </a:p>
        </p:txBody>
      </p:sp>
      <p:sp>
        <p:nvSpPr>
          <p:cNvPr id="4" name="Rectangle 6"/>
          <p:cNvSpPr>
            <a:spLocks noGrp="1" noChangeArrowheads="1"/>
          </p:cNvSpPr>
          <p:nvPr>
            <p:ph type="sldNum" sz="quarter" idx="12"/>
          </p:nvPr>
        </p:nvSpPr>
        <p:spPr/>
        <p:txBody>
          <a:bodyPr/>
          <a:lstStyle>
            <a:lvl1pPr>
              <a:defRPr/>
            </a:lvl1pPr>
          </a:lstStyle>
          <a:p>
            <a:pPr>
              <a:defRPr/>
            </a:pPr>
            <a:fld id="{50FBD95A-F8D2-4488-8611-E7B836139D3B}" type="slidenum">
              <a:rPr lang="en-US" altLang="zh-CN"/>
              <a:t>‹#›</a:t>
            </a:fld>
            <a:endParaRPr lang="en-US" altLang="zh-CN"/>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fld id="{DE0ACA26-EDE1-4762-BE66-94A7EAAFB3D1}" type="datetime1">
              <a:rPr lang="zh-CN" altLang="en-US"/>
              <a:t>2023/9/7</a:t>
            </a:fld>
            <a:endParaRPr lang="en-US"/>
          </a:p>
        </p:txBody>
      </p:sp>
      <p:sp>
        <p:nvSpPr>
          <p:cNvPr id="6" name="Rectangle 5"/>
          <p:cNvSpPr>
            <a:spLocks noGrp="1" noChangeArrowheads="1"/>
          </p:cNvSpPr>
          <p:nvPr>
            <p:ph type="ftr" sz="quarter" idx="11"/>
          </p:nvPr>
        </p:nvSpPr>
        <p:spPr/>
        <p:txBody>
          <a:bodyPr/>
          <a:lstStyle>
            <a:lvl1pPr>
              <a:defRPr/>
            </a:lvl1pPr>
          </a:lstStyle>
          <a:p>
            <a:pPr>
              <a:defRPr/>
            </a:pPr>
            <a:r>
              <a:rPr lang="en-US" altLang="zh-CN"/>
              <a:t>Lecture 1</a:t>
            </a:r>
          </a:p>
        </p:txBody>
      </p:sp>
      <p:sp>
        <p:nvSpPr>
          <p:cNvPr id="7" name="Rectangle 6"/>
          <p:cNvSpPr>
            <a:spLocks noGrp="1" noChangeArrowheads="1"/>
          </p:cNvSpPr>
          <p:nvPr>
            <p:ph type="sldNum" sz="quarter" idx="12"/>
          </p:nvPr>
        </p:nvSpPr>
        <p:spPr/>
        <p:txBody>
          <a:bodyPr/>
          <a:lstStyle>
            <a:lvl1pPr>
              <a:defRPr/>
            </a:lvl1pPr>
          </a:lstStyle>
          <a:p>
            <a:pPr>
              <a:defRPr/>
            </a:pPr>
            <a:fld id="{F6E461BE-3140-4BB3-A330-A3E92F9AD8B1}" type="slidenum">
              <a:rPr lang="en-US" altLang="zh-CN"/>
              <a:t>‹#›</a:t>
            </a:fld>
            <a:endParaRPr lang="en-US" altLang="zh-CN"/>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fld id="{A4C41047-FBFB-4E30-BFC4-5930808DCF04}" type="datetime1">
              <a:rPr lang="zh-CN" altLang="en-US"/>
              <a:t>2023/9/7</a:t>
            </a:fld>
            <a:endParaRPr lang="en-US"/>
          </a:p>
        </p:txBody>
      </p:sp>
      <p:sp>
        <p:nvSpPr>
          <p:cNvPr id="6" name="Rectangle 5"/>
          <p:cNvSpPr>
            <a:spLocks noGrp="1" noChangeArrowheads="1"/>
          </p:cNvSpPr>
          <p:nvPr>
            <p:ph type="ftr" sz="quarter" idx="11"/>
          </p:nvPr>
        </p:nvSpPr>
        <p:spPr/>
        <p:txBody>
          <a:bodyPr/>
          <a:lstStyle>
            <a:lvl1pPr>
              <a:defRPr/>
            </a:lvl1pPr>
          </a:lstStyle>
          <a:p>
            <a:pPr>
              <a:defRPr/>
            </a:pPr>
            <a:r>
              <a:rPr lang="en-US" altLang="zh-CN"/>
              <a:t>Lecture 1</a:t>
            </a:r>
          </a:p>
        </p:txBody>
      </p:sp>
      <p:sp>
        <p:nvSpPr>
          <p:cNvPr id="7" name="Rectangle 6"/>
          <p:cNvSpPr>
            <a:spLocks noGrp="1" noChangeArrowheads="1"/>
          </p:cNvSpPr>
          <p:nvPr>
            <p:ph type="sldNum" sz="quarter" idx="12"/>
          </p:nvPr>
        </p:nvSpPr>
        <p:spPr/>
        <p:txBody>
          <a:bodyPr/>
          <a:lstStyle>
            <a:lvl1pPr>
              <a:defRPr/>
            </a:lvl1pPr>
          </a:lstStyle>
          <a:p>
            <a:pPr>
              <a:defRPr/>
            </a:pPr>
            <a:fld id="{B2BCEF3C-935F-45BB-9C47-4C73976C44B3}" type="slidenum">
              <a:rPr lang="en-US" altLang="zh-CN"/>
              <a:t>‹#›</a:t>
            </a:fld>
            <a:endParaRPr lang="en-US" altLang="zh-CN"/>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p:txBody>
          <a:bodyPr/>
          <a:lstStyle>
            <a:lvl1pPr>
              <a:defRPr/>
            </a:lvl1pPr>
          </a:lstStyle>
          <a:p>
            <a:pPr>
              <a:defRPr/>
            </a:pPr>
            <a:fld id="{AA53EDD8-01BB-47F8-8E6D-2645728DF3F1}" type="datetime1">
              <a:rPr lang="zh-CN" altLang="en-US"/>
              <a:t>2023/9/7</a:t>
            </a:fld>
            <a:endParaRPr lang="en-US"/>
          </a:p>
        </p:txBody>
      </p:sp>
      <p:sp>
        <p:nvSpPr>
          <p:cNvPr id="5" name="Rectangle 5"/>
          <p:cNvSpPr>
            <a:spLocks noGrp="1" noChangeArrowheads="1"/>
          </p:cNvSpPr>
          <p:nvPr>
            <p:ph type="ftr" sz="quarter" idx="11"/>
          </p:nvPr>
        </p:nvSpPr>
        <p:spPr/>
        <p:txBody>
          <a:bodyPr/>
          <a:lstStyle>
            <a:lvl1pPr>
              <a:defRPr/>
            </a:lvl1pPr>
          </a:lstStyle>
          <a:p>
            <a:pPr>
              <a:defRPr/>
            </a:pPr>
            <a:r>
              <a:rPr lang="en-US" altLang="zh-CN"/>
              <a:t>Lecture 1</a:t>
            </a:r>
          </a:p>
        </p:txBody>
      </p:sp>
      <p:sp>
        <p:nvSpPr>
          <p:cNvPr id="6" name="Rectangle 6"/>
          <p:cNvSpPr>
            <a:spLocks noGrp="1" noChangeArrowheads="1"/>
          </p:cNvSpPr>
          <p:nvPr>
            <p:ph type="sldNum" sz="quarter" idx="12"/>
          </p:nvPr>
        </p:nvSpPr>
        <p:spPr/>
        <p:txBody>
          <a:bodyPr/>
          <a:lstStyle>
            <a:lvl1pPr>
              <a:defRPr/>
            </a:lvl1pPr>
          </a:lstStyle>
          <a:p>
            <a:pPr>
              <a:defRPr/>
            </a:pPr>
            <a:fld id="{1AEF2E81-A0D5-41DE-88A7-2A2FFF4DBF77}" type="slidenum">
              <a:rPr lang="en-US" altLang="zh-CN"/>
              <a:t>‹#›</a:t>
            </a:fld>
            <a:endParaRPr lang="en-US" altLang="zh-CN"/>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08788" y="71438"/>
            <a:ext cx="2209800" cy="639127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79388" y="71438"/>
            <a:ext cx="6477000" cy="639127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p:txBody>
          <a:bodyPr/>
          <a:lstStyle>
            <a:lvl1pPr>
              <a:defRPr/>
            </a:lvl1pPr>
          </a:lstStyle>
          <a:p>
            <a:pPr>
              <a:defRPr/>
            </a:pPr>
            <a:fld id="{DA7B442F-28AC-43F0-93B7-FE355784DBDB}" type="datetime1">
              <a:rPr lang="zh-CN" altLang="en-US"/>
              <a:t>2023/9/7</a:t>
            </a:fld>
            <a:endParaRPr lang="en-US"/>
          </a:p>
        </p:txBody>
      </p:sp>
      <p:sp>
        <p:nvSpPr>
          <p:cNvPr id="5" name="Rectangle 5"/>
          <p:cNvSpPr>
            <a:spLocks noGrp="1" noChangeArrowheads="1"/>
          </p:cNvSpPr>
          <p:nvPr>
            <p:ph type="ftr" sz="quarter" idx="11"/>
          </p:nvPr>
        </p:nvSpPr>
        <p:spPr/>
        <p:txBody>
          <a:bodyPr/>
          <a:lstStyle>
            <a:lvl1pPr>
              <a:defRPr/>
            </a:lvl1pPr>
          </a:lstStyle>
          <a:p>
            <a:pPr>
              <a:defRPr/>
            </a:pPr>
            <a:r>
              <a:rPr lang="en-US" altLang="zh-CN"/>
              <a:t>Lecture 1</a:t>
            </a:r>
          </a:p>
        </p:txBody>
      </p:sp>
      <p:sp>
        <p:nvSpPr>
          <p:cNvPr id="6" name="Rectangle 6"/>
          <p:cNvSpPr>
            <a:spLocks noGrp="1" noChangeArrowheads="1"/>
          </p:cNvSpPr>
          <p:nvPr>
            <p:ph type="sldNum" sz="quarter" idx="12"/>
          </p:nvPr>
        </p:nvSpPr>
        <p:spPr/>
        <p:txBody>
          <a:bodyPr/>
          <a:lstStyle>
            <a:lvl1pPr>
              <a:defRPr/>
            </a:lvl1pPr>
          </a:lstStyle>
          <a:p>
            <a:pPr>
              <a:defRPr/>
            </a:pPr>
            <a:fld id="{9DB735D7-0ECB-4EE2-86E4-B3A13F216CB5}" type="slidenum">
              <a:rPr lang="en-US" altLang="zh-CN"/>
              <a:t>‹#›</a:t>
            </a:fld>
            <a:endParaRPr lang="en-US" altLang="zh-CN"/>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79388" y="71438"/>
            <a:ext cx="8839200" cy="765175"/>
          </a:xfrm>
        </p:spPr>
        <p:txBody>
          <a:bodyPr/>
          <a:lstStyle/>
          <a:p>
            <a:r>
              <a:rPr lang="zh-CN" altLang="en-US"/>
              <a:t>单击此处编辑母版标题样式</a:t>
            </a:r>
          </a:p>
        </p:txBody>
      </p:sp>
      <p:sp>
        <p:nvSpPr>
          <p:cNvPr id="3" name="文本占位符 2"/>
          <p:cNvSpPr>
            <a:spLocks noGrp="1"/>
          </p:cNvSpPr>
          <p:nvPr>
            <p:ph type="body" sz="half" idx="1"/>
          </p:nvPr>
        </p:nvSpPr>
        <p:spPr>
          <a:xfrm>
            <a:off x="179388" y="981075"/>
            <a:ext cx="4343400" cy="54816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75188" y="981075"/>
            <a:ext cx="4343400" cy="54816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p:txBody>
          <a:bodyPr/>
          <a:lstStyle>
            <a:lvl1pPr>
              <a:defRPr/>
            </a:lvl1pPr>
          </a:lstStyle>
          <a:p>
            <a:pPr>
              <a:defRPr/>
            </a:pPr>
            <a:fld id="{7707A132-778D-41EB-A2E6-EEFB736A1018}" type="datetime1">
              <a:rPr lang="zh-CN" altLang="en-US"/>
              <a:t>2023/9/7</a:t>
            </a:fld>
            <a:endParaRPr lang="en-US"/>
          </a:p>
        </p:txBody>
      </p:sp>
      <p:sp>
        <p:nvSpPr>
          <p:cNvPr id="6" name="Rectangle 5"/>
          <p:cNvSpPr>
            <a:spLocks noGrp="1" noChangeArrowheads="1"/>
          </p:cNvSpPr>
          <p:nvPr>
            <p:ph type="ftr" sz="quarter" idx="11"/>
          </p:nvPr>
        </p:nvSpPr>
        <p:spPr/>
        <p:txBody>
          <a:bodyPr/>
          <a:lstStyle>
            <a:lvl1pPr>
              <a:defRPr/>
            </a:lvl1pPr>
          </a:lstStyle>
          <a:p>
            <a:pPr>
              <a:defRPr/>
            </a:pPr>
            <a:r>
              <a:rPr lang="en-US" altLang="zh-CN"/>
              <a:t>Lecture 1</a:t>
            </a:r>
          </a:p>
        </p:txBody>
      </p:sp>
      <p:sp>
        <p:nvSpPr>
          <p:cNvPr id="7" name="Rectangle 6"/>
          <p:cNvSpPr>
            <a:spLocks noGrp="1" noChangeArrowheads="1"/>
          </p:cNvSpPr>
          <p:nvPr>
            <p:ph type="sldNum" sz="quarter" idx="12"/>
          </p:nvPr>
        </p:nvSpPr>
        <p:spPr/>
        <p:txBody>
          <a:bodyPr/>
          <a:lstStyle>
            <a:lvl1pPr>
              <a:defRPr/>
            </a:lvl1pPr>
          </a:lstStyle>
          <a:p>
            <a:pPr>
              <a:defRPr/>
            </a:pPr>
            <a:fld id="{74D7858A-8586-41E6-A722-1234A2DFF6F8}" type="slidenum">
              <a:rPr lang="en-US" altLang="zh-CN"/>
              <a:t>‹#›</a:t>
            </a:fld>
            <a:endParaRPr lang="en-US" altLang="zh-CN"/>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4" name="Rectangle 10"/>
          <p:cNvSpPr>
            <a:spLocks noGrp="1" noChangeArrowheads="1"/>
          </p:cNvSpPr>
          <p:nvPr>
            <p:ph type="dt" sz="half" idx="10"/>
          </p:nvPr>
        </p:nvSpPr>
        <p:spPr>
          <a:xfrm>
            <a:off x="6848546" y="6462754"/>
            <a:ext cx="2133600" cy="365125"/>
          </a:xfrm>
        </p:spPr>
        <p:txBody>
          <a:bodyPr/>
          <a:lstStyle>
            <a:lvl1pPr algn="r">
              <a:defRPr/>
            </a:lvl1pPr>
          </a:lstStyle>
          <a:p>
            <a:pPr>
              <a:defRPr/>
            </a:pPr>
            <a:r>
              <a:rPr lang="de-DE" altLang="zh-CN">
                <a:solidFill>
                  <a:srgbClr val="000000"/>
                </a:solidFill>
              </a:rPr>
              <a:t>Page </a:t>
            </a:r>
            <a:fld id="{E6AC41E2-6E75-4510-A384-33CD3C7209CD}" type="slidenum">
              <a:rPr lang="de-DE" altLang="zh-CN" smtClean="0">
                <a:solidFill>
                  <a:srgbClr val="000000"/>
                </a:solidFill>
              </a:rPr>
              <a:t>‹#›</a:t>
            </a:fld>
            <a:endParaRPr lang="en-GB" altLang="zh-CN">
              <a:solidFill>
                <a:srgbClr val="000000"/>
              </a:solidFill>
            </a:endParaRPr>
          </a:p>
        </p:txBody>
      </p:sp>
      <p:sp>
        <p:nvSpPr>
          <p:cNvPr id="6" name="Rectangle 11"/>
          <p:cNvSpPr>
            <a:spLocks noChangeArrowheads="1"/>
          </p:cNvSpPr>
          <p:nvPr userDrawn="1"/>
        </p:nvSpPr>
        <p:spPr bwMode="auto">
          <a:xfrm>
            <a:off x="304800" y="76200"/>
            <a:ext cx="5410200" cy="914400"/>
          </a:xfrm>
          <a:prstGeom prst="rect">
            <a:avLst/>
          </a:prstGeom>
          <a:noFill/>
          <a:ln>
            <a:noFill/>
          </a:ln>
          <a:effectLst/>
        </p:spPr>
        <p:txBody>
          <a:bodyPr anchor="ctr"/>
          <a:lstStyle>
            <a:lvl1pPr>
              <a:spcBef>
                <a:spcPct val="0"/>
              </a:spcBef>
              <a:defRPr sz="2800" b="1">
                <a:solidFill>
                  <a:srgbClr val="003399"/>
                </a:solidFill>
                <a:latin typeface="Arial" panose="020B0604020202020204" pitchFamily="34" charset="0"/>
                <a:ea typeface="黑体" pitchFamily="2" charset="-122"/>
              </a:defRPr>
            </a:lvl1pPr>
            <a:lvl2pPr>
              <a:spcBef>
                <a:spcPct val="0"/>
              </a:spcBef>
              <a:defRPr sz="2800" b="1">
                <a:solidFill>
                  <a:srgbClr val="003399"/>
                </a:solidFill>
                <a:latin typeface="Arial" panose="020B0604020202020204" pitchFamily="34" charset="0"/>
                <a:ea typeface="黑体" pitchFamily="2" charset="-122"/>
              </a:defRPr>
            </a:lvl2pPr>
            <a:lvl3pPr>
              <a:spcBef>
                <a:spcPct val="0"/>
              </a:spcBef>
              <a:defRPr sz="2800" b="1">
                <a:solidFill>
                  <a:srgbClr val="003399"/>
                </a:solidFill>
                <a:latin typeface="Arial" panose="020B0604020202020204" pitchFamily="34" charset="0"/>
                <a:ea typeface="黑体" pitchFamily="2" charset="-122"/>
              </a:defRPr>
            </a:lvl3pPr>
            <a:lvl4pPr>
              <a:spcBef>
                <a:spcPct val="0"/>
              </a:spcBef>
              <a:defRPr sz="2800" b="1">
                <a:solidFill>
                  <a:srgbClr val="003399"/>
                </a:solidFill>
                <a:latin typeface="Arial" panose="020B0604020202020204" pitchFamily="34" charset="0"/>
                <a:ea typeface="黑体" pitchFamily="2" charset="-122"/>
              </a:defRPr>
            </a:lvl4pPr>
            <a:lvl5pPr>
              <a:spcBef>
                <a:spcPct val="0"/>
              </a:spcBef>
              <a:defRPr sz="2800" b="1">
                <a:solidFill>
                  <a:srgbClr val="003399"/>
                </a:solidFill>
                <a:latin typeface="Arial" panose="020B0604020202020204" pitchFamily="34" charset="0"/>
                <a:ea typeface="黑体" pitchFamily="2" charset="-122"/>
              </a:defRPr>
            </a:lvl5pPr>
            <a:lvl6pPr marL="457200" eaLnBrk="0" fontAlgn="base" hangingPunct="0">
              <a:spcBef>
                <a:spcPct val="0"/>
              </a:spcBef>
              <a:spcAft>
                <a:spcPct val="0"/>
              </a:spcAft>
              <a:defRPr sz="2800" b="1">
                <a:solidFill>
                  <a:srgbClr val="003399"/>
                </a:solidFill>
                <a:latin typeface="Arial" panose="020B0604020202020204" pitchFamily="34" charset="0"/>
                <a:ea typeface="黑体" pitchFamily="2" charset="-122"/>
              </a:defRPr>
            </a:lvl6pPr>
            <a:lvl7pPr marL="914400" eaLnBrk="0" fontAlgn="base" hangingPunct="0">
              <a:spcBef>
                <a:spcPct val="0"/>
              </a:spcBef>
              <a:spcAft>
                <a:spcPct val="0"/>
              </a:spcAft>
              <a:defRPr sz="2800" b="1">
                <a:solidFill>
                  <a:srgbClr val="003399"/>
                </a:solidFill>
                <a:latin typeface="Arial" panose="020B0604020202020204" pitchFamily="34" charset="0"/>
                <a:ea typeface="黑体" pitchFamily="2" charset="-122"/>
              </a:defRPr>
            </a:lvl7pPr>
            <a:lvl8pPr marL="1371600" eaLnBrk="0" fontAlgn="base" hangingPunct="0">
              <a:spcBef>
                <a:spcPct val="0"/>
              </a:spcBef>
              <a:spcAft>
                <a:spcPct val="0"/>
              </a:spcAft>
              <a:defRPr sz="2800" b="1">
                <a:solidFill>
                  <a:srgbClr val="003399"/>
                </a:solidFill>
                <a:latin typeface="Arial" panose="020B0604020202020204" pitchFamily="34" charset="0"/>
                <a:ea typeface="黑体" pitchFamily="2" charset="-122"/>
              </a:defRPr>
            </a:lvl8pPr>
            <a:lvl9pPr marL="1828800" eaLnBrk="0" fontAlgn="base" hangingPunct="0">
              <a:spcBef>
                <a:spcPct val="0"/>
              </a:spcBef>
              <a:spcAft>
                <a:spcPct val="0"/>
              </a:spcAft>
              <a:defRPr sz="2800" b="1">
                <a:solidFill>
                  <a:srgbClr val="003399"/>
                </a:solidFill>
                <a:latin typeface="Arial" panose="020B0604020202020204" pitchFamily="34" charset="0"/>
                <a:ea typeface="黑体" pitchFamily="2" charset="-122"/>
              </a:defRPr>
            </a:lvl9pPr>
          </a:lstStyle>
          <a:p>
            <a:pPr eaLnBrk="1" fontAlgn="auto" hangingPunct="1">
              <a:spcAft>
                <a:spcPts val="0"/>
              </a:spcAft>
              <a:defRPr/>
            </a:pPr>
            <a:endParaRPr lang="zh-CN" altLang="en-US" baseline="0"/>
          </a:p>
        </p:txBody>
      </p:sp>
      <p:sp>
        <p:nvSpPr>
          <p:cNvPr id="7" name="Rectangle 9"/>
          <p:cNvSpPr>
            <a:spLocks noGrp="1" noChangeArrowheads="1"/>
          </p:cNvSpPr>
          <p:nvPr>
            <p:ph type="title"/>
          </p:nvPr>
        </p:nvSpPr>
        <p:spPr bwMode="auto">
          <a:xfrm>
            <a:off x="107950" y="148307"/>
            <a:ext cx="8928100" cy="760413"/>
          </a:xfrm>
          <a:prstGeom prst="rect">
            <a:avLst/>
          </a:prstGeom>
          <a:noFill/>
          <a:ln w="9525">
            <a:noFill/>
            <a:miter lim="800000"/>
          </a:ln>
        </p:spPr>
        <p:txBody>
          <a:bodyPr vert="horz" wrap="square" lIns="91440" tIns="45720" rIns="91440" bIns="45720" numCol="1" anchor="ctr" anchorCtr="0" compatLnSpc="1">
            <a:normAutofit/>
          </a:bodyPr>
          <a:lstStyle>
            <a:lvl1pPr algn="l">
              <a:defRPr sz="2800" b="1">
                <a:solidFill>
                  <a:schemeClr val="bg1"/>
                </a:solidFill>
                <a:latin typeface="微软雅黑" panose="020B0503020204020204" pitchFamily="34" charset="-122"/>
                <a:ea typeface="微软雅黑" panose="020B0503020204020204" pitchFamily="34" charset="-122"/>
              </a:defRPr>
            </a:lvl1pPr>
          </a:lstStyle>
          <a:p>
            <a:pPr lvl="0"/>
            <a:r>
              <a:rPr lang="zh-CN" altLang="en-US" dirty="0"/>
              <a:t>单击此处编辑母版标题样式</a:t>
            </a:r>
          </a:p>
        </p:txBody>
      </p:sp>
      <p:sp>
        <p:nvSpPr>
          <p:cNvPr id="8" name="Line 8"/>
          <p:cNvSpPr>
            <a:spLocks noChangeShapeType="1"/>
          </p:cNvSpPr>
          <p:nvPr userDrawn="1"/>
        </p:nvSpPr>
        <p:spPr bwMode="auto">
          <a:xfrm>
            <a:off x="0" y="980728"/>
            <a:ext cx="9144000" cy="1"/>
          </a:xfrm>
          <a:prstGeom prst="line">
            <a:avLst/>
          </a:prstGeom>
          <a:noFill/>
          <a:ln w="47625" cmpd="thinThick">
            <a:solidFill>
              <a:schemeClr val="bg1"/>
            </a:solidFill>
            <a:round/>
            <a:headEnd type="none" w="sm" len="sm"/>
            <a:tailEnd type="none" w="sm" len="sm"/>
          </a:ln>
        </p:spPr>
        <p:txBody>
          <a:bodyPr wrap="none" anchor="ctr"/>
          <a:lstStyle/>
          <a:p>
            <a:pPr eaLnBrk="1" fontAlgn="auto" hangingPunct="1">
              <a:spcBef>
                <a:spcPts val="0"/>
              </a:spcBef>
              <a:spcAft>
                <a:spcPts val="0"/>
              </a:spcAft>
            </a:pPr>
            <a:endParaRPr lang="zh-CN" altLang="en-US" baseline="0">
              <a:solidFill>
                <a:srgbClr val="000000"/>
              </a:solidFill>
              <a:latin typeface="Arial" panose="020B0604020202020204"/>
              <a:ea typeface="黑体"/>
            </a:endParaRPr>
          </a:p>
        </p:txBody>
      </p:sp>
      <p:sp>
        <p:nvSpPr>
          <p:cNvPr id="9" name="Rectangle 3"/>
          <p:cNvSpPr>
            <a:spLocks noGrp="1" noChangeArrowheads="1"/>
          </p:cNvSpPr>
          <p:nvPr>
            <p:ph idx="1"/>
          </p:nvPr>
        </p:nvSpPr>
        <p:spPr bwMode="auto">
          <a:xfrm>
            <a:off x="107504" y="1148565"/>
            <a:ext cx="8874642" cy="5256237"/>
          </a:xfrm>
          <a:prstGeom prst="rect">
            <a:avLst/>
          </a:prstGeom>
          <a:noFill/>
          <a:ln w="9525">
            <a:noFill/>
            <a:miter lim="800000"/>
          </a:ln>
        </p:spPr>
        <p:txBody>
          <a:bodyPr vert="horz" wrap="square" lIns="91440" tIns="45720" rIns="91440" bIns="45720" numCol="1" anchor="t" anchorCtr="0" compatLnSpc="1"/>
          <a:lstStyle>
            <a:lvl1pPr marL="285750" indent="-285750" algn="just">
              <a:buFont typeface="Wingdings" panose="05000000000000000000" pitchFamily="2" charset="2"/>
              <a:buChar char="n"/>
              <a:defRPr sz="2400" b="1">
                <a:latin typeface="微软雅黑" panose="020B0503020204020204" pitchFamily="34" charset="-122"/>
                <a:ea typeface="微软雅黑" panose="020B0503020204020204" pitchFamily="34" charset="-122"/>
              </a:defRPr>
            </a:lvl1pPr>
            <a:lvl2pPr marL="742950" indent="-285750" algn="just">
              <a:buFont typeface="Wingdings" panose="05000000000000000000" pitchFamily="2" charset="2"/>
              <a:buChar char="l"/>
              <a:defRPr sz="2000" b="1">
                <a:latin typeface="Arial" panose="020B0604020202020204" pitchFamily="34" charset="0"/>
                <a:ea typeface="楷体" panose="02010609060101010101" pitchFamily="49" charset="-122"/>
                <a:cs typeface="Arial" panose="020B0604020202020204" pitchFamily="34" charset="0"/>
              </a:defRPr>
            </a:lvl2pPr>
            <a:lvl3pPr marL="1200150" indent="-285750" algn="just">
              <a:buFont typeface="Wingdings" panose="05000000000000000000" pitchFamily="2" charset="2"/>
              <a:buChar char="p"/>
              <a:defRPr sz="1800" b="1">
                <a:latin typeface="仿宋" panose="02010609060101010101" pitchFamily="49" charset="-122"/>
                <a:ea typeface="仿宋" panose="02010609060101010101" pitchFamily="49" charset="-122"/>
              </a:defRPr>
            </a:lvl3pPr>
            <a:lvl4pPr marL="1657350" indent="-285750" algn="just">
              <a:buSzPct val="70000"/>
              <a:buFontTx/>
              <a:buChar char="○"/>
              <a:defRPr sz="1600" b="1">
                <a:latin typeface="黑体" pitchFamily="2" charset="-122"/>
                <a:ea typeface="黑体" pitchFamily="2" charset="-122"/>
              </a:defRPr>
            </a:lvl4pPr>
            <a:lvl5pPr marL="1828800" indent="0">
              <a:buFont typeface="Arial" panose="020B0604020202020204" pitchFamily="34" charset="0"/>
              <a:buNone/>
              <a:defRPr sz="1600" b="1">
                <a:latin typeface="黑体" pitchFamily="2" charset="-122"/>
                <a:ea typeface="黑体" pitchFamily="2"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p:txBody>
      </p:sp>
    </p:spTree>
  </p:cSld>
  <p:clrMapOvr>
    <a:masterClrMapping/>
  </p:clrMapOvr>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1_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381000" y="6537327"/>
            <a:ext cx="2286000" cy="244475"/>
          </a:xfrm>
          <a:prstGeom prst="rect">
            <a:avLst/>
          </a:prstGeom>
        </p:spPr>
        <p:txBody>
          <a:bodyPr/>
          <a:lstStyle>
            <a:lvl1pPr>
              <a:defRPr/>
            </a:lvl1pPr>
          </a:lstStyle>
          <a:p>
            <a:pPr>
              <a:defRPr/>
            </a:pPr>
            <a:fld id="{2C9A0602-4C1E-4AA8-8FA1-77F1FDCED5FC}" type="datetime1">
              <a:rPr lang="zh-CN" altLang="en-US"/>
              <a:t>2023/9/7</a:t>
            </a:fld>
            <a:endParaRPr lang="en-US"/>
          </a:p>
        </p:txBody>
      </p:sp>
      <p:sp>
        <p:nvSpPr>
          <p:cNvPr id="3" name="Rectangle 5"/>
          <p:cNvSpPr>
            <a:spLocks noGrp="1" noChangeArrowheads="1"/>
          </p:cNvSpPr>
          <p:nvPr>
            <p:ph type="ftr" sz="quarter" idx="11"/>
          </p:nvPr>
        </p:nvSpPr>
        <p:spPr>
          <a:xfrm>
            <a:off x="2819400" y="6553200"/>
            <a:ext cx="3200400" cy="228600"/>
          </a:xfrm>
          <a:prstGeom prst="rect">
            <a:avLst/>
          </a:prstGeom>
        </p:spPr>
        <p:txBody>
          <a:bodyPr/>
          <a:lstStyle>
            <a:lvl1pPr>
              <a:defRPr/>
            </a:lvl1pPr>
          </a:lstStyle>
          <a:p>
            <a:pPr>
              <a:defRPr/>
            </a:pPr>
            <a:r>
              <a:rPr lang="en-US" altLang="zh-CN"/>
              <a:t>Lecture 1</a:t>
            </a:r>
          </a:p>
        </p:txBody>
      </p:sp>
      <p:sp>
        <p:nvSpPr>
          <p:cNvPr id="4" name="Rectangle 6"/>
          <p:cNvSpPr>
            <a:spLocks noGrp="1" noChangeArrowheads="1"/>
          </p:cNvSpPr>
          <p:nvPr>
            <p:ph type="sldNum" sz="quarter" idx="12"/>
          </p:nvPr>
        </p:nvSpPr>
        <p:spPr>
          <a:xfrm>
            <a:off x="6096000" y="6537327"/>
            <a:ext cx="2743200" cy="244475"/>
          </a:xfrm>
          <a:prstGeom prst="rect">
            <a:avLst/>
          </a:prstGeom>
        </p:spPr>
        <p:txBody>
          <a:bodyPr/>
          <a:lstStyle>
            <a:lvl1pPr>
              <a:defRPr/>
            </a:lvl1pPr>
          </a:lstStyle>
          <a:p>
            <a:pPr>
              <a:defRPr/>
            </a:pPr>
            <a:fld id="{50FBD95A-F8D2-4488-8611-E7B836139D3B}" type="slidenum">
              <a:rPr lang="en-US" altLang="zh-CN"/>
              <a:t>‹#›</a:t>
            </a:fld>
            <a:endParaRPr lang="en-US" altLang="zh-CN"/>
          </a:p>
        </p:txBody>
      </p:sp>
      <p:sp>
        <p:nvSpPr>
          <p:cNvPr id="5" name="标题 1"/>
          <p:cNvSpPr>
            <a:spLocks noGrp="1"/>
          </p:cNvSpPr>
          <p:nvPr>
            <p:ph type="title"/>
          </p:nvPr>
        </p:nvSpPr>
        <p:spPr>
          <a:xfrm>
            <a:off x="179388" y="71438"/>
            <a:ext cx="8839200" cy="765175"/>
          </a:xfrm>
        </p:spPr>
        <p:txBody>
          <a:bodyPr/>
          <a:lstStyle>
            <a:lvl1pPr>
              <a:defRPr b="1">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36CB035-BD05-4744-9343-3884CB81EC31}" type="datetimeFigureOut">
              <a:rPr lang="zh-CN" altLang="en-US" smtClean="0">
                <a:solidFill>
                  <a:prstClr val="black">
                    <a:tint val="75000"/>
                  </a:prstClr>
                </a:solidFill>
              </a:rPr>
              <a:t>2023/9/7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CDE13E52-98D4-4D56-ABFC-FE1EB888D54D}" type="slidenum">
              <a:rPr lang="zh-CN" altLang="en-US" smtClean="0">
                <a:solidFill>
                  <a:prstClr val="black">
                    <a:tint val="75000"/>
                  </a:prstClr>
                </a:solidFill>
              </a:rPr>
              <a:t>‹#›</a:t>
            </a:fld>
            <a:endParaRPr lang="zh-CN" altLang="en-US">
              <a:solidFill>
                <a:prstClr val="black">
                  <a:tint val="75000"/>
                </a:prstClr>
              </a:solidFill>
            </a:endParaRPr>
          </a:p>
        </p:txBody>
      </p:sp>
      <p:pic>
        <p:nvPicPr>
          <p:cNvPr id="7" name="图片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1844824"/>
            <a:ext cx="9144000" cy="2880320"/>
          </a:xfrm>
          <a:prstGeom prst="rect">
            <a:avLst/>
          </a:prstGeom>
        </p:spPr>
      </p:pic>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obj" preserve="1">
  <p:cSld name="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0"/>
            <a:ext cx="8147248" cy="1080000"/>
          </a:xfrm>
        </p:spPr>
        <p:txBody>
          <a:bodyPr/>
          <a:lstStyle>
            <a:lvl1pPr algn="l">
              <a:defRPr>
                <a:solidFill>
                  <a:schemeClr val="bg1"/>
                </a:solidFill>
              </a:defRPr>
            </a:lvl1pPr>
          </a:lstStyle>
          <a:p>
            <a:r>
              <a:rPr lang="zh-CN" altLang="en-US"/>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36CB035-BD05-4744-9343-3884CB81EC31}" type="datetimeFigureOut">
              <a:rPr lang="zh-CN" altLang="en-US" smtClean="0">
                <a:solidFill>
                  <a:prstClr val="black">
                    <a:tint val="75000"/>
                  </a:prstClr>
                </a:solidFill>
              </a:rPr>
              <a:t>2023/9/7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CDE13E52-98D4-4D56-ABFC-FE1EB888D54D}"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0"/>
            <a:ext cx="8229600" cy="1080000"/>
          </a:xfrm>
        </p:spPr>
        <p:txBody>
          <a:bodyPr/>
          <a:lstStyle>
            <a:lvl1pPr algn="l">
              <a:defRPr>
                <a:solidFill>
                  <a:schemeClr val="bg1"/>
                </a:solidFill>
              </a:defRPr>
            </a:lvl1pPr>
          </a:lstStyle>
          <a:p>
            <a:r>
              <a:rPr lang="zh-CN" altLang="en-US"/>
              <a:t>单击此处编辑母版标题样式</a:t>
            </a:r>
          </a:p>
        </p:txBody>
      </p:sp>
      <p:sp>
        <p:nvSpPr>
          <p:cNvPr id="3" name="日期占位符 2"/>
          <p:cNvSpPr>
            <a:spLocks noGrp="1"/>
          </p:cNvSpPr>
          <p:nvPr>
            <p:ph type="dt" sz="half" idx="10"/>
          </p:nvPr>
        </p:nvSpPr>
        <p:spPr/>
        <p:txBody>
          <a:bodyPr/>
          <a:lstStyle/>
          <a:p>
            <a:fld id="{836CB035-BD05-4744-9343-3884CB81EC31}" type="datetimeFigureOut">
              <a:rPr lang="zh-CN" altLang="en-US" smtClean="0">
                <a:solidFill>
                  <a:prstClr val="black">
                    <a:tint val="75000"/>
                  </a:prstClr>
                </a:solidFill>
              </a:rPr>
              <a:t>2023/9/7</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CDE13E52-98D4-4D56-ABFC-FE1EB888D54D}"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secHead" preserve="1">
  <p:cSld name="节标题">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solidFill>
                  <a:schemeClr val="bg1"/>
                </a:solidFill>
              </a:defRPr>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bg1">
                    <a:lumMod val="9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36CB035-BD05-4744-9343-3884CB81EC31}" type="datetimeFigureOut">
              <a:rPr lang="zh-CN" altLang="en-US" smtClean="0">
                <a:solidFill>
                  <a:prstClr val="black">
                    <a:tint val="75000"/>
                  </a:prstClr>
                </a:solidFill>
              </a:rPr>
              <a:t>2023/9/7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CDE13E52-98D4-4D56-ABFC-FE1EB888D54D}"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woObj" preserve="1">
  <p:cSld name="两栏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0"/>
            <a:ext cx="8229600" cy="1080000"/>
          </a:xfrm>
        </p:spPr>
        <p:txBody>
          <a:bodyPr/>
          <a:lstStyle>
            <a:lvl1pPr algn="l">
              <a:defRPr>
                <a:solidFill>
                  <a:schemeClr val="bg1"/>
                </a:solidFill>
              </a:defRPr>
            </a:lvl1p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36CB035-BD05-4744-9343-3884CB81EC31}" type="datetimeFigureOut">
              <a:rPr lang="zh-CN" altLang="en-US" smtClean="0">
                <a:solidFill>
                  <a:prstClr val="black">
                    <a:tint val="75000"/>
                  </a:prstClr>
                </a:solidFill>
              </a:rPr>
              <a:t>2023/9/7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CDE13E52-98D4-4D56-ABFC-FE1EB888D54D}"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woTxTwoObj" preserve="1">
  <p:cSld name="比较">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0"/>
            <a:ext cx="8229600" cy="1080000"/>
          </a:xfrm>
        </p:spPr>
        <p:txBody>
          <a:bodyPr/>
          <a:lstStyle>
            <a:lvl1pPr algn="l">
              <a:defRPr>
                <a:solidFill>
                  <a:schemeClr val="bg1"/>
                </a:solidFill>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36CB035-BD05-4744-9343-3884CB81EC31}" type="datetimeFigureOut">
              <a:rPr lang="zh-CN" altLang="en-US" smtClean="0">
                <a:solidFill>
                  <a:prstClr val="black">
                    <a:tint val="75000"/>
                  </a:prstClr>
                </a:solidFill>
              </a:rPr>
              <a:t>2023/9/7</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CDE13E52-98D4-4D56-ABFC-FE1EB888D54D}"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itleOnly" preserve="1">
  <p:cSld name="仅标题">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0"/>
            <a:ext cx="8229600" cy="1080000"/>
          </a:xfrm>
        </p:spPr>
        <p:txBody>
          <a:bodyPr/>
          <a:lstStyle>
            <a:lvl1pPr algn="l">
              <a:defRPr>
                <a:solidFill>
                  <a:schemeClr val="bg1"/>
                </a:solidFill>
              </a:defRPr>
            </a:lvl1pPr>
          </a:lstStyle>
          <a:p>
            <a:r>
              <a:rPr lang="zh-CN" altLang="en-US"/>
              <a:t>单击此处编辑母版标题样式</a:t>
            </a:r>
          </a:p>
        </p:txBody>
      </p:sp>
      <p:sp>
        <p:nvSpPr>
          <p:cNvPr id="3" name="日期占位符 2"/>
          <p:cNvSpPr>
            <a:spLocks noGrp="1"/>
          </p:cNvSpPr>
          <p:nvPr>
            <p:ph type="dt" sz="half" idx="10"/>
          </p:nvPr>
        </p:nvSpPr>
        <p:spPr/>
        <p:txBody>
          <a:bodyPr/>
          <a:lstStyle/>
          <a:p>
            <a:fld id="{836CB035-BD05-4744-9343-3884CB81EC31}" type="datetimeFigureOut">
              <a:rPr lang="zh-CN" altLang="en-US" smtClean="0">
                <a:solidFill>
                  <a:prstClr val="black">
                    <a:tint val="75000"/>
                  </a:prstClr>
                </a:solidFill>
              </a:rPr>
              <a:t>2023/9/7</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CDE13E52-98D4-4D56-ABFC-FE1EB888D54D}"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blank" preserve="1">
  <p:cSld name="空白">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36CB035-BD05-4744-9343-3884CB81EC31}" type="datetimeFigureOut">
              <a:rPr lang="zh-CN" altLang="en-US" smtClean="0">
                <a:solidFill>
                  <a:prstClr val="black">
                    <a:tint val="75000"/>
                  </a:prstClr>
                </a:solidFill>
              </a:rPr>
              <a:t>2023/9/7</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CDE13E52-98D4-4D56-ABFC-FE1EB888D54D}"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objTx" preserve="1">
  <p:cSld name="内容与标题">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36CB035-BD05-4744-9343-3884CB81EC31}" type="datetimeFigureOut">
              <a:rPr lang="zh-CN" altLang="en-US" smtClean="0">
                <a:solidFill>
                  <a:prstClr val="black">
                    <a:tint val="75000"/>
                  </a:prstClr>
                </a:solidFill>
              </a:rPr>
              <a:t>2023/9/7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CDE13E52-98D4-4D56-ABFC-FE1EB888D54D}"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picTx" preserve="1">
  <p:cSld name="图片与标题">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36CB035-BD05-4744-9343-3884CB81EC31}" type="datetimeFigureOut">
              <a:rPr lang="zh-CN" altLang="en-US" smtClean="0">
                <a:solidFill>
                  <a:prstClr val="black">
                    <a:tint val="75000"/>
                  </a:prstClr>
                </a:solidFill>
              </a:rPr>
              <a:t>2023/9/7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CDE13E52-98D4-4D56-ABFC-FE1EB888D54D}"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0"/>
            <a:ext cx="8229600" cy="1080000"/>
          </a:xfrm>
        </p:spPr>
        <p:txBody>
          <a:bodyPr/>
          <a:lstStyle>
            <a:lvl1pPr algn="l">
              <a:defRPr>
                <a:solidFill>
                  <a:schemeClr val="bg1"/>
                </a:solidFill>
              </a:defRPr>
            </a:lvl1p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36CB035-BD05-4744-9343-3884CB81EC31}" type="datetimeFigureOut">
              <a:rPr lang="zh-CN" altLang="en-US" smtClean="0">
                <a:solidFill>
                  <a:prstClr val="black">
                    <a:tint val="75000"/>
                  </a:prstClr>
                </a:solidFill>
              </a:rPr>
              <a:t>2023/9/7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CDE13E52-98D4-4D56-ABFC-FE1EB888D54D}"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36CB035-BD05-4744-9343-3884CB81EC31}" type="datetimeFigureOut">
              <a:rPr lang="zh-CN" altLang="en-US" smtClean="0">
                <a:solidFill>
                  <a:prstClr val="black">
                    <a:tint val="75000"/>
                  </a:prstClr>
                </a:solidFill>
              </a:rPr>
              <a:t>2023/9/7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CDE13E52-98D4-4D56-ABFC-FE1EB888D54D}"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
        <p:nvSpPr>
          <p:cNvPr id="4" name="Rectangle 10"/>
          <p:cNvSpPr>
            <a:spLocks noGrp="1" noChangeArrowheads="1"/>
          </p:cNvSpPr>
          <p:nvPr>
            <p:ph type="dt" sz="half" idx="10"/>
          </p:nvPr>
        </p:nvSpPr>
        <p:spPr>
          <a:xfrm>
            <a:off x="6848546" y="6462758"/>
            <a:ext cx="2133600" cy="365125"/>
          </a:xfrm>
        </p:spPr>
        <p:txBody>
          <a:bodyPr/>
          <a:lstStyle>
            <a:lvl1pPr algn="r">
              <a:defRPr/>
            </a:lvl1pPr>
          </a:lstStyle>
          <a:p>
            <a:pPr>
              <a:defRPr/>
            </a:pPr>
            <a:r>
              <a:rPr lang="de-DE" altLang="zh-CN"/>
              <a:t>Page </a:t>
            </a:r>
            <a:fld id="{E6AC41E2-6E75-4510-A384-33CD3C7209CD}" type="slidenum">
              <a:rPr lang="de-DE" altLang="zh-CN" smtClean="0"/>
              <a:t>‹#›</a:t>
            </a:fld>
            <a:endParaRPr lang="en-GB" altLang="zh-CN"/>
          </a:p>
        </p:txBody>
      </p:sp>
      <p:sp>
        <p:nvSpPr>
          <p:cNvPr id="6" name="Rectangle 11"/>
          <p:cNvSpPr>
            <a:spLocks noChangeArrowheads="1"/>
          </p:cNvSpPr>
          <p:nvPr userDrawn="1"/>
        </p:nvSpPr>
        <p:spPr bwMode="auto">
          <a:xfrm>
            <a:off x="304800" y="76200"/>
            <a:ext cx="5410200" cy="914400"/>
          </a:xfrm>
          <a:prstGeom prst="rect">
            <a:avLst/>
          </a:prstGeom>
          <a:noFill/>
          <a:ln>
            <a:noFill/>
          </a:ln>
          <a:effectLst/>
        </p:spPr>
        <p:txBody>
          <a:bodyPr anchor="ctr"/>
          <a:lstStyle>
            <a:lvl1pPr>
              <a:spcBef>
                <a:spcPct val="0"/>
              </a:spcBef>
              <a:defRPr sz="2800" b="1">
                <a:solidFill>
                  <a:srgbClr val="003399"/>
                </a:solidFill>
                <a:latin typeface="Arial" panose="020B0604020202020204" pitchFamily="34" charset="0"/>
                <a:ea typeface="黑体" pitchFamily="2" charset="-122"/>
              </a:defRPr>
            </a:lvl1pPr>
            <a:lvl2pPr>
              <a:spcBef>
                <a:spcPct val="0"/>
              </a:spcBef>
              <a:defRPr sz="2800" b="1">
                <a:solidFill>
                  <a:srgbClr val="003399"/>
                </a:solidFill>
                <a:latin typeface="Arial" panose="020B0604020202020204" pitchFamily="34" charset="0"/>
                <a:ea typeface="黑体" pitchFamily="2" charset="-122"/>
              </a:defRPr>
            </a:lvl2pPr>
            <a:lvl3pPr>
              <a:spcBef>
                <a:spcPct val="0"/>
              </a:spcBef>
              <a:defRPr sz="2800" b="1">
                <a:solidFill>
                  <a:srgbClr val="003399"/>
                </a:solidFill>
                <a:latin typeface="Arial" panose="020B0604020202020204" pitchFamily="34" charset="0"/>
                <a:ea typeface="黑体" pitchFamily="2" charset="-122"/>
              </a:defRPr>
            </a:lvl3pPr>
            <a:lvl4pPr>
              <a:spcBef>
                <a:spcPct val="0"/>
              </a:spcBef>
              <a:defRPr sz="2800" b="1">
                <a:solidFill>
                  <a:srgbClr val="003399"/>
                </a:solidFill>
                <a:latin typeface="Arial" panose="020B0604020202020204" pitchFamily="34" charset="0"/>
                <a:ea typeface="黑体" pitchFamily="2" charset="-122"/>
              </a:defRPr>
            </a:lvl4pPr>
            <a:lvl5pPr>
              <a:spcBef>
                <a:spcPct val="0"/>
              </a:spcBef>
              <a:defRPr sz="2800" b="1">
                <a:solidFill>
                  <a:srgbClr val="003399"/>
                </a:solidFill>
                <a:latin typeface="Arial" panose="020B0604020202020204" pitchFamily="34" charset="0"/>
                <a:ea typeface="黑体" pitchFamily="2" charset="-122"/>
              </a:defRPr>
            </a:lvl5pPr>
            <a:lvl6pPr marL="457200" eaLnBrk="0" fontAlgn="base" hangingPunct="0">
              <a:spcBef>
                <a:spcPct val="0"/>
              </a:spcBef>
              <a:spcAft>
                <a:spcPct val="0"/>
              </a:spcAft>
              <a:defRPr sz="2800" b="1">
                <a:solidFill>
                  <a:srgbClr val="003399"/>
                </a:solidFill>
                <a:latin typeface="Arial" panose="020B0604020202020204" pitchFamily="34" charset="0"/>
                <a:ea typeface="黑体" pitchFamily="2" charset="-122"/>
              </a:defRPr>
            </a:lvl6pPr>
            <a:lvl7pPr marL="914400" eaLnBrk="0" fontAlgn="base" hangingPunct="0">
              <a:spcBef>
                <a:spcPct val="0"/>
              </a:spcBef>
              <a:spcAft>
                <a:spcPct val="0"/>
              </a:spcAft>
              <a:defRPr sz="2800" b="1">
                <a:solidFill>
                  <a:srgbClr val="003399"/>
                </a:solidFill>
                <a:latin typeface="Arial" panose="020B0604020202020204" pitchFamily="34" charset="0"/>
                <a:ea typeface="黑体" pitchFamily="2" charset="-122"/>
              </a:defRPr>
            </a:lvl7pPr>
            <a:lvl8pPr marL="1371600" eaLnBrk="0" fontAlgn="base" hangingPunct="0">
              <a:spcBef>
                <a:spcPct val="0"/>
              </a:spcBef>
              <a:spcAft>
                <a:spcPct val="0"/>
              </a:spcAft>
              <a:defRPr sz="2800" b="1">
                <a:solidFill>
                  <a:srgbClr val="003399"/>
                </a:solidFill>
                <a:latin typeface="Arial" panose="020B0604020202020204" pitchFamily="34" charset="0"/>
                <a:ea typeface="黑体" pitchFamily="2" charset="-122"/>
              </a:defRPr>
            </a:lvl8pPr>
            <a:lvl9pPr marL="1828800" eaLnBrk="0" fontAlgn="base" hangingPunct="0">
              <a:spcBef>
                <a:spcPct val="0"/>
              </a:spcBef>
              <a:spcAft>
                <a:spcPct val="0"/>
              </a:spcAft>
              <a:defRPr sz="2800" b="1">
                <a:solidFill>
                  <a:srgbClr val="003399"/>
                </a:solidFill>
                <a:latin typeface="Arial" panose="020B0604020202020204" pitchFamily="34" charset="0"/>
                <a:ea typeface="黑体" pitchFamily="2" charset="-122"/>
              </a:defRPr>
            </a:lvl9pPr>
          </a:lstStyle>
          <a:p>
            <a:pPr>
              <a:defRPr/>
            </a:pPr>
            <a:endParaRPr lang="zh-CN" altLang="en-US" sz="2100"/>
          </a:p>
        </p:txBody>
      </p:sp>
      <p:sp>
        <p:nvSpPr>
          <p:cNvPr id="9" name="Rectangle 3"/>
          <p:cNvSpPr>
            <a:spLocks noGrp="1" noChangeArrowheads="1"/>
          </p:cNvSpPr>
          <p:nvPr>
            <p:ph idx="1"/>
          </p:nvPr>
        </p:nvSpPr>
        <p:spPr bwMode="auto">
          <a:xfrm>
            <a:off x="107504" y="1206758"/>
            <a:ext cx="8874642" cy="5256237"/>
          </a:xfrm>
          <a:prstGeom prst="rect">
            <a:avLst/>
          </a:prstGeom>
          <a:noFill/>
          <a:ln w="9525">
            <a:noFill/>
            <a:miter lim="800000"/>
          </a:ln>
        </p:spPr>
        <p:txBody>
          <a:bodyPr vert="horz" wrap="square" lIns="91440" tIns="45720" rIns="91440" bIns="45720" numCol="1" anchor="t" anchorCtr="0" compatLnSpc="1"/>
          <a:lstStyle>
            <a:lvl1pPr marL="214630" indent="-214630" algn="just">
              <a:buFont typeface="Wingdings" panose="05000000000000000000" pitchFamily="2" charset="2"/>
              <a:buChar char="n"/>
              <a:defRPr sz="1800" b="1">
                <a:latin typeface="微软雅黑" panose="020B0503020204020204" pitchFamily="34" charset="-122"/>
                <a:ea typeface="微软雅黑" panose="020B0503020204020204" pitchFamily="34" charset="-122"/>
              </a:defRPr>
            </a:lvl1pPr>
            <a:lvl2pPr marL="557530" indent="-214630" algn="just">
              <a:buFont typeface="Wingdings" panose="05000000000000000000" pitchFamily="2" charset="2"/>
              <a:buChar char="l"/>
              <a:defRPr sz="1800" b="1">
                <a:latin typeface="楷体" panose="02010609060101010101" pitchFamily="49" charset="-122"/>
                <a:ea typeface="楷体" panose="02010609060101010101" pitchFamily="49" charset="-122"/>
              </a:defRPr>
            </a:lvl2pPr>
            <a:lvl3pPr marL="900430" indent="-214630" algn="just">
              <a:buFont typeface="Wingdings" panose="05000000000000000000" pitchFamily="2" charset="2"/>
              <a:buChar char="p"/>
              <a:defRPr sz="1500" b="1">
                <a:latin typeface="仿宋" panose="02010609060101010101" pitchFamily="49" charset="-122"/>
                <a:ea typeface="仿宋" panose="02010609060101010101" pitchFamily="49" charset="-122"/>
              </a:defRPr>
            </a:lvl3pPr>
            <a:lvl4pPr marL="1243330" indent="-214630" algn="just">
              <a:buSzPct val="70000"/>
              <a:buFontTx/>
              <a:buChar char="○"/>
              <a:defRPr sz="1350" b="1">
                <a:latin typeface="黑体" pitchFamily="2" charset="-122"/>
                <a:ea typeface="黑体" pitchFamily="2" charset="-122"/>
              </a:defRPr>
            </a:lvl4pPr>
            <a:lvl5pPr marL="1371600" indent="0">
              <a:buFont typeface="Arial" panose="020B0604020202020204" pitchFamily="34" charset="0"/>
              <a:buNone/>
              <a:defRPr sz="1200" b="1">
                <a:latin typeface="黑体" pitchFamily="2" charset="-122"/>
                <a:ea typeface="黑体" pitchFamily="2" charset="-122"/>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p:txBody>
      </p:sp>
      <p:sp>
        <p:nvSpPr>
          <p:cNvPr id="10" name="Rectangle 9"/>
          <p:cNvSpPr>
            <a:spLocks noGrp="1" noChangeArrowheads="1"/>
          </p:cNvSpPr>
          <p:nvPr>
            <p:ph type="title"/>
          </p:nvPr>
        </p:nvSpPr>
        <p:spPr bwMode="auto">
          <a:xfrm>
            <a:off x="107952" y="148311"/>
            <a:ext cx="8928100" cy="760413"/>
          </a:xfrm>
          <a:prstGeom prst="rect">
            <a:avLst/>
          </a:prstGeom>
          <a:noFill/>
          <a:ln w="9525">
            <a:noFill/>
            <a:miter lim="800000"/>
          </a:ln>
        </p:spPr>
        <p:txBody>
          <a:bodyPr vert="horz" wrap="square" lIns="91440" tIns="45720" rIns="91440" bIns="45720" numCol="1" anchor="ctr" anchorCtr="0" compatLnSpc="1">
            <a:normAutofit/>
          </a:bodyPr>
          <a:lstStyle>
            <a:lvl1pPr algn="l">
              <a:defRPr sz="2100" b="1">
                <a:solidFill>
                  <a:schemeClr val="bg1"/>
                </a:solidFill>
                <a:latin typeface="微软雅黑" panose="020B0503020204020204" pitchFamily="34" charset="-122"/>
                <a:ea typeface="微软雅黑" panose="020B0503020204020204" pitchFamily="34" charset="-122"/>
              </a:defRPr>
            </a:lvl1pPr>
          </a:lstStyle>
          <a:p>
            <a:pPr lvl="0"/>
            <a:r>
              <a:rPr lang="zh-CN" altLang="en-US"/>
              <a:t>单击此处编辑母版标题样式</a:t>
            </a:r>
            <a:endParaRPr lang="zh-CN" altLang="en-US" dirty="0"/>
          </a:p>
        </p:txBody>
      </p:sp>
      <p:sp>
        <p:nvSpPr>
          <p:cNvPr id="11" name="Line 8"/>
          <p:cNvSpPr>
            <a:spLocks noChangeShapeType="1"/>
          </p:cNvSpPr>
          <p:nvPr userDrawn="1"/>
        </p:nvSpPr>
        <p:spPr bwMode="auto">
          <a:xfrm>
            <a:off x="0" y="980730"/>
            <a:ext cx="9144000" cy="1"/>
          </a:xfrm>
          <a:prstGeom prst="line">
            <a:avLst/>
          </a:prstGeom>
          <a:noFill/>
          <a:ln w="47625" cmpd="thinThick">
            <a:solidFill>
              <a:schemeClr val="bg1"/>
            </a:solidFill>
            <a:round/>
            <a:headEnd type="none" w="sm" len="sm"/>
            <a:tailEnd type="none" w="sm" len="sm"/>
          </a:ln>
        </p:spPr>
        <p:txBody>
          <a:bodyPr wrap="none" anchor="ctr"/>
          <a:lstStyle/>
          <a:p>
            <a:endParaRPr lang="zh-CN" altLang="en-US" sz="1350"/>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36CB035-BD05-4744-9343-3884CB81EC31}" type="datetimeFigureOut">
              <a:rPr lang="zh-CN" altLang="en-US" smtClean="0">
                <a:solidFill>
                  <a:prstClr val="black">
                    <a:tint val="75000"/>
                  </a:prstClr>
                </a:solidFill>
              </a:rPr>
              <a:t>2023/9/7</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CDE13E52-98D4-4D56-ABFC-FE1EB888D54D}"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36CB035-BD05-4744-9343-3884CB81EC31}" type="datetimeFigureOut">
              <a:rPr lang="zh-CN" altLang="en-US" smtClean="0">
                <a:solidFill>
                  <a:prstClr val="black">
                    <a:tint val="75000"/>
                  </a:prstClr>
                </a:solidFill>
              </a:rPr>
              <a:t>2023/9/7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CDE13E52-98D4-4D56-ABFC-FE1EB888D54D}"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36CB035-BD05-4744-9343-3884CB81EC31}" type="datetimeFigureOut">
              <a:rPr lang="zh-CN" altLang="en-US" smtClean="0">
                <a:solidFill>
                  <a:prstClr val="black">
                    <a:tint val="75000"/>
                  </a:prstClr>
                </a:solidFill>
              </a:rPr>
              <a:t>2023/9/7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CDE13E52-98D4-4D56-ABFC-FE1EB888D54D}"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theme" Target="../theme/theme2.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18" Type="http://schemas.openxmlformats.org/officeDocument/2006/relationships/theme" Target="../theme/theme3.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17" Type="http://schemas.openxmlformats.org/officeDocument/2006/relationships/slideLayout" Target="../slideLayouts/slideLayout43.xml"/><Relationship Id="rId2" Type="http://schemas.openxmlformats.org/officeDocument/2006/relationships/slideLayout" Target="../slideLayouts/slideLayout28.xml"/><Relationship Id="rId16" Type="http://schemas.openxmlformats.org/officeDocument/2006/relationships/slideLayout" Target="../slideLayouts/slideLayout42.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5" Type="http://schemas.openxmlformats.org/officeDocument/2006/relationships/slideLayout" Target="../slideLayouts/slideLayout4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slideLayout" Target="../slideLayouts/slideLayout40.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1.xml"/><Relationship Id="rId13" Type="http://schemas.openxmlformats.org/officeDocument/2006/relationships/slideLayout" Target="../slideLayouts/slideLayout56.xml"/><Relationship Id="rId3" Type="http://schemas.openxmlformats.org/officeDocument/2006/relationships/slideLayout" Target="../slideLayouts/slideLayout46.xml"/><Relationship Id="rId7" Type="http://schemas.openxmlformats.org/officeDocument/2006/relationships/slideLayout" Target="../slideLayouts/slideLayout50.xml"/><Relationship Id="rId12" Type="http://schemas.openxmlformats.org/officeDocument/2006/relationships/slideLayout" Target="../slideLayouts/slideLayout55.xml"/><Relationship Id="rId2" Type="http://schemas.openxmlformats.org/officeDocument/2006/relationships/slideLayout" Target="../slideLayouts/slideLayout45.xml"/><Relationship Id="rId1" Type="http://schemas.openxmlformats.org/officeDocument/2006/relationships/slideLayout" Target="../slideLayouts/slideLayout44.xml"/><Relationship Id="rId6" Type="http://schemas.openxmlformats.org/officeDocument/2006/relationships/slideLayout" Target="../slideLayouts/slideLayout49.xml"/><Relationship Id="rId11" Type="http://schemas.openxmlformats.org/officeDocument/2006/relationships/slideLayout" Target="../slideLayouts/slideLayout54.xml"/><Relationship Id="rId5" Type="http://schemas.openxmlformats.org/officeDocument/2006/relationships/slideLayout" Target="../slideLayouts/slideLayout48.xml"/><Relationship Id="rId15" Type="http://schemas.openxmlformats.org/officeDocument/2006/relationships/theme" Target="../theme/theme4.xml"/><Relationship Id="rId10" Type="http://schemas.openxmlformats.org/officeDocument/2006/relationships/slideLayout" Target="../slideLayouts/slideLayout53.xml"/><Relationship Id="rId4" Type="http://schemas.openxmlformats.org/officeDocument/2006/relationships/slideLayout" Target="../slideLayouts/slideLayout47.xml"/><Relationship Id="rId9" Type="http://schemas.openxmlformats.org/officeDocument/2006/relationships/slideLayout" Target="../slideLayouts/slideLayout52.xml"/><Relationship Id="rId14" Type="http://schemas.openxmlformats.org/officeDocument/2006/relationships/slideLayout" Target="../slideLayouts/slideLayout57.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5.xml"/><Relationship Id="rId13" Type="http://schemas.openxmlformats.org/officeDocument/2006/relationships/theme" Target="../theme/theme5.xml"/><Relationship Id="rId3" Type="http://schemas.openxmlformats.org/officeDocument/2006/relationships/slideLayout" Target="../slideLayouts/slideLayout60.xml"/><Relationship Id="rId7" Type="http://schemas.openxmlformats.org/officeDocument/2006/relationships/slideLayout" Target="../slideLayouts/slideLayout64.xml"/><Relationship Id="rId12" Type="http://schemas.openxmlformats.org/officeDocument/2006/relationships/slideLayout" Target="../slideLayouts/slideLayout69.xml"/><Relationship Id="rId2" Type="http://schemas.openxmlformats.org/officeDocument/2006/relationships/slideLayout" Target="../slideLayouts/slideLayout59.xml"/><Relationship Id="rId1" Type="http://schemas.openxmlformats.org/officeDocument/2006/relationships/slideLayout" Target="../slideLayouts/slideLayout58.xml"/><Relationship Id="rId6" Type="http://schemas.openxmlformats.org/officeDocument/2006/relationships/slideLayout" Target="../slideLayouts/slideLayout63.xml"/><Relationship Id="rId11" Type="http://schemas.openxmlformats.org/officeDocument/2006/relationships/slideLayout" Target="../slideLayouts/slideLayout68.xml"/><Relationship Id="rId5" Type="http://schemas.openxmlformats.org/officeDocument/2006/relationships/slideLayout" Target="../slideLayouts/slideLayout62.xml"/><Relationship Id="rId10" Type="http://schemas.openxmlformats.org/officeDocument/2006/relationships/slideLayout" Target="../slideLayouts/slideLayout67.xml"/><Relationship Id="rId4" Type="http://schemas.openxmlformats.org/officeDocument/2006/relationships/slideLayout" Target="../slideLayouts/slideLayout61.xml"/><Relationship Id="rId9" Type="http://schemas.openxmlformats.org/officeDocument/2006/relationships/slideLayout" Target="../slideLayouts/slideLayout66.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eaLnBrk="1" fontAlgn="auto" hangingPunct="1">
              <a:spcBef>
                <a:spcPts val="0"/>
              </a:spcBef>
              <a:spcAft>
                <a:spcPts val="0"/>
              </a:spcAft>
            </a:pPr>
            <a:fld id="{836CB035-BD05-4744-9343-3884CB81EC31}" type="datetimeFigureOut">
              <a:rPr lang="zh-CN" altLang="en-US" baseline="0" smtClean="0">
                <a:solidFill>
                  <a:prstClr val="black">
                    <a:tint val="75000"/>
                  </a:prstClr>
                </a:solidFill>
                <a:latin typeface="Calibri" panose="020F0502020204030204"/>
              </a:rPr>
              <a:t>2023/9/7</a:t>
            </a:fld>
            <a:endParaRPr lang="zh-CN" altLang="en-US" baseline="0">
              <a:solidFill>
                <a:prstClr val="black">
                  <a:tint val="75000"/>
                </a:prstClr>
              </a:solidFill>
              <a:latin typeface="Calibri" panose="020F0502020204030204"/>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eaLnBrk="1" fontAlgn="auto" hangingPunct="1">
              <a:spcBef>
                <a:spcPts val="0"/>
              </a:spcBef>
              <a:spcAft>
                <a:spcPts val="0"/>
              </a:spcAft>
            </a:pPr>
            <a:endParaRPr lang="zh-CN" altLang="en-US" baseline="0">
              <a:solidFill>
                <a:prstClr val="black">
                  <a:tint val="75000"/>
                </a:prstClr>
              </a:solidFill>
              <a:latin typeface="Calibri" panose="020F0502020204030204"/>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eaLnBrk="1" fontAlgn="auto" hangingPunct="1">
              <a:spcBef>
                <a:spcPts val="0"/>
              </a:spcBef>
              <a:spcAft>
                <a:spcPts val="0"/>
              </a:spcAft>
            </a:pPr>
            <a:fld id="{CDE13E52-98D4-4D56-ABFC-FE1EB888D54D}" type="slidenum">
              <a:rPr lang="zh-CN" altLang="en-US" baseline="0" smtClean="0">
                <a:solidFill>
                  <a:prstClr val="black">
                    <a:tint val="75000"/>
                  </a:prstClr>
                </a:solidFill>
                <a:latin typeface="Calibri" panose="020F0502020204030204"/>
              </a:rPr>
              <a:t>‹#›</a:t>
            </a:fld>
            <a:endParaRPr lang="zh-CN" altLang="en-US" baseline="0">
              <a:solidFill>
                <a:prstClr val="black">
                  <a:tint val="75000"/>
                </a:prstClr>
              </a:solidFill>
              <a:latin typeface="Calibri" panose="020F0502020204030204"/>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179388" y="981075"/>
            <a:ext cx="8839200" cy="548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p:txBody>
      </p:sp>
      <p:sp>
        <p:nvSpPr>
          <p:cNvPr id="2" name="Rectangle 9"/>
          <p:cNvSpPr>
            <a:spLocks noGrp="1" noChangeArrowheads="1"/>
          </p:cNvSpPr>
          <p:nvPr>
            <p:ph type="title"/>
          </p:nvPr>
        </p:nvSpPr>
        <p:spPr bwMode="auto">
          <a:xfrm>
            <a:off x="179388" y="71438"/>
            <a:ext cx="88392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dirty="0"/>
              <a:t>单击此处编辑母版标题样式</a:t>
            </a:r>
          </a:p>
        </p:txBody>
      </p:sp>
      <p:sp>
        <p:nvSpPr>
          <p:cNvPr id="1031" name="Line 8"/>
          <p:cNvSpPr>
            <a:spLocks noChangeShapeType="1"/>
          </p:cNvSpPr>
          <p:nvPr/>
        </p:nvSpPr>
        <p:spPr bwMode="auto">
          <a:xfrm flipV="1">
            <a:off x="179388" y="908050"/>
            <a:ext cx="8856662" cy="0"/>
          </a:xfrm>
          <a:prstGeom prst="line">
            <a:avLst/>
          </a:prstGeom>
          <a:noFill/>
          <a:ln w="47625" cmpd="thinThick">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 name="Rectangle 4"/>
          <p:cNvSpPr>
            <a:spLocks noGrp="1" noChangeArrowheads="1"/>
          </p:cNvSpPr>
          <p:nvPr>
            <p:ph type="dt" sz="half" idx="2"/>
          </p:nvPr>
        </p:nvSpPr>
        <p:spPr>
          <a:xfrm>
            <a:off x="179512" y="6557698"/>
            <a:ext cx="2286000" cy="224102"/>
          </a:xfrm>
          <a:prstGeom prst="rect">
            <a:avLst/>
          </a:prstGeom>
        </p:spPr>
        <p:txBody>
          <a:bodyPr anchor="ctr"/>
          <a:lstStyle>
            <a:lvl1pPr>
              <a:defRPr sz="1400" baseline="0"/>
            </a:lvl1pPr>
          </a:lstStyle>
          <a:p>
            <a:pPr>
              <a:defRPr/>
            </a:pPr>
            <a:fld id="{FAF88401-22E9-4153-B0F5-3C3505E5B3D2}" type="datetime1">
              <a:rPr lang="zh-CN" altLang="en-US" smtClean="0"/>
              <a:t>2023/9/7</a:t>
            </a:fld>
            <a:endParaRPr lang="en-US" dirty="0"/>
          </a:p>
        </p:txBody>
      </p:sp>
      <p:sp>
        <p:nvSpPr>
          <p:cNvPr id="9" name="Rectangle 6"/>
          <p:cNvSpPr>
            <a:spLocks noGrp="1" noChangeArrowheads="1"/>
          </p:cNvSpPr>
          <p:nvPr>
            <p:ph type="sldNum" sz="quarter" idx="4"/>
          </p:nvPr>
        </p:nvSpPr>
        <p:spPr>
          <a:xfrm>
            <a:off x="6293296" y="6557698"/>
            <a:ext cx="2743200" cy="224102"/>
          </a:xfrm>
          <a:prstGeom prst="rect">
            <a:avLst/>
          </a:prstGeom>
        </p:spPr>
        <p:txBody>
          <a:bodyPr/>
          <a:lstStyle>
            <a:lvl1pPr algn="r">
              <a:defRPr sz="1400" baseline="0"/>
            </a:lvl1pPr>
          </a:lstStyle>
          <a:p>
            <a:pPr>
              <a:defRPr/>
            </a:pPr>
            <a:fld id="{283AA37B-31F2-46EE-90A4-68D9AA6A4383}" type="slidenum">
              <a:rPr lang="en-US" altLang="zh-CN" smtClean="0"/>
              <a:t>‹#›</a:t>
            </a:fld>
            <a:endParaRPr lang="en-US" altLang="zh-CN" dirty="0"/>
          </a:p>
        </p:txBody>
      </p:sp>
      <p:sp>
        <p:nvSpPr>
          <p:cNvPr id="10" name="Rectangle 5"/>
          <p:cNvSpPr>
            <a:spLocks noGrp="1" noChangeArrowheads="1"/>
          </p:cNvSpPr>
          <p:nvPr>
            <p:ph type="ftr" sz="quarter" idx="3"/>
          </p:nvPr>
        </p:nvSpPr>
        <p:spPr bwMode="auto">
          <a:xfrm>
            <a:off x="2771800" y="6572250"/>
            <a:ext cx="3200400" cy="20955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400" baseline="0"/>
            </a:lvl1pPr>
          </a:lstStyle>
          <a:p>
            <a:pPr>
              <a:defRPr/>
            </a:pPr>
            <a:r>
              <a:rPr lang="en-US" altLang="zh-CN"/>
              <a:t>Hong An @CS of USTC</a:t>
            </a:r>
            <a:endParaRPr lang="en-US" altLang="zh-CN" dirty="0"/>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Lst>
  <p:hf hdr="0"/>
  <p:txStyles>
    <p:titleStyle>
      <a:lvl1pPr algn="l" rtl="0" eaLnBrk="0" fontAlgn="base" hangingPunct="0">
        <a:spcBef>
          <a:spcPct val="0"/>
        </a:spcBef>
        <a:spcAft>
          <a:spcPct val="0"/>
        </a:spcAft>
        <a:defRPr sz="2800" b="1">
          <a:solidFill>
            <a:schemeClr val="accent2"/>
          </a:solidFill>
          <a:latin typeface="微软雅黑" panose="020B0503020204020204" pitchFamily="34" charset="-122"/>
          <a:ea typeface="微软雅黑" panose="020B0503020204020204" pitchFamily="34" charset="-122"/>
          <a:cs typeface="+mj-cs"/>
        </a:defRPr>
      </a:lvl1pPr>
      <a:lvl2pPr algn="l" rtl="0" eaLnBrk="0" fontAlgn="base" hangingPunct="0">
        <a:spcBef>
          <a:spcPct val="0"/>
        </a:spcBef>
        <a:spcAft>
          <a:spcPct val="0"/>
        </a:spcAft>
        <a:defRPr sz="2800" b="1">
          <a:solidFill>
            <a:schemeClr val="accent2"/>
          </a:solidFill>
          <a:latin typeface="Arial" panose="020B0604020202020204" pitchFamily="34" charset="0"/>
          <a:ea typeface="黑体" pitchFamily="2" charset="-122"/>
        </a:defRPr>
      </a:lvl2pPr>
      <a:lvl3pPr algn="l" rtl="0" eaLnBrk="0" fontAlgn="base" hangingPunct="0">
        <a:spcBef>
          <a:spcPct val="0"/>
        </a:spcBef>
        <a:spcAft>
          <a:spcPct val="0"/>
        </a:spcAft>
        <a:defRPr sz="2800" b="1">
          <a:solidFill>
            <a:schemeClr val="accent2"/>
          </a:solidFill>
          <a:latin typeface="Arial" panose="020B0604020202020204" pitchFamily="34" charset="0"/>
          <a:ea typeface="黑体" pitchFamily="2" charset="-122"/>
        </a:defRPr>
      </a:lvl3pPr>
      <a:lvl4pPr algn="l" rtl="0" eaLnBrk="0" fontAlgn="base" hangingPunct="0">
        <a:spcBef>
          <a:spcPct val="0"/>
        </a:spcBef>
        <a:spcAft>
          <a:spcPct val="0"/>
        </a:spcAft>
        <a:defRPr sz="2800" b="1">
          <a:solidFill>
            <a:schemeClr val="accent2"/>
          </a:solidFill>
          <a:latin typeface="Arial" panose="020B0604020202020204" pitchFamily="34" charset="0"/>
          <a:ea typeface="黑体" pitchFamily="2" charset="-122"/>
        </a:defRPr>
      </a:lvl4pPr>
      <a:lvl5pPr algn="l" rtl="0" eaLnBrk="0" fontAlgn="base" hangingPunct="0">
        <a:spcBef>
          <a:spcPct val="0"/>
        </a:spcBef>
        <a:spcAft>
          <a:spcPct val="0"/>
        </a:spcAft>
        <a:defRPr sz="2800" b="1">
          <a:solidFill>
            <a:schemeClr val="accent2"/>
          </a:solidFill>
          <a:latin typeface="Arial" panose="020B0604020202020204" pitchFamily="34" charset="0"/>
          <a:ea typeface="黑体" pitchFamily="2" charset="-122"/>
        </a:defRPr>
      </a:lvl5pPr>
      <a:lvl6pPr marL="457200" algn="l" rtl="0" eaLnBrk="0" fontAlgn="base" hangingPunct="0">
        <a:spcBef>
          <a:spcPct val="0"/>
        </a:spcBef>
        <a:spcAft>
          <a:spcPct val="0"/>
        </a:spcAft>
        <a:defRPr sz="2800" b="1">
          <a:solidFill>
            <a:schemeClr val="accent2"/>
          </a:solidFill>
          <a:latin typeface="Arial" panose="020B0604020202020204" pitchFamily="34" charset="0"/>
          <a:ea typeface="黑体" pitchFamily="2" charset="-122"/>
        </a:defRPr>
      </a:lvl6pPr>
      <a:lvl7pPr marL="914400" algn="l" rtl="0" eaLnBrk="0" fontAlgn="base" hangingPunct="0">
        <a:spcBef>
          <a:spcPct val="0"/>
        </a:spcBef>
        <a:spcAft>
          <a:spcPct val="0"/>
        </a:spcAft>
        <a:defRPr sz="2800" b="1">
          <a:solidFill>
            <a:schemeClr val="accent2"/>
          </a:solidFill>
          <a:latin typeface="Arial" panose="020B0604020202020204" pitchFamily="34" charset="0"/>
          <a:ea typeface="黑体" pitchFamily="2" charset="-122"/>
        </a:defRPr>
      </a:lvl7pPr>
      <a:lvl8pPr marL="1371600" algn="l" rtl="0" eaLnBrk="0" fontAlgn="base" hangingPunct="0">
        <a:spcBef>
          <a:spcPct val="0"/>
        </a:spcBef>
        <a:spcAft>
          <a:spcPct val="0"/>
        </a:spcAft>
        <a:defRPr sz="2800" b="1">
          <a:solidFill>
            <a:schemeClr val="accent2"/>
          </a:solidFill>
          <a:latin typeface="Arial" panose="020B0604020202020204" pitchFamily="34" charset="0"/>
          <a:ea typeface="黑体" pitchFamily="2" charset="-122"/>
        </a:defRPr>
      </a:lvl8pPr>
      <a:lvl9pPr marL="1828800" algn="l" rtl="0" eaLnBrk="0" fontAlgn="base" hangingPunct="0">
        <a:spcBef>
          <a:spcPct val="0"/>
        </a:spcBef>
        <a:spcAft>
          <a:spcPct val="0"/>
        </a:spcAft>
        <a:defRPr sz="2800" b="1">
          <a:solidFill>
            <a:schemeClr val="accent2"/>
          </a:solidFill>
          <a:latin typeface="Arial" panose="020B0604020202020204" pitchFamily="34" charset="0"/>
          <a:ea typeface="黑体" pitchFamily="2" charset="-122"/>
        </a:defRPr>
      </a:lvl9pPr>
    </p:titleStyle>
    <p:bodyStyle>
      <a:lvl1pPr marL="342900" indent="-342900" algn="l" rtl="0" eaLnBrk="0" fontAlgn="base" hangingPunct="0">
        <a:spcBef>
          <a:spcPct val="20000"/>
        </a:spcBef>
        <a:spcAft>
          <a:spcPct val="0"/>
        </a:spcAft>
        <a:buFont typeface="Wingdings" panose="05000000000000000000" pitchFamily="2" charset="2"/>
        <a:buChar char="n"/>
        <a:defRPr sz="2400" b="1">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Wingdings" panose="05000000000000000000" pitchFamily="2" charset="2"/>
        <a:buChar char="l"/>
        <a:defRPr sz="2000" b="1">
          <a:solidFill>
            <a:schemeClr val="tx1"/>
          </a:solidFill>
          <a:latin typeface="+mn-lt"/>
          <a:ea typeface="楷体_GB2312" pitchFamily="49" charset="-122"/>
        </a:defRPr>
      </a:lvl2pPr>
      <a:lvl3pPr marL="1143000" indent="-228600" algn="l" rtl="0" eaLnBrk="0" fontAlgn="base" hangingPunct="0">
        <a:spcBef>
          <a:spcPct val="20000"/>
        </a:spcBef>
        <a:spcAft>
          <a:spcPct val="0"/>
        </a:spcAft>
        <a:buFont typeface="Gungsuh" panose="02030600000101010101" pitchFamily="18" charset="-127"/>
        <a:buChar char="-"/>
        <a:defRPr sz="2400" b="1">
          <a:solidFill>
            <a:schemeClr val="tx1"/>
          </a:solidFill>
          <a:latin typeface="+mn-lt"/>
          <a:ea typeface="宋体" pitchFamily="2" charset="-122"/>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n-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n-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n-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71438" y="981075"/>
            <a:ext cx="8964612" cy="5495925"/>
          </a:xfrm>
          <a:prstGeom prst="rect">
            <a:avLst/>
          </a:prstGeom>
          <a:noFill/>
          <a:ln w="9525">
            <a:noFill/>
            <a:miter lim="800000"/>
          </a:ln>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p:txBody>
      </p:sp>
      <p:sp>
        <p:nvSpPr>
          <p:cNvPr id="1028" name="Rectangle 4"/>
          <p:cNvSpPr>
            <a:spLocks noGrp="1" noChangeArrowheads="1"/>
          </p:cNvSpPr>
          <p:nvPr>
            <p:ph type="dt" sz="half" idx="2"/>
          </p:nvPr>
        </p:nvSpPr>
        <p:spPr bwMode="auto">
          <a:xfrm>
            <a:off x="179388" y="6537325"/>
            <a:ext cx="2286000" cy="244475"/>
          </a:xfrm>
          <a:prstGeom prst="rect">
            <a:avLst/>
          </a:prstGeom>
          <a:noFill/>
          <a:ln>
            <a:noFill/>
          </a:ln>
          <a:effectLst/>
        </p:spPr>
        <p:txBody>
          <a:bodyPr vert="horz" wrap="square" lIns="91440" tIns="45720" rIns="91440" bIns="45720" numCol="1" anchor="t" anchorCtr="0" compatLnSpc="1"/>
          <a:lstStyle>
            <a:lvl1pPr eaLnBrk="1" hangingPunct="1">
              <a:spcBef>
                <a:spcPct val="0"/>
              </a:spcBef>
              <a:buFontTx/>
              <a:buNone/>
              <a:defRPr sz="1400">
                <a:latin typeface="Arial" panose="020B0604020202020204" pitchFamily="34" charset="0"/>
              </a:defRPr>
            </a:lvl1pPr>
          </a:lstStyle>
          <a:p>
            <a:pPr fontAlgn="auto">
              <a:spcAft>
                <a:spcPts val="0"/>
              </a:spcAft>
              <a:defRPr/>
            </a:pPr>
            <a:fld id="{4D64BDEB-96C1-4D62-8AB5-88566BC85483}" type="datetime1">
              <a:rPr lang="zh-CN" altLang="en-US" baseline="0">
                <a:solidFill>
                  <a:srgbClr val="000000"/>
                </a:solidFill>
                <a:ea typeface="黑体"/>
              </a:rPr>
              <a:t>2023/9/7</a:t>
            </a:fld>
            <a:endParaRPr lang="en-US" altLang="zh-CN" baseline="0">
              <a:solidFill>
                <a:srgbClr val="000000"/>
              </a:solidFill>
              <a:ea typeface="黑体"/>
            </a:endParaRPr>
          </a:p>
        </p:txBody>
      </p:sp>
      <p:sp>
        <p:nvSpPr>
          <p:cNvPr id="1029" name="Rectangle 5"/>
          <p:cNvSpPr>
            <a:spLocks noGrp="1" noChangeArrowheads="1"/>
          </p:cNvSpPr>
          <p:nvPr>
            <p:ph type="ftr" sz="quarter" idx="3"/>
          </p:nvPr>
        </p:nvSpPr>
        <p:spPr bwMode="auto">
          <a:xfrm>
            <a:off x="2555875" y="6553200"/>
            <a:ext cx="4968875" cy="228600"/>
          </a:xfrm>
          <a:prstGeom prst="rect">
            <a:avLst/>
          </a:prstGeom>
          <a:noFill/>
          <a:ln>
            <a:noFill/>
          </a:ln>
          <a:effectLst/>
        </p:spPr>
        <p:txBody>
          <a:bodyPr vert="horz" wrap="square" lIns="91440" tIns="45720" rIns="91440" bIns="45720" numCol="1" anchor="t" anchorCtr="0" compatLnSpc="1"/>
          <a:lstStyle>
            <a:lvl1pPr algn="ctr" eaLnBrk="1" hangingPunct="1">
              <a:spcBef>
                <a:spcPct val="0"/>
              </a:spcBef>
              <a:buFontTx/>
              <a:buNone/>
              <a:defRPr sz="1400">
                <a:latin typeface="Arial" panose="020B0604020202020204" pitchFamily="34" charset="0"/>
              </a:defRPr>
            </a:lvl1pPr>
          </a:lstStyle>
          <a:p>
            <a:pPr fontAlgn="auto">
              <a:spcAft>
                <a:spcPts val="0"/>
              </a:spcAft>
              <a:defRPr/>
            </a:pPr>
            <a:endParaRPr lang="en-US" altLang="zh-CN" baseline="0">
              <a:solidFill>
                <a:srgbClr val="000000"/>
              </a:solidFill>
              <a:ea typeface="黑体"/>
            </a:endParaRPr>
          </a:p>
        </p:txBody>
      </p:sp>
      <p:sp>
        <p:nvSpPr>
          <p:cNvPr id="1030" name="Rectangle 6"/>
          <p:cNvSpPr>
            <a:spLocks noGrp="1" noChangeArrowheads="1"/>
          </p:cNvSpPr>
          <p:nvPr>
            <p:ph type="sldNum" sz="quarter" idx="4"/>
          </p:nvPr>
        </p:nvSpPr>
        <p:spPr bwMode="auto">
          <a:xfrm>
            <a:off x="7451725" y="6537325"/>
            <a:ext cx="1387475" cy="244475"/>
          </a:xfrm>
          <a:prstGeom prst="rect">
            <a:avLst/>
          </a:prstGeom>
          <a:noFill/>
          <a:ln>
            <a:noFill/>
          </a:ln>
          <a:effectLst/>
        </p:spPr>
        <p:txBody>
          <a:bodyPr vert="horz" wrap="square" lIns="91440" tIns="45720" rIns="91440" bIns="45720" numCol="1" anchor="t" anchorCtr="0" compatLnSpc="1"/>
          <a:lstStyle>
            <a:lvl1pPr algn="r" eaLnBrk="1" hangingPunct="1">
              <a:defRPr sz="1400"/>
            </a:lvl1pPr>
          </a:lstStyle>
          <a:p>
            <a:pPr fontAlgn="auto">
              <a:spcBef>
                <a:spcPts val="0"/>
              </a:spcBef>
              <a:spcAft>
                <a:spcPts val="0"/>
              </a:spcAft>
            </a:pPr>
            <a:fld id="{C50A051C-A087-4DAD-A16E-694C670F2CF0}" type="slidenum">
              <a:rPr lang="en-US" altLang="zh-CN" baseline="0">
                <a:solidFill>
                  <a:srgbClr val="000000"/>
                </a:solidFill>
                <a:latin typeface="Arial" panose="020B0604020202020204"/>
                <a:ea typeface="黑体"/>
              </a:rPr>
              <a:t>‹#›</a:t>
            </a:fld>
            <a:endParaRPr lang="en-US" altLang="zh-CN" baseline="0">
              <a:solidFill>
                <a:srgbClr val="000000"/>
              </a:solidFill>
              <a:latin typeface="Arial" panose="020B0604020202020204"/>
              <a:ea typeface="黑体"/>
            </a:endParaRPr>
          </a:p>
        </p:txBody>
      </p:sp>
      <p:sp>
        <p:nvSpPr>
          <p:cNvPr id="1032" name="Rectangle 11"/>
          <p:cNvSpPr>
            <a:spLocks noChangeArrowheads="1"/>
          </p:cNvSpPr>
          <p:nvPr/>
        </p:nvSpPr>
        <p:spPr bwMode="auto">
          <a:xfrm>
            <a:off x="304800" y="76200"/>
            <a:ext cx="5410200" cy="914400"/>
          </a:xfrm>
          <a:prstGeom prst="rect">
            <a:avLst/>
          </a:prstGeom>
          <a:noFill/>
          <a:ln>
            <a:noFill/>
          </a:ln>
          <a:effectLst/>
        </p:spPr>
        <p:txBody>
          <a:bodyPr anchor="ctr"/>
          <a:lstStyle>
            <a:lvl1pPr>
              <a:spcBef>
                <a:spcPct val="0"/>
              </a:spcBef>
              <a:defRPr sz="2800" b="1">
                <a:solidFill>
                  <a:srgbClr val="003399"/>
                </a:solidFill>
                <a:latin typeface="Arial" panose="020B0604020202020204" pitchFamily="34" charset="0"/>
                <a:ea typeface="黑体" pitchFamily="2" charset="-122"/>
              </a:defRPr>
            </a:lvl1pPr>
            <a:lvl2pPr>
              <a:spcBef>
                <a:spcPct val="0"/>
              </a:spcBef>
              <a:defRPr sz="2800" b="1">
                <a:solidFill>
                  <a:srgbClr val="003399"/>
                </a:solidFill>
                <a:latin typeface="Arial" panose="020B0604020202020204" pitchFamily="34" charset="0"/>
                <a:ea typeface="黑体" pitchFamily="2" charset="-122"/>
              </a:defRPr>
            </a:lvl2pPr>
            <a:lvl3pPr>
              <a:spcBef>
                <a:spcPct val="0"/>
              </a:spcBef>
              <a:defRPr sz="2800" b="1">
                <a:solidFill>
                  <a:srgbClr val="003399"/>
                </a:solidFill>
                <a:latin typeface="Arial" panose="020B0604020202020204" pitchFamily="34" charset="0"/>
                <a:ea typeface="黑体" pitchFamily="2" charset="-122"/>
              </a:defRPr>
            </a:lvl3pPr>
            <a:lvl4pPr>
              <a:spcBef>
                <a:spcPct val="0"/>
              </a:spcBef>
              <a:defRPr sz="2800" b="1">
                <a:solidFill>
                  <a:srgbClr val="003399"/>
                </a:solidFill>
                <a:latin typeface="Arial" panose="020B0604020202020204" pitchFamily="34" charset="0"/>
                <a:ea typeface="黑体" pitchFamily="2" charset="-122"/>
              </a:defRPr>
            </a:lvl4pPr>
            <a:lvl5pPr>
              <a:spcBef>
                <a:spcPct val="0"/>
              </a:spcBef>
              <a:defRPr sz="2800" b="1">
                <a:solidFill>
                  <a:srgbClr val="003399"/>
                </a:solidFill>
                <a:latin typeface="Arial" panose="020B0604020202020204" pitchFamily="34" charset="0"/>
                <a:ea typeface="黑体" pitchFamily="2" charset="-122"/>
              </a:defRPr>
            </a:lvl5pPr>
            <a:lvl6pPr marL="457200" eaLnBrk="0" fontAlgn="base" hangingPunct="0">
              <a:spcBef>
                <a:spcPct val="0"/>
              </a:spcBef>
              <a:spcAft>
                <a:spcPct val="0"/>
              </a:spcAft>
              <a:defRPr sz="2800" b="1">
                <a:solidFill>
                  <a:srgbClr val="003399"/>
                </a:solidFill>
                <a:latin typeface="Arial" panose="020B0604020202020204" pitchFamily="34" charset="0"/>
                <a:ea typeface="黑体" pitchFamily="2" charset="-122"/>
              </a:defRPr>
            </a:lvl6pPr>
            <a:lvl7pPr marL="914400" eaLnBrk="0" fontAlgn="base" hangingPunct="0">
              <a:spcBef>
                <a:spcPct val="0"/>
              </a:spcBef>
              <a:spcAft>
                <a:spcPct val="0"/>
              </a:spcAft>
              <a:defRPr sz="2800" b="1">
                <a:solidFill>
                  <a:srgbClr val="003399"/>
                </a:solidFill>
                <a:latin typeface="Arial" panose="020B0604020202020204" pitchFamily="34" charset="0"/>
                <a:ea typeface="黑体" pitchFamily="2" charset="-122"/>
              </a:defRPr>
            </a:lvl7pPr>
            <a:lvl8pPr marL="1371600" eaLnBrk="0" fontAlgn="base" hangingPunct="0">
              <a:spcBef>
                <a:spcPct val="0"/>
              </a:spcBef>
              <a:spcAft>
                <a:spcPct val="0"/>
              </a:spcAft>
              <a:defRPr sz="2800" b="1">
                <a:solidFill>
                  <a:srgbClr val="003399"/>
                </a:solidFill>
                <a:latin typeface="Arial" panose="020B0604020202020204" pitchFamily="34" charset="0"/>
                <a:ea typeface="黑体" pitchFamily="2" charset="-122"/>
              </a:defRPr>
            </a:lvl8pPr>
            <a:lvl9pPr marL="1828800" eaLnBrk="0" fontAlgn="base" hangingPunct="0">
              <a:spcBef>
                <a:spcPct val="0"/>
              </a:spcBef>
              <a:spcAft>
                <a:spcPct val="0"/>
              </a:spcAft>
              <a:defRPr sz="2800" b="1">
                <a:solidFill>
                  <a:srgbClr val="003399"/>
                </a:solidFill>
                <a:latin typeface="Arial" panose="020B0604020202020204" pitchFamily="34" charset="0"/>
                <a:ea typeface="黑体" pitchFamily="2" charset="-122"/>
              </a:defRPr>
            </a:lvl9pPr>
          </a:lstStyle>
          <a:p>
            <a:pPr eaLnBrk="1" fontAlgn="auto" hangingPunct="1">
              <a:spcAft>
                <a:spcPts val="0"/>
              </a:spcAft>
              <a:defRPr/>
            </a:pPr>
            <a:endParaRPr lang="zh-CN" altLang="en-US" baseline="0"/>
          </a:p>
        </p:txBody>
      </p:sp>
      <p:sp>
        <p:nvSpPr>
          <p:cNvPr id="1031" name="Rectangle 9"/>
          <p:cNvSpPr>
            <a:spLocks noGrp="1" noChangeArrowheads="1"/>
          </p:cNvSpPr>
          <p:nvPr>
            <p:ph type="title"/>
          </p:nvPr>
        </p:nvSpPr>
        <p:spPr bwMode="auto">
          <a:xfrm>
            <a:off x="107950" y="0"/>
            <a:ext cx="8928100" cy="836613"/>
          </a:xfrm>
          <a:prstGeom prst="rect">
            <a:avLst/>
          </a:prstGeom>
          <a:noFill/>
          <a:ln w="9525">
            <a:noFill/>
            <a:miter lim="800000"/>
          </a:ln>
        </p:spPr>
        <p:txBody>
          <a:bodyPr vert="horz" wrap="square" lIns="91440" tIns="45720" rIns="91440" bIns="45720" numCol="1" anchor="ctr" anchorCtr="0" compatLnSpc="1"/>
          <a:lstStyle/>
          <a:p>
            <a:pPr lvl="0"/>
            <a:r>
              <a:rPr lang="zh-CN" altLang="en-US"/>
              <a:t>单击此处编辑母版标题样式</a:t>
            </a:r>
          </a:p>
        </p:txBody>
      </p:sp>
      <p:sp>
        <p:nvSpPr>
          <p:cNvPr id="2" name="Line 8"/>
          <p:cNvSpPr>
            <a:spLocks noChangeShapeType="1"/>
          </p:cNvSpPr>
          <p:nvPr/>
        </p:nvSpPr>
        <p:spPr bwMode="auto">
          <a:xfrm flipV="1">
            <a:off x="107950" y="908050"/>
            <a:ext cx="8928100" cy="0"/>
          </a:xfrm>
          <a:prstGeom prst="line">
            <a:avLst/>
          </a:prstGeom>
          <a:noFill/>
          <a:ln w="47625" cmpd="thinThick">
            <a:solidFill>
              <a:schemeClr val="tx1"/>
            </a:solidFill>
            <a:round/>
            <a:headEnd type="none" w="sm" len="sm"/>
            <a:tailEnd type="none" w="sm" len="sm"/>
          </a:ln>
        </p:spPr>
        <p:txBody>
          <a:bodyPr wrap="none" anchor="ctr"/>
          <a:lstStyle/>
          <a:p>
            <a:pPr eaLnBrk="1" fontAlgn="auto" hangingPunct="1">
              <a:spcBef>
                <a:spcPts val="0"/>
              </a:spcBef>
              <a:spcAft>
                <a:spcPts val="0"/>
              </a:spcAft>
            </a:pPr>
            <a:endParaRPr lang="zh-CN" altLang="en-US" baseline="0">
              <a:solidFill>
                <a:srgbClr val="000000"/>
              </a:solidFill>
              <a:latin typeface="Arial" panose="020B0604020202020204"/>
              <a:ea typeface="黑体"/>
            </a:endParaRPr>
          </a:p>
        </p:txBody>
      </p:sp>
    </p:spTree>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 id="2147483690" r:id="rId14"/>
    <p:sldLayoutId id="2147483691" r:id="rId15"/>
    <p:sldLayoutId id="2147483692" r:id="rId16"/>
    <p:sldLayoutId id="2147483693" r:id="rId17"/>
  </p:sldLayoutIdLst>
  <p:hf hdr="0" ftr="0"/>
  <p:txStyles>
    <p:titleStyle>
      <a:lvl1pPr algn="l" rtl="0" eaLnBrk="0" fontAlgn="base" hangingPunct="0">
        <a:spcBef>
          <a:spcPct val="0"/>
        </a:spcBef>
        <a:spcAft>
          <a:spcPct val="0"/>
        </a:spcAft>
        <a:defRPr sz="2800" b="1">
          <a:solidFill>
            <a:srgbClr val="003399"/>
          </a:solidFill>
          <a:latin typeface="+mj-lt"/>
          <a:ea typeface="+mj-ea"/>
          <a:cs typeface="+mj-cs"/>
        </a:defRPr>
      </a:lvl1pPr>
      <a:lvl2pPr algn="l" rtl="0" eaLnBrk="0" fontAlgn="base" hangingPunct="0">
        <a:spcBef>
          <a:spcPct val="0"/>
        </a:spcBef>
        <a:spcAft>
          <a:spcPct val="0"/>
        </a:spcAft>
        <a:defRPr sz="2800" b="1">
          <a:solidFill>
            <a:srgbClr val="003399"/>
          </a:solidFill>
          <a:latin typeface="Arial" panose="020B0604020202020204" pitchFamily="34" charset="0"/>
          <a:ea typeface="黑体" pitchFamily="2" charset="-122"/>
        </a:defRPr>
      </a:lvl2pPr>
      <a:lvl3pPr algn="l" rtl="0" eaLnBrk="0" fontAlgn="base" hangingPunct="0">
        <a:spcBef>
          <a:spcPct val="0"/>
        </a:spcBef>
        <a:spcAft>
          <a:spcPct val="0"/>
        </a:spcAft>
        <a:defRPr sz="2800" b="1">
          <a:solidFill>
            <a:srgbClr val="003399"/>
          </a:solidFill>
          <a:latin typeface="Arial" panose="020B0604020202020204" pitchFamily="34" charset="0"/>
          <a:ea typeface="黑体" pitchFamily="2" charset="-122"/>
        </a:defRPr>
      </a:lvl3pPr>
      <a:lvl4pPr algn="l" rtl="0" eaLnBrk="0" fontAlgn="base" hangingPunct="0">
        <a:spcBef>
          <a:spcPct val="0"/>
        </a:spcBef>
        <a:spcAft>
          <a:spcPct val="0"/>
        </a:spcAft>
        <a:defRPr sz="2800" b="1">
          <a:solidFill>
            <a:srgbClr val="003399"/>
          </a:solidFill>
          <a:latin typeface="Arial" panose="020B0604020202020204" pitchFamily="34" charset="0"/>
          <a:ea typeface="黑体" pitchFamily="2" charset="-122"/>
        </a:defRPr>
      </a:lvl4pPr>
      <a:lvl5pPr algn="l" rtl="0" eaLnBrk="0" fontAlgn="base" hangingPunct="0">
        <a:spcBef>
          <a:spcPct val="0"/>
        </a:spcBef>
        <a:spcAft>
          <a:spcPct val="0"/>
        </a:spcAft>
        <a:defRPr sz="2800" b="1">
          <a:solidFill>
            <a:srgbClr val="003399"/>
          </a:solidFill>
          <a:latin typeface="Arial" panose="020B0604020202020204" pitchFamily="34" charset="0"/>
          <a:ea typeface="黑体" pitchFamily="2" charset="-122"/>
        </a:defRPr>
      </a:lvl5pPr>
      <a:lvl6pPr marL="457200" algn="l" rtl="0" eaLnBrk="0" fontAlgn="base" hangingPunct="0">
        <a:spcBef>
          <a:spcPct val="0"/>
        </a:spcBef>
        <a:spcAft>
          <a:spcPct val="0"/>
        </a:spcAft>
        <a:defRPr sz="2800" b="1">
          <a:solidFill>
            <a:srgbClr val="003399"/>
          </a:solidFill>
          <a:latin typeface="Arial" panose="020B0604020202020204" pitchFamily="34" charset="0"/>
          <a:ea typeface="黑体" pitchFamily="2" charset="-122"/>
        </a:defRPr>
      </a:lvl6pPr>
      <a:lvl7pPr marL="914400" algn="l" rtl="0" eaLnBrk="0" fontAlgn="base" hangingPunct="0">
        <a:spcBef>
          <a:spcPct val="0"/>
        </a:spcBef>
        <a:spcAft>
          <a:spcPct val="0"/>
        </a:spcAft>
        <a:defRPr sz="2800" b="1">
          <a:solidFill>
            <a:srgbClr val="003399"/>
          </a:solidFill>
          <a:latin typeface="Arial" panose="020B0604020202020204" pitchFamily="34" charset="0"/>
          <a:ea typeface="黑体" pitchFamily="2" charset="-122"/>
        </a:defRPr>
      </a:lvl7pPr>
      <a:lvl8pPr marL="1371600" algn="l" rtl="0" eaLnBrk="0" fontAlgn="base" hangingPunct="0">
        <a:spcBef>
          <a:spcPct val="0"/>
        </a:spcBef>
        <a:spcAft>
          <a:spcPct val="0"/>
        </a:spcAft>
        <a:defRPr sz="2800" b="1">
          <a:solidFill>
            <a:srgbClr val="003399"/>
          </a:solidFill>
          <a:latin typeface="Arial" panose="020B0604020202020204" pitchFamily="34" charset="0"/>
          <a:ea typeface="黑体" pitchFamily="2" charset="-122"/>
        </a:defRPr>
      </a:lvl8pPr>
      <a:lvl9pPr marL="1828800" algn="l" rtl="0" eaLnBrk="0" fontAlgn="base" hangingPunct="0">
        <a:spcBef>
          <a:spcPct val="0"/>
        </a:spcBef>
        <a:spcAft>
          <a:spcPct val="0"/>
        </a:spcAft>
        <a:defRPr sz="2800" b="1">
          <a:solidFill>
            <a:srgbClr val="003399"/>
          </a:solidFill>
          <a:latin typeface="Arial" panose="020B0604020202020204" pitchFamily="34" charset="0"/>
          <a:ea typeface="黑体" pitchFamily="2" charset="-122"/>
        </a:defRPr>
      </a:lvl9pPr>
    </p:titleStyle>
    <p:bodyStyle>
      <a:lvl1pPr marL="342900" indent="-342900" algn="l" rtl="0" eaLnBrk="0" fontAlgn="base" hangingPunct="0">
        <a:spcBef>
          <a:spcPct val="20000"/>
        </a:spcBef>
        <a:spcAft>
          <a:spcPct val="0"/>
        </a:spcAft>
        <a:buFont typeface="Wingdings" panose="05000000000000000000" pitchFamily="2" charset="2"/>
        <a:buChar char="n"/>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Wingdings" panose="05000000000000000000" pitchFamily="2" charset="2"/>
        <a:buChar char="l"/>
        <a:defRPr sz="2400" b="1">
          <a:solidFill>
            <a:schemeClr val="tx1"/>
          </a:solidFill>
          <a:latin typeface="+mn-lt"/>
          <a:ea typeface="楷体_GB2312" pitchFamily="49" charset="-122"/>
        </a:defRPr>
      </a:lvl2pPr>
      <a:lvl3pPr marL="1143000" indent="-228600" algn="l" rtl="0" eaLnBrk="0" fontAlgn="base" hangingPunct="0">
        <a:spcBef>
          <a:spcPct val="20000"/>
        </a:spcBef>
        <a:spcAft>
          <a:spcPct val="0"/>
        </a:spcAft>
        <a:buFont typeface="Gungsuh" panose="02030600000101010101" pitchFamily="18" charset="-127"/>
        <a:buChar char="-"/>
        <a:defRPr sz="2000" b="1">
          <a:solidFill>
            <a:schemeClr val="tx1"/>
          </a:solidFill>
          <a:latin typeface="+mn-lt"/>
          <a:ea typeface="宋体" pitchFamily="2" charset="-122"/>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n-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n-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n-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179388" y="981075"/>
            <a:ext cx="8839200" cy="548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p:txBody>
      </p:sp>
      <p:sp>
        <p:nvSpPr>
          <p:cNvPr id="1028" name="Rectangle 4"/>
          <p:cNvSpPr>
            <a:spLocks noGrp="1" noChangeArrowheads="1"/>
          </p:cNvSpPr>
          <p:nvPr>
            <p:ph type="dt" sz="half" idx="2"/>
          </p:nvPr>
        </p:nvSpPr>
        <p:spPr bwMode="auto">
          <a:xfrm>
            <a:off x="381000" y="6537325"/>
            <a:ext cx="2286000" cy="244475"/>
          </a:xfrm>
          <a:prstGeom prst="rect">
            <a:avLst/>
          </a:prstGeom>
          <a:noFill/>
          <a:ln w="9525">
            <a:noFill/>
            <a:miter lim="800000"/>
          </a:ln>
          <a:effectLst/>
        </p:spPr>
        <p:txBody>
          <a:bodyPr vert="horz" wrap="square" lIns="91440" tIns="45720" rIns="91440" bIns="45720" numCol="1" anchor="t" anchorCtr="0" compatLnSpc="1"/>
          <a:lstStyle>
            <a:lvl1pPr eaLnBrk="1" hangingPunct="1">
              <a:defRPr sz="1400" baseline="0">
                <a:latin typeface="Arial" panose="020B0604020202020204" pitchFamily="34" charset="0"/>
              </a:defRPr>
            </a:lvl1pPr>
          </a:lstStyle>
          <a:p>
            <a:pPr>
              <a:defRPr/>
            </a:pPr>
            <a:fld id="{618C75BF-420F-46A9-BC7D-C03727AB3FB9}" type="datetime1">
              <a:rPr lang="zh-CN" altLang="en-US"/>
              <a:t>2023/9/7</a:t>
            </a:fld>
            <a:endParaRPr lang="en-US"/>
          </a:p>
        </p:txBody>
      </p:sp>
      <p:sp>
        <p:nvSpPr>
          <p:cNvPr id="1029" name="Rectangle 5"/>
          <p:cNvSpPr>
            <a:spLocks noGrp="1" noChangeArrowheads="1"/>
          </p:cNvSpPr>
          <p:nvPr>
            <p:ph type="ftr" sz="quarter" idx="3"/>
          </p:nvPr>
        </p:nvSpPr>
        <p:spPr bwMode="auto">
          <a:xfrm>
            <a:off x="2819400" y="6553200"/>
            <a:ext cx="3200400" cy="22860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400" baseline="0"/>
            </a:lvl1pPr>
          </a:lstStyle>
          <a:p>
            <a:pPr>
              <a:defRPr/>
            </a:pPr>
            <a:r>
              <a:rPr lang="en-US" altLang="zh-CN"/>
              <a:t>Lecture 1</a:t>
            </a:r>
          </a:p>
        </p:txBody>
      </p:sp>
      <p:sp>
        <p:nvSpPr>
          <p:cNvPr id="1030" name="Rectangle 6"/>
          <p:cNvSpPr>
            <a:spLocks noGrp="1" noChangeArrowheads="1"/>
          </p:cNvSpPr>
          <p:nvPr>
            <p:ph type="sldNum" sz="quarter" idx="4"/>
          </p:nvPr>
        </p:nvSpPr>
        <p:spPr bwMode="auto">
          <a:xfrm>
            <a:off x="6096000" y="6537325"/>
            <a:ext cx="2743200" cy="244475"/>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400" baseline="0"/>
            </a:lvl1pPr>
          </a:lstStyle>
          <a:p>
            <a:pPr>
              <a:defRPr/>
            </a:pPr>
            <a:fld id="{959C821A-6763-4EB6-8588-90DEC9026826}" type="slidenum">
              <a:rPr lang="en-US" altLang="zh-CN"/>
              <a:t>‹#›</a:t>
            </a:fld>
            <a:endParaRPr lang="en-US" altLang="zh-CN"/>
          </a:p>
        </p:txBody>
      </p:sp>
      <p:sp>
        <p:nvSpPr>
          <p:cNvPr id="2" name="Rectangle 9"/>
          <p:cNvSpPr>
            <a:spLocks noGrp="1" noChangeArrowheads="1"/>
          </p:cNvSpPr>
          <p:nvPr>
            <p:ph type="title"/>
          </p:nvPr>
        </p:nvSpPr>
        <p:spPr bwMode="auto">
          <a:xfrm>
            <a:off x="179388" y="71438"/>
            <a:ext cx="88392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p>
        </p:txBody>
      </p:sp>
      <p:sp>
        <p:nvSpPr>
          <p:cNvPr id="1031" name="Line 8"/>
          <p:cNvSpPr>
            <a:spLocks noChangeShapeType="1"/>
          </p:cNvSpPr>
          <p:nvPr/>
        </p:nvSpPr>
        <p:spPr bwMode="auto">
          <a:xfrm flipV="1">
            <a:off x="179388" y="908050"/>
            <a:ext cx="8856662" cy="0"/>
          </a:xfrm>
          <a:prstGeom prst="line">
            <a:avLst/>
          </a:prstGeom>
          <a:noFill/>
          <a:ln w="47625" cmpd="thinThick">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Tree>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Lst>
  <p:hf hdr="0"/>
  <p:txStyles>
    <p:titleStyle>
      <a:lvl1pPr algn="l" rtl="0" eaLnBrk="0" fontAlgn="base" hangingPunct="0">
        <a:spcBef>
          <a:spcPct val="0"/>
        </a:spcBef>
        <a:spcAft>
          <a:spcPct val="0"/>
        </a:spcAft>
        <a:defRPr sz="2800" b="1">
          <a:solidFill>
            <a:schemeClr val="accent2"/>
          </a:solidFill>
          <a:latin typeface="+mj-lt"/>
          <a:ea typeface="+mj-ea"/>
          <a:cs typeface="+mj-cs"/>
        </a:defRPr>
      </a:lvl1pPr>
      <a:lvl2pPr algn="l" rtl="0" eaLnBrk="0" fontAlgn="base" hangingPunct="0">
        <a:spcBef>
          <a:spcPct val="0"/>
        </a:spcBef>
        <a:spcAft>
          <a:spcPct val="0"/>
        </a:spcAft>
        <a:defRPr sz="2800" b="1">
          <a:solidFill>
            <a:schemeClr val="accent2"/>
          </a:solidFill>
          <a:latin typeface="Arial" panose="020B0604020202020204" pitchFamily="34" charset="0"/>
          <a:ea typeface="黑体" pitchFamily="2" charset="-122"/>
        </a:defRPr>
      </a:lvl2pPr>
      <a:lvl3pPr algn="l" rtl="0" eaLnBrk="0" fontAlgn="base" hangingPunct="0">
        <a:spcBef>
          <a:spcPct val="0"/>
        </a:spcBef>
        <a:spcAft>
          <a:spcPct val="0"/>
        </a:spcAft>
        <a:defRPr sz="2800" b="1">
          <a:solidFill>
            <a:schemeClr val="accent2"/>
          </a:solidFill>
          <a:latin typeface="Arial" panose="020B0604020202020204" pitchFamily="34" charset="0"/>
          <a:ea typeface="黑体" pitchFamily="2" charset="-122"/>
        </a:defRPr>
      </a:lvl3pPr>
      <a:lvl4pPr algn="l" rtl="0" eaLnBrk="0" fontAlgn="base" hangingPunct="0">
        <a:spcBef>
          <a:spcPct val="0"/>
        </a:spcBef>
        <a:spcAft>
          <a:spcPct val="0"/>
        </a:spcAft>
        <a:defRPr sz="2800" b="1">
          <a:solidFill>
            <a:schemeClr val="accent2"/>
          </a:solidFill>
          <a:latin typeface="Arial" panose="020B0604020202020204" pitchFamily="34" charset="0"/>
          <a:ea typeface="黑体" pitchFamily="2" charset="-122"/>
        </a:defRPr>
      </a:lvl4pPr>
      <a:lvl5pPr algn="l" rtl="0" eaLnBrk="0" fontAlgn="base" hangingPunct="0">
        <a:spcBef>
          <a:spcPct val="0"/>
        </a:spcBef>
        <a:spcAft>
          <a:spcPct val="0"/>
        </a:spcAft>
        <a:defRPr sz="2800" b="1">
          <a:solidFill>
            <a:schemeClr val="accent2"/>
          </a:solidFill>
          <a:latin typeface="Arial" panose="020B0604020202020204" pitchFamily="34" charset="0"/>
          <a:ea typeface="黑体" pitchFamily="2" charset="-122"/>
        </a:defRPr>
      </a:lvl5pPr>
      <a:lvl6pPr marL="457200" algn="l" rtl="0" eaLnBrk="0" fontAlgn="base" hangingPunct="0">
        <a:spcBef>
          <a:spcPct val="0"/>
        </a:spcBef>
        <a:spcAft>
          <a:spcPct val="0"/>
        </a:spcAft>
        <a:defRPr sz="2800" b="1">
          <a:solidFill>
            <a:schemeClr val="accent2"/>
          </a:solidFill>
          <a:latin typeface="Arial" panose="020B0604020202020204" pitchFamily="34" charset="0"/>
          <a:ea typeface="黑体" pitchFamily="2" charset="-122"/>
        </a:defRPr>
      </a:lvl6pPr>
      <a:lvl7pPr marL="914400" algn="l" rtl="0" eaLnBrk="0" fontAlgn="base" hangingPunct="0">
        <a:spcBef>
          <a:spcPct val="0"/>
        </a:spcBef>
        <a:spcAft>
          <a:spcPct val="0"/>
        </a:spcAft>
        <a:defRPr sz="2800" b="1">
          <a:solidFill>
            <a:schemeClr val="accent2"/>
          </a:solidFill>
          <a:latin typeface="Arial" panose="020B0604020202020204" pitchFamily="34" charset="0"/>
          <a:ea typeface="黑体" pitchFamily="2" charset="-122"/>
        </a:defRPr>
      </a:lvl7pPr>
      <a:lvl8pPr marL="1371600" algn="l" rtl="0" eaLnBrk="0" fontAlgn="base" hangingPunct="0">
        <a:spcBef>
          <a:spcPct val="0"/>
        </a:spcBef>
        <a:spcAft>
          <a:spcPct val="0"/>
        </a:spcAft>
        <a:defRPr sz="2800" b="1">
          <a:solidFill>
            <a:schemeClr val="accent2"/>
          </a:solidFill>
          <a:latin typeface="Arial" panose="020B0604020202020204" pitchFamily="34" charset="0"/>
          <a:ea typeface="黑体" pitchFamily="2" charset="-122"/>
        </a:defRPr>
      </a:lvl8pPr>
      <a:lvl9pPr marL="1828800" algn="l" rtl="0" eaLnBrk="0" fontAlgn="base" hangingPunct="0">
        <a:spcBef>
          <a:spcPct val="0"/>
        </a:spcBef>
        <a:spcAft>
          <a:spcPct val="0"/>
        </a:spcAft>
        <a:defRPr sz="2800" b="1">
          <a:solidFill>
            <a:schemeClr val="accent2"/>
          </a:solidFill>
          <a:latin typeface="Arial" panose="020B0604020202020204" pitchFamily="34" charset="0"/>
          <a:ea typeface="黑体" pitchFamily="2" charset="-122"/>
        </a:defRPr>
      </a:lvl9pPr>
    </p:titleStyle>
    <p:bodyStyle>
      <a:lvl1pPr marL="342900" indent="-342900" algn="l" rtl="0" eaLnBrk="0" fontAlgn="base" hangingPunct="0">
        <a:spcBef>
          <a:spcPct val="20000"/>
        </a:spcBef>
        <a:spcAft>
          <a:spcPct val="0"/>
        </a:spcAft>
        <a:buFont typeface="Wingdings" panose="05000000000000000000" pitchFamily="2" charset="2"/>
        <a:buChar char="n"/>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Wingdings" panose="05000000000000000000" pitchFamily="2" charset="2"/>
        <a:buChar char="l"/>
        <a:defRPr sz="2000" b="1">
          <a:solidFill>
            <a:schemeClr val="tx1"/>
          </a:solidFill>
          <a:latin typeface="+mn-lt"/>
          <a:ea typeface="楷体_GB2312" pitchFamily="49" charset="-122"/>
        </a:defRPr>
      </a:lvl2pPr>
      <a:lvl3pPr marL="1143000" indent="-228600" algn="l" rtl="0" eaLnBrk="0" fontAlgn="base" hangingPunct="0">
        <a:spcBef>
          <a:spcPct val="20000"/>
        </a:spcBef>
        <a:spcAft>
          <a:spcPct val="0"/>
        </a:spcAft>
        <a:buFont typeface="Gungsuh" panose="02030600000101010101" pitchFamily="18" charset="-127"/>
        <a:buChar char="-"/>
        <a:defRPr sz="2400" b="1">
          <a:solidFill>
            <a:schemeClr val="tx1"/>
          </a:solidFill>
          <a:latin typeface="+mn-lt"/>
          <a:ea typeface="宋体" pitchFamily="2" charset="-122"/>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n-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n-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n-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eaLnBrk="1" fontAlgn="auto" hangingPunct="1">
              <a:spcBef>
                <a:spcPts val="0"/>
              </a:spcBef>
              <a:spcAft>
                <a:spcPts val="0"/>
              </a:spcAft>
            </a:pPr>
            <a:fld id="{836CB035-BD05-4744-9343-3884CB81EC31}" type="datetimeFigureOut">
              <a:rPr lang="zh-CN" altLang="en-US" baseline="0" smtClean="0">
                <a:solidFill>
                  <a:prstClr val="black">
                    <a:tint val="75000"/>
                  </a:prstClr>
                </a:solidFill>
                <a:latin typeface="Calibri" panose="020F0502020204030204"/>
              </a:rPr>
              <a:t>2023/9/7</a:t>
            </a:fld>
            <a:endParaRPr lang="zh-CN" altLang="en-US" baseline="0">
              <a:solidFill>
                <a:prstClr val="black">
                  <a:tint val="75000"/>
                </a:prstClr>
              </a:solidFill>
              <a:latin typeface="Calibri" panose="020F0502020204030204"/>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eaLnBrk="1" fontAlgn="auto" hangingPunct="1">
              <a:spcBef>
                <a:spcPts val="0"/>
              </a:spcBef>
              <a:spcAft>
                <a:spcPts val="0"/>
              </a:spcAft>
            </a:pPr>
            <a:endParaRPr lang="zh-CN" altLang="en-US" baseline="0">
              <a:solidFill>
                <a:prstClr val="black">
                  <a:tint val="75000"/>
                </a:prstClr>
              </a:solidFill>
              <a:latin typeface="Calibri" panose="020F0502020204030204"/>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eaLnBrk="1" fontAlgn="auto" hangingPunct="1">
              <a:spcBef>
                <a:spcPts val="0"/>
              </a:spcBef>
              <a:spcAft>
                <a:spcPts val="0"/>
              </a:spcAft>
            </a:pPr>
            <a:fld id="{CDE13E52-98D4-4D56-ABFC-FE1EB888D54D}" type="slidenum">
              <a:rPr lang="zh-CN" altLang="en-US" baseline="0" smtClean="0">
                <a:solidFill>
                  <a:prstClr val="black">
                    <a:tint val="75000"/>
                  </a:prstClr>
                </a:solidFill>
                <a:latin typeface="Calibri" panose="020F0502020204030204"/>
              </a:rPr>
              <a:t>‹#›</a:t>
            </a:fld>
            <a:endParaRPr lang="zh-CN" altLang="en-US" baseline="0">
              <a:solidFill>
                <a:prstClr val="black">
                  <a:tint val="75000"/>
                </a:prstClr>
              </a:solidFill>
              <a:latin typeface="Calibri" panose="020F0502020204030204"/>
            </a:endParaRPr>
          </a:p>
        </p:txBody>
      </p:sp>
    </p:spTree>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 id="2147483721"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5.xml"/><Relationship Id="rId1" Type="http://schemas.openxmlformats.org/officeDocument/2006/relationships/vmlDrawing" Target="../drawings/vmlDrawing1.vml"/><Relationship Id="rId4" Type="http://schemas.openxmlformats.org/officeDocument/2006/relationships/image" Target="../media/image11.wmf"/></Relationships>
</file>

<file path=ppt/slides/_rels/slide1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45.xml"/></Relationships>
</file>

<file path=ppt/slides/_rels/slide1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3.jpeg"/><Relationship Id="rId1" Type="http://schemas.openxmlformats.org/officeDocument/2006/relationships/slideLayout" Target="../slideLayouts/slideLayout45.xml"/></Relationships>
</file>

<file path=ppt/slides/_rels/slide1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4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8.xml"/><Relationship Id="rId1" Type="http://schemas.openxmlformats.org/officeDocument/2006/relationships/slideLayout" Target="../slideLayouts/slideLayout45.xml"/><Relationship Id="rId4" Type="http://schemas.openxmlformats.org/officeDocument/2006/relationships/image" Target="../media/image12.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22.xml.rels><?xml version="1.0" encoding="UTF-8" standalone="yes"?>
<Relationships xmlns="http://schemas.openxmlformats.org/package/2006/relationships"><Relationship Id="rId3" Type="http://schemas.openxmlformats.org/officeDocument/2006/relationships/hyperlink" Target="https://www.bilibili.com/video/BV1zJ41157ba?spm_id_from=333.337.search-card.all.click" TargetMode="External"/><Relationship Id="rId2" Type="http://schemas.openxmlformats.org/officeDocument/2006/relationships/image" Target="../media/image15.gif"/><Relationship Id="rId1" Type="http://schemas.openxmlformats.org/officeDocument/2006/relationships/slideLayout" Target="../slideLayouts/slideLayout45.xml"/></Relationships>
</file>

<file path=ppt/slides/_rels/slide2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9.xml"/><Relationship Id="rId1" Type="http://schemas.openxmlformats.org/officeDocument/2006/relationships/slideLayout" Target="../slideLayouts/slideLayout50.xml"/><Relationship Id="rId5" Type="http://schemas.openxmlformats.org/officeDocument/2006/relationships/image" Target="../media/image18.jpeg"/><Relationship Id="rId4" Type="http://schemas.openxmlformats.org/officeDocument/2006/relationships/image" Target="../media/image17.jpeg"/></Relationships>
</file>

<file path=ppt/slides/_rels/slide2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0.xml"/><Relationship Id="rId1" Type="http://schemas.openxmlformats.org/officeDocument/2006/relationships/slideLayout" Target="../slideLayouts/slideLayout50.xml"/><Relationship Id="rId5" Type="http://schemas.openxmlformats.org/officeDocument/2006/relationships/image" Target="../media/image19.jpeg"/><Relationship Id="rId4" Type="http://schemas.openxmlformats.org/officeDocument/2006/relationships/image" Target="../media/image18.jpe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26.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1.xml"/><Relationship Id="rId1" Type="http://schemas.openxmlformats.org/officeDocument/2006/relationships/slideLayout" Target="../slideLayouts/slideLayout50.xml"/><Relationship Id="rId5" Type="http://schemas.openxmlformats.org/officeDocument/2006/relationships/image" Target="../media/image22.jpeg"/><Relationship Id="rId4" Type="http://schemas.openxmlformats.org/officeDocument/2006/relationships/image" Target="../media/image21.jpeg"/></Relationships>
</file>

<file path=ppt/slides/_rels/slide27.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50.xml"/></Relationships>
</file>

<file path=ppt/slides/_rels/slide28.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50.xml"/></Relationships>
</file>

<file path=ppt/slides/_rels/slide29.xml.rels><?xml version="1.0" encoding="UTF-8" standalone="yes"?>
<Relationships xmlns="http://schemas.openxmlformats.org/package/2006/relationships"><Relationship Id="rId8" Type="http://schemas.openxmlformats.org/officeDocument/2006/relationships/image" Target="../media/image24.jpeg"/><Relationship Id="rId3" Type="http://schemas.openxmlformats.org/officeDocument/2006/relationships/image" Target="../media/image19.jpeg"/><Relationship Id="rId7" Type="http://schemas.openxmlformats.org/officeDocument/2006/relationships/image" Target="../media/image26.jpeg"/><Relationship Id="rId2" Type="http://schemas.openxmlformats.org/officeDocument/2006/relationships/image" Target="../media/image16.jpeg"/><Relationship Id="rId1" Type="http://schemas.openxmlformats.org/officeDocument/2006/relationships/slideLayout" Target="../slideLayouts/slideLayout45.xml"/><Relationship Id="rId6" Type="http://schemas.openxmlformats.org/officeDocument/2006/relationships/image" Target="../media/image23.jpeg"/><Relationship Id="rId5" Type="http://schemas.openxmlformats.org/officeDocument/2006/relationships/image" Target="../media/image25.jpeg"/><Relationship Id="rId4" Type="http://schemas.openxmlformats.org/officeDocument/2006/relationships/image" Target="../media/image20.jpeg"/><Relationship Id="rId9" Type="http://schemas.openxmlformats.org/officeDocument/2006/relationships/image" Target="../media/image27.jpeg"/></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8.xml"/><Relationship Id="rId5" Type="http://schemas.openxmlformats.org/officeDocument/2006/relationships/image" Target="../media/image10.jpeg"/><Relationship Id="rId4" Type="http://schemas.openxmlformats.org/officeDocument/2006/relationships/image" Target="../media/image9.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31.xml.rels><?xml version="1.0" encoding="UTF-8" standalone="yes"?>
<Relationships xmlns="http://schemas.openxmlformats.org/package/2006/relationships"><Relationship Id="rId8" Type="http://schemas.openxmlformats.org/officeDocument/2006/relationships/image" Target="../media/image34.jpeg"/><Relationship Id="rId3" Type="http://schemas.openxmlformats.org/officeDocument/2006/relationships/image" Target="../media/image29.jpeg"/><Relationship Id="rId7" Type="http://schemas.openxmlformats.org/officeDocument/2006/relationships/image" Target="../media/image33.jpeg"/><Relationship Id="rId2" Type="http://schemas.openxmlformats.org/officeDocument/2006/relationships/image" Target="../media/image28.jpeg"/><Relationship Id="rId1" Type="http://schemas.openxmlformats.org/officeDocument/2006/relationships/slideLayout" Target="../slideLayouts/slideLayout45.xml"/><Relationship Id="rId6" Type="http://schemas.openxmlformats.org/officeDocument/2006/relationships/image" Target="../media/image32.jpeg"/><Relationship Id="rId5" Type="http://schemas.openxmlformats.org/officeDocument/2006/relationships/image" Target="../media/image31.jpeg"/><Relationship Id="rId4" Type="http://schemas.openxmlformats.org/officeDocument/2006/relationships/image" Target="../media/image30.jpe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hyperlink" Target="https://users.ece.utexas.edu/~patt/21f.306/exams.html?from=from_parent_mindnote" TargetMode="External"/><Relationship Id="rId2" Type="http://schemas.openxmlformats.org/officeDocument/2006/relationships/hyperlink" Target="https://highered.mheducation.com/sites/1260150534/student_view0/" TargetMode="External"/><Relationship Id="rId1" Type="http://schemas.openxmlformats.org/officeDocument/2006/relationships/slideLayout" Target="../slideLayouts/slideLayout28.xml"/><Relationship Id="rId4" Type="http://schemas.openxmlformats.org/officeDocument/2006/relationships/image" Target="../media/image9.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35496" y="2204864"/>
            <a:ext cx="9108504" cy="2160240"/>
          </a:xfrm>
          <a:effectLst/>
          <a:scene3d>
            <a:camera prst="orthographicFront"/>
            <a:lightRig rig="threePt" dir="t"/>
          </a:scene3d>
          <a:sp3d>
            <a:bevelT/>
          </a:sp3d>
        </p:spPr>
        <p:txBody>
          <a:bodyPr>
            <a:normAutofit/>
          </a:bodyPr>
          <a:lstStyle/>
          <a:p>
            <a:r>
              <a:rPr lang="en-US" altLang="zh-CN" sz="3600" b="1" dirty="0">
                <a:solidFill>
                  <a:schemeClr val="bg1"/>
                </a:solidFill>
                <a:latin typeface="微软雅黑" panose="020B0503020204020204" pitchFamily="34" charset="-122"/>
                <a:ea typeface="微软雅黑" panose="020B0503020204020204" pitchFamily="34" charset="-122"/>
              </a:rPr>
              <a:t>Chapter 1-3  </a:t>
            </a:r>
            <a:br>
              <a:rPr lang="en-US" altLang="zh-CN" sz="3600" b="1" dirty="0">
                <a:solidFill>
                  <a:schemeClr val="bg1"/>
                </a:solidFill>
                <a:latin typeface="微软雅黑" panose="020B0503020204020204" pitchFamily="34" charset="-122"/>
                <a:ea typeface="微软雅黑" panose="020B0503020204020204" pitchFamily="34" charset="-122"/>
              </a:rPr>
            </a:br>
            <a:r>
              <a:rPr lang="en-US" altLang="zh-CN" sz="4000" b="1" dirty="0">
                <a:solidFill>
                  <a:schemeClr val="bg1"/>
                </a:solidFill>
                <a:latin typeface="微软雅黑" panose="020B0503020204020204" pitchFamily="34" charset="-122"/>
              </a:rPr>
              <a:t>Course Implementation</a:t>
            </a:r>
            <a:endParaRPr lang="zh-CN" altLang="en-US" sz="4000" b="1" dirty="0">
              <a:solidFill>
                <a:schemeClr val="bg1"/>
              </a:solidFill>
              <a:latin typeface="微软雅黑" panose="020B0503020204020204" pitchFamily="34" charset="-122"/>
              <a:ea typeface="微软雅黑" panose="020B0503020204020204" pitchFamily="34" charset="-122"/>
              <a:cs typeface="Verdana" panose="020B0604030504040204" pitchFamily="34" charset="0"/>
            </a:endParaRPr>
          </a:p>
        </p:txBody>
      </p:sp>
      <p:sp>
        <p:nvSpPr>
          <p:cNvPr id="3" name="文本框 2"/>
          <p:cNvSpPr txBox="1"/>
          <p:nvPr/>
        </p:nvSpPr>
        <p:spPr>
          <a:xfrm>
            <a:off x="2406644" y="5019680"/>
            <a:ext cx="4326248" cy="1295098"/>
          </a:xfrm>
          <a:prstGeom prst="rect">
            <a:avLst/>
          </a:prstGeom>
          <a:noFill/>
        </p:spPr>
        <p:txBody>
          <a:bodyPr wrap="none" rtlCol="0">
            <a:spAutoFit/>
          </a:bodyPr>
          <a:lstStyle/>
          <a:p>
            <a:pPr algn="ctr" eaLnBrk="1" fontAlgn="auto" hangingPunct="1">
              <a:lnSpc>
                <a:spcPct val="90000"/>
              </a:lnSpc>
              <a:spcBef>
                <a:spcPts val="0"/>
              </a:spcBef>
              <a:spcAft>
                <a:spcPts val="0"/>
              </a:spcAft>
            </a:pPr>
            <a:endParaRPr lang="en-US" altLang="zh-CN" sz="1400" b="1" baseline="0" dirty="0">
              <a:solidFill>
                <a:schemeClr val="bg2">
                  <a:lumMod val="10000"/>
                </a:schemeClr>
              </a:solidFill>
              <a:latin typeface="Tahoma" panose="020B0604030504040204" pitchFamily="34" charset="0"/>
              <a:ea typeface="Tahoma" panose="020B0604030504040204" pitchFamily="34" charset="0"/>
              <a:cs typeface="Tahoma" panose="020B0604030504040204" pitchFamily="34" charset="0"/>
            </a:endParaRPr>
          </a:p>
          <a:p>
            <a:pPr algn="ctr" eaLnBrk="1" fontAlgn="auto" hangingPunct="1">
              <a:lnSpc>
                <a:spcPct val="90000"/>
              </a:lnSpc>
              <a:spcBef>
                <a:spcPts val="0"/>
              </a:spcBef>
              <a:spcAft>
                <a:spcPts val="0"/>
              </a:spcAft>
            </a:pPr>
            <a:endParaRPr lang="en-US" altLang="zh-CN" sz="1400" b="1" baseline="0" dirty="0">
              <a:solidFill>
                <a:schemeClr val="bg2">
                  <a:lumMod val="10000"/>
                </a:schemeClr>
              </a:solidFill>
              <a:latin typeface="Tahoma" panose="020B0604030504040204" pitchFamily="34" charset="0"/>
              <a:ea typeface="Tahoma" panose="020B0604030504040204" pitchFamily="34" charset="0"/>
              <a:cs typeface="Tahoma" panose="020B0604030504040204" pitchFamily="34" charset="0"/>
            </a:endParaRPr>
          </a:p>
          <a:p>
            <a:pPr algn="ctr" eaLnBrk="1" fontAlgn="auto" hangingPunct="1">
              <a:lnSpc>
                <a:spcPct val="90000"/>
              </a:lnSpc>
              <a:spcBef>
                <a:spcPts val="0"/>
              </a:spcBef>
              <a:spcAft>
                <a:spcPts val="0"/>
              </a:spcAft>
            </a:pPr>
            <a:endParaRPr lang="en-US" altLang="zh-CN" sz="1400" b="1" baseline="0" dirty="0">
              <a:solidFill>
                <a:schemeClr val="bg2">
                  <a:lumMod val="10000"/>
                </a:schemeClr>
              </a:solidFill>
              <a:latin typeface="Tahoma" panose="020B0604030504040204" pitchFamily="34" charset="0"/>
              <a:ea typeface="Tahoma" panose="020B0604030504040204" pitchFamily="34" charset="0"/>
              <a:cs typeface="Tahoma" panose="020B0604030504040204" pitchFamily="34" charset="0"/>
            </a:endParaRPr>
          </a:p>
          <a:p>
            <a:pPr algn="ctr" eaLnBrk="1" fontAlgn="auto" hangingPunct="1">
              <a:lnSpc>
                <a:spcPct val="80000"/>
              </a:lnSpc>
              <a:spcBef>
                <a:spcPts val="0"/>
              </a:spcBef>
              <a:spcAft>
                <a:spcPts val="0"/>
              </a:spcAft>
            </a:pPr>
            <a:r>
              <a:rPr lang="zh-CN" altLang="en-US" sz="3200" b="1" baseline="0" dirty="0">
                <a:solidFill>
                  <a:srgbClr val="1F497D"/>
                </a:solidFill>
                <a:latin typeface="华文新魏" panose="02010800040101010101" pitchFamily="2" charset="-122"/>
                <a:ea typeface="华文新魏" panose="02010800040101010101" pitchFamily="2" charset="-122"/>
              </a:rPr>
              <a:t>计算机科学与技术学院</a:t>
            </a:r>
            <a:endParaRPr lang="en-US" altLang="zh-CN" sz="3200" b="1" baseline="0" dirty="0">
              <a:solidFill>
                <a:srgbClr val="1F497D"/>
              </a:solidFill>
              <a:latin typeface="华文新魏" panose="02010800040101010101" pitchFamily="2" charset="-122"/>
              <a:ea typeface="华文新魏" panose="02010800040101010101" pitchFamily="2" charset="-122"/>
            </a:endParaRPr>
          </a:p>
          <a:p>
            <a:pPr algn="ctr" eaLnBrk="1" fontAlgn="auto" hangingPunct="1">
              <a:lnSpc>
                <a:spcPct val="80000"/>
              </a:lnSpc>
              <a:spcBef>
                <a:spcPts val="0"/>
              </a:spcBef>
              <a:spcAft>
                <a:spcPts val="0"/>
              </a:spcAft>
            </a:pPr>
            <a:r>
              <a:rPr lang="en-US" altLang="zh-CN" baseline="0" dirty="0">
                <a:solidFill>
                  <a:srgbClr val="1F497D"/>
                </a:solidFill>
                <a:latin typeface="Calibri" panose="020F0502020204030204"/>
                <a:ea typeface="华文新魏" panose="02010800040101010101" pitchFamily="2" charset="-122"/>
              </a:rPr>
              <a:t>School of Computer Science and Technology</a:t>
            </a:r>
            <a:endParaRPr lang="zh-CN" altLang="en-US" baseline="0" dirty="0">
              <a:solidFill>
                <a:srgbClr val="1F497D"/>
              </a:solidFill>
              <a:latin typeface="Calibri" panose="020F0502020204030204"/>
              <a:ea typeface="华文新魏" panose="02010800040101010101" pitchFamily="2" charset="-122"/>
            </a:endParaRPr>
          </a:p>
        </p:txBody>
      </p:sp>
      <p:sp>
        <p:nvSpPr>
          <p:cNvPr id="4" name="文本框 3"/>
          <p:cNvSpPr txBox="1"/>
          <p:nvPr/>
        </p:nvSpPr>
        <p:spPr>
          <a:xfrm>
            <a:off x="4932039" y="404664"/>
            <a:ext cx="4137608" cy="1077218"/>
          </a:xfrm>
          <a:prstGeom prst="rect">
            <a:avLst/>
          </a:prstGeom>
          <a:noFill/>
        </p:spPr>
        <p:txBody>
          <a:bodyPr wrap="none" rtlCol="0">
            <a:spAutoFit/>
          </a:bodyPr>
          <a:lstStyle/>
          <a:p>
            <a:pPr algn="r" eaLnBrk="1" hangingPunct="1">
              <a:buFont typeface="Wingdings" panose="05000000000000000000" pitchFamily="2" charset="2"/>
              <a:buNone/>
            </a:pPr>
            <a:r>
              <a:rPr lang="zh-CN" altLang="en-US" sz="2800" b="1" baseline="0" dirty="0">
                <a:solidFill>
                  <a:schemeClr val="tx1">
                    <a:lumMod val="75000"/>
                    <a:lumOff val="25000"/>
                  </a:schemeClr>
                </a:solidFill>
                <a:latin typeface="微软雅黑" panose="020B0503020204020204" pitchFamily="34" charset="-122"/>
                <a:ea typeface="微软雅黑" panose="020B0503020204020204" pitchFamily="34" charset="-122"/>
              </a:rPr>
              <a:t>计算机系统概论</a:t>
            </a:r>
            <a:endParaRPr lang="en-US" altLang="zh-CN" sz="2800" b="1" baseline="0" dirty="0">
              <a:solidFill>
                <a:schemeClr val="tx1">
                  <a:lumMod val="75000"/>
                  <a:lumOff val="25000"/>
                </a:schemeClr>
              </a:solidFill>
              <a:latin typeface="微软雅黑" panose="020B0503020204020204" pitchFamily="34" charset="-122"/>
              <a:ea typeface="微软雅黑" panose="020B0503020204020204" pitchFamily="34" charset="-122"/>
            </a:endParaRPr>
          </a:p>
          <a:p>
            <a:pPr algn="r" eaLnBrk="1" hangingPunct="1">
              <a:buFont typeface="Wingdings" panose="05000000000000000000" pitchFamily="2" charset="2"/>
              <a:buNone/>
            </a:pPr>
            <a:r>
              <a:rPr lang="en-US" altLang="zh-CN" baseline="0" dirty="0">
                <a:solidFill>
                  <a:schemeClr val="tx1">
                    <a:lumMod val="75000"/>
                    <a:lumOff val="25000"/>
                  </a:schemeClr>
                </a:solidFill>
                <a:latin typeface="微软雅黑" panose="020B0503020204020204" pitchFamily="34" charset="-122"/>
                <a:ea typeface="微软雅黑" panose="020B0503020204020204" pitchFamily="34" charset="-122"/>
              </a:rPr>
              <a:t>Introduction to Computing Systems</a:t>
            </a:r>
          </a:p>
          <a:p>
            <a:pPr algn="r" eaLnBrk="1" hangingPunct="1">
              <a:buFont typeface="Wingdings" panose="05000000000000000000" pitchFamily="2" charset="2"/>
              <a:buNone/>
            </a:pPr>
            <a:r>
              <a:rPr lang="zh-CN" altLang="en-US" baseline="0"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baseline="0" dirty="0">
                <a:solidFill>
                  <a:schemeClr val="tx1">
                    <a:lumMod val="75000"/>
                    <a:lumOff val="25000"/>
                  </a:schemeClr>
                </a:solidFill>
                <a:latin typeface="微软雅黑" panose="020B0503020204020204" pitchFamily="34" charset="-122"/>
                <a:ea typeface="微软雅黑" panose="020B0503020204020204" pitchFamily="34" charset="-122"/>
              </a:rPr>
              <a:t> CS1002A.0</a:t>
            </a:r>
            <a:r>
              <a:rPr lang="en-US" altLang="zh-CN" baseline="0" dirty="0">
                <a:solidFill>
                  <a:schemeClr val="tx1">
                    <a:lumMod val="75000"/>
                    <a:lumOff val="25000"/>
                  </a:schemeClr>
                </a:solidFill>
                <a:latin typeface="微软雅黑" charset="0"/>
                <a:ea typeface="微软雅黑" charset="0"/>
              </a:rPr>
              <a:t>1</a:t>
            </a:r>
            <a:r>
              <a:rPr lang="en-US" altLang="zh-CN" baseline="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baseline="0" dirty="0">
                <a:solidFill>
                  <a:schemeClr val="tx1">
                    <a:lumMod val="75000"/>
                    <a:lumOff val="25000"/>
                  </a:schemeClr>
                </a:solidFill>
                <a:latin typeface="微软雅黑" panose="020B0503020204020204" pitchFamily="34" charset="-122"/>
                <a:ea typeface="微软雅黑" panose="020B0503020204020204" pitchFamily="34" charset="-122"/>
              </a:rPr>
              <a:t>）</a:t>
            </a:r>
            <a:endParaRPr lang="en-US" altLang="zh-CN" baseline="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9" name="Rectangle 2"/>
          <p:cNvSpPr>
            <a:spLocks noGrp="1" noChangeArrowheads="1"/>
          </p:cNvSpPr>
          <p:nvPr>
            <p:ph type="title"/>
          </p:nvPr>
        </p:nvSpPr>
        <p:spPr/>
        <p:txBody>
          <a:bodyPr/>
          <a:lstStyle/>
          <a:p>
            <a:r>
              <a:rPr lang="en-US" altLang="zh-CN">
                <a:ea typeface="宋体" pitchFamily="2" charset="-122"/>
              </a:rPr>
              <a:t>Descriptions of Each Level</a:t>
            </a:r>
            <a:endParaRPr lang="zh-CN" altLang="en-US">
              <a:ea typeface="宋体" pitchFamily="2" charset="-122"/>
            </a:endParaRPr>
          </a:p>
        </p:txBody>
      </p:sp>
      <p:sp>
        <p:nvSpPr>
          <p:cNvPr id="85000" name="Rectangle 3"/>
          <p:cNvSpPr>
            <a:spLocks noGrp="1" noChangeArrowheads="1"/>
          </p:cNvSpPr>
          <p:nvPr>
            <p:ph type="body" idx="4294967295"/>
          </p:nvPr>
        </p:nvSpPr>
        <p:spPr/>
        <p:txBody>
          <a:bodyPr/>
          <a:lstStyle/>
          <a:p>
            <a:r>
              <a:rPr lang="en-US" altLang="zh-CN" dirty="0">
                <a:ea typeface="宋体" pitchFamily="2" charset="-122"/>
              </a:rPr>
              <a:t>Problem Statement</a:t>
            </a:r>
          </a:p>
          <a:p>
            <a:pPr lvl="1"/>
            <a:r>
              <a:rPr lang="en-US" altLang="zh-CN" dirty="0"/>
              <a:t>stated using "</a:t>
            </a:r>
            <a:r>
              <a:rPr lang="en-US" altLang="zh-CN" dirty="0">
                <a:solidFill>
                  <a:srgbClr val="0070C0"/>
                </a:solidFill>
              </a:rPr>
              <a:t>natural language</a:t>
            </a:r>
            <a:r>
              <a:rPr lang="en-US" altLang="zh-CN" dirty="0"/>
              <a:t>"</a:t>
            </a:r>
          </a:p>
          <a:p>
            <a:pPr lvl="1"/>
            <a:r>
              <a:rPr lang="en-US" altLang="zh-CN" dirty="0"/>
              <a:t>may be ambiguous, imprecise</a:t>
            </a:r>
          </a:p>
          <a:p>
            <a:r>
              <a:rPr lang="en-US" altLang="zh-CN" dirty="0">
                <a:ea typeface="宋体" pitchFamily="2" charset="-122"/>
              </a:rPr>
              <a:t>Algorithm</a:t>
            </a:r>
          </a:p>
          <a:p>
            <a:pPr lvl="1"/>
            <a:r>
              <a:rPr lang="en-US" altLang="zh-CN" dirty="0"/>
              <a:t>step-by-step procedure, guaranteed to </a:t>
            </a:r>
            <a:r>
              <a:rPr lang="en-US" altLang="zh-CN" dirty="0">
                <a:solidFill>
                  <a:srgbClr val="0070C0"/>
                </a:solidFill>
              </a:rPr>
              <a:t>finish</a:t>
            </a:r>
          </a:p>
          <a:p>
            <a:pPr lvl="1"/>
            <a:r>
              <a:rPr lang="en-US" altLang="zh-CN" dirty="0">
                <a:solidFill>
                  <a:srgbClr val="0070C0"/>
                </a:solidFill>
              </a:rPr>
              <a:t>definiteness, effective computability, finiteness</a:t>
            </a:r>
          </a:p>
          <a:p>
            <a:r>
              <a:rPr lang="en-US" altLang="zh-CN" dirty="0">
                <a:ea typeface="宋体" pitchFamily="2" charset="-122"/>
              </a:rPr>
              <a:t>Program</a:t>
            </a:r>
          </a:p>
          <a:p>
            <a:pPr lvl="1"/>
            <a:r>
              <a:rPr lang="en-US" altLang="zh-CN" dirty="0"/>
              <a:t>express the algorithm using a </a:t>
            </a:r>
            <a:r>
              <a:rPr lang="en-US" altLang="zh-CN" dirty="0">
                <a:solidFill>
                  <a:srgbClr val="0070C0"/>
                </a:solidFill>
              </a:rPr>
              <a:t>computer language</a:t>
            </a:r>
          </a:p>
          <a:p>
            <a:pPr lvl="1"/>
            <a:r>
              <a:rPr lang="en-US" altLang="zh-CN" dirty="0"/>
              <a:t>high-level language, low-level language</a:t>
            </a:r>
          </a:p>
          <a:p>
            <a:r>
              <a:rPr lang="en-US" altLang="zh-CN" dirty="0">
                <a:ea typeface="宋体" pitchFamily="2" charset="-122"/>
              </a:rPr>
              <a:t>Instruction Set Architecture (ISA)</a:t>
            </a:r>
          </a:p>
          <a:p>
            <a:pPr lvl="1"/>
            <a:r>
              <a:rPr lang="en-US" altLang="zh-CN" dirty="0"/>
              <a:t>specifies the set of instructions the computer can perform</a:t>
            </a:r>
          </a:p>
          <a:p>
            <a:pPr lvl="1"/>
            <a:r>
              <a:rPr lang="en-US" altLang="zh-CN" dirty="0"/>
              <a:t>data types, addressing mode</a:t>
            </a:r>
            <a:endParaRPr lang="zh-CN" altLang="en-US" dirty="0"/>
          </a:p>
        </p:txBody>
      </p:sp>
      <p:sp>
        <p:nvSpPr>
          <p:cNvPr id="10" name="日期占位符 3"/>
          <p:cNvSpPr>
            <a:spLocks noGrp="1"/>
          </p:cNvSpPr>
          <p:nvPr>
            <p:ph type="dt" sz="half" idx="10"/>
          </p:nvPr>
        </p:nvSpPr>
        <p:spPr>
          <a:xfrm>
            <a:off x="179512" y="6537325"/>
            <a:ext cx="2286000" cy="244475"/>
          </a:xfrm>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FAF88401-22E9-4153-B0F5-3C3505E5B3D2}" type="datetime1">
              <a:rPr kumimoji="0" lang="zh-CN" altLang="en-US" sz="1400" b="0" i="0" u="none" strike="noStrike" kern="1200" cap="none" spc="0" normalizeH="0" baseline="0" noProof="0" smtClean="0">
                <a:ln>
                  <a:noFill/>
                </a:ln>
                <a:solidFill>
                  <a:srgbClr val="000000"/>
                </a:solidFill>
                <a:effectLst/>
                <a:uLnTx/>
                <a:uFillTx/>
                <a:latin typeface="Arial" panose="020B0604020202020204" pitchFamily="34" charset="0"/>
                <a:ea typeface="宋体" pitchFamily="2" charset="-122"/>
                <a:cs typeface="+mn-cs"/>
              </a:rPr>
              <a:t>2023/9/7</a:t>
            </a:fld>
            <a:endParaRPr kumimoji="0" lang="en-US" sz="1400" b="0" i="0" u="none" strike="noStrike" kern="1200" cap="none" spc="0" normalizeH="0" baseline="0" noProof="0">
              <a:ln>
                <a:noFill/>
              </a:ln>
              <a:solidFill>
                <a:srgbClr val="000000"/>
              </a:solidFill>
              <a:effectLst/>
              <a:uLnTx/>
              <a:uFillTx/>
              <a:latin typeface="Arial" panose="020B0604020202020204" pitchFamily="34" charset="0"/>
              <a:ea typeface="宋体" pitchFamily="2" charset="-122"/>
              <a:cs typeface="+mn-cs"/>
            </a:endParaRPr>
          </a:p>
        </p:txBody>
      </p:sp>
      <p:sp>
        <p:nvSpPr>
          <p:cNvPr id="11" name="灯片编号占位符 5"/>
          <p:cNvSpPr>
            <a:spLocks noGrp="1"/>
          </p:cNvSpPr>
          <p:nvPr>
            <p:ph type="sldNum" sz="quarter" idx="12"/>
          </p:nvPr>
        </p:nvSpPr>
        <p:spPr>
          <a:xfrm>
            <a:off x="6293296" y="6537325"/>
            <a:ext cx="2743200" cy="244475"/>
          </a:xfrm>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283AA37B-31F2-46EE-90A4-68D9AA6A4383}" type="slidenum">
              <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宋体" pitchFamily="2" charset="-122"/>
                <a:cs typeface="+mn-cs"/>
              </a:rPr>
              <a:t>10</a:t>
            </a:fld>
            <a:endParaRPr kumimoji="0" lang="en-US" altLang="zh-CN" sz="1400" b="0" i="0" u="none" strike="noStrike" kern="1200" cap="none" spc="0" normalizeH="0" baseline="0" noProof="0">
              <a:ln>
                <a:noFill/>
              </a:ln>
              <a:solidFill>
                <a:srgbClr val="000000"/>
              </a:solidFill>
              <a:effectLst/>
              <a:uLnTx/>
              <a:uFillTx/>
              <a:latin typeface="Arial" panose="020B0604020202020204" pitchFamily="34" charset="0"/>
              <a:ea typeface="宋体"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500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5000">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500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5000">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5000">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5000">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5000">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5000">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5000">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5000">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85000">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85000">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3" name="Rectangle 2"/>
          <p:cNvSpPr>
            <a:spLocks noGrp="1" noChangeArrowheads="1"/>
          </p:cNvSpPr>
          <p:nvPr>
            <p:ph type="title"/>
          </p:nvPr>
        </p:nvSpPr>
        <p:spPr/>
        <p:txBody>
          <a:bodyPr/>
          <a:lstStyle/>
          <a:p>
            <a:r>
              <a:rPr lang="en-US" altLang="zh-CN">
                <a:ea typeface="宋体" pitchFamily="2" charset="-122"/>
              </a:rPr>
              <a:t>Descriptions of Each Level (cont.)</a:t>
            </a:r>
          </a:p>
        </p:txBody>
      </p:sp>
      <p:sp>
        <p:nvSpPr>
          <p:cNvPr id="86024" name="Rectangle 3"/>
          <p:cNvSpPr>
            <a:spLocks noGrp="1" noChangeArrowheads="1"/>
          </p:cNvSpPr>
          <p:nvPr>
            <p:ph type="body" idx="4294967295"/>
          </p:nvPr>
        </p:nvSpPr>
        <p:spPr>
          <a:xfrm>
            <a:off x="179388" y="981075"/>
            <a:ext cx="8761412" cy="5481638"/>
          </a:xfrm>
        </p:spPr>
        <p:txBody>
          <a:bodyPr/>
          <a:lstStyle/>
          <a:p>
            <a:pPr marL="0" indent="0"/>
            <a:r>
              <a:rPr lang="en-US" altLang="zh-CN" dirty="0">
                <a:ea typeface="宋体" pitchFamily="2" charset="-122"/>
              </a:rPr>
              <a:t>Microarchitecture</a:t>
            </a:r>
          </a:p>
          <a:p>
            <a:pPr marL="576580" lvl="1" indent="-234950"/>
            <a:r>
              <a:rPr lang="en-US" altLang="zh-CN" dirty="0"/>
              <a:t>detailed organization of a processor implementation</a:t>
            </a:r>
          </a:p>
          <a:p>
            <a:pPr marL="576580" lvl="1" indent="-234950"/>
            <a:r>
              <a:rPr lang="en-US" altLang="zh-CN" dirty="0">
                <a:solidFill>
                  <a:srgbClr val="0070C0"/>
                </a:solidFill>
              </a:rPr>
              <a:t>different implementations </a:t>
            </a:r>
            <a:r>
              <a:rPr lang="en-US" altLang="zh-CN" dirty="0"/>
              <a:t>of a single ISA</a:t>
            </a:r>
          </a:p>
          <a:p>
            <a:pPr marL="0" indent="0"/>
            <a:r>
              <a:rPr lang="en-US" altLang="zh-CN" dirty="0">
                <a:ea typeface="宋体" pitchFamily="2" charset="-122"/>
              </a:rPr>
              <a:t>Logic Circuits</a:t>
            </a:r>
          </a:p>
          <a:p>
            <a:pPr marL="576580" lvl="1" indent="-234950"/>
            <a:r>
              <a:rPr lang="en-US" altLang="zh-CN" dirty="0"/>
              <a:t>combine basic operations to realize microarchitecture</a:t>
            </a:r>
          </a:p>
          <a:p>
            <a:pPr marL="576580" lvl="1" indent="-234950"/>
            <a:r>
              <a:rPr lang="en-US" altLang="zh-CN" dirty="0">
                <a:solidFill>
                  <a:srgbClr val="0070C0"/>
                </a:solidFill>
              </a:rPr>
              <a:t>many different ways </a:t>
            </a:r>
            <a:r>
              <a:rPr lang="en-US" altLang="zh-CN" dirty="0"/>
              <a:t>to implement a single function </a:t>
            </a:r>
            <a:br>
              <a:rPr lang="en-US" altLang="zh-CN" dirty="0"/>
            </a:br>
            <a:r>
              <a:rPr lang="en-US" altLang="zh-CN" dirty="0"/>
              <a:t>(e.g., addition)</a:t>
            </a:r>
          </a:p>
          <a:p>
            <a:pPr marL="0" indent="0"/>
            <a:r>
              <a:rPr lang="en-US" altLang="zh-CN" dirty="0">
                <a:ea typeface="宋体" pitchFamily="2" charset="-122"/>
              </a:rPr>
              <a:t>Devices</a:t>
            </a:r>
          </a:p>
          <a:p>
            <a:pPr marL="576580" lvl="1" indent="-234950"/>
            <a:r>
              <a:rPr lang="en-US" altLang="zh-CN" dirty="0"/>
              <a:t>properties of materials, manufacturability</a:t>
            </a:r>
          </a:p>
          <a:p>
            <a:pPr marL="576580" lvl="1" indent="-234950"/>
            <a:endParaRPr lang="en-US" altLang="zh-CN" dirty="0"/>
          </a:p>
        </p:txBody>
      </p:sp>
      <p:sp>
        <p:nvSpPr>
          <p:cNvPr id="10" name="日期占位符 3"/>
          <p:cNvSpPr>
            <a:spLocks noGrp="1"/>
          </p:cNvSpPr>
          <p:nvPr>
            <p:ph type="dt" sz="half" idx="10"/>
          </p:nvPr>
        </p:nvSpPr>
        <p:spPr>
          <a:xfrm>
            <a:off x="179512" y="6537325"/>
            <a:ext cx="2286000" cy="244475"/>
          </a:xfrm>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FAF88401-22E9-4153-B0F5-3C3505E5B3D2}" type="datetime1">
              <a:rPr kumimoji="0" lang="zh-CN" altLang="en-US" sz="1400" b="0" i="0" u="none" strike="noStrike" kern="1200" cap="none" spc="0" normalizeH="0" baseline="0" noProof="0" smtClean="0">
                <a:ln>
                  <a:noFill/>
                </a:ln>
                <a:solidFill>
                  <a:srgbClr val="000000"/>
                </a:solidFill>
                <a:effectLst/>
                <a:uLnTx/>
                <a:uFillTx/>
                <a:latin typeface="Arial" panose="020B0604020202020204" pitchFamily="34" charset="0"/>
                <a:ea typeface="宋体" pitchFamily="2" charset="-122"/>
                <a:cs typeface="+mn-cs"/>
              </a:rPr>
              <a:t>2023/9/7</a:t>
            </a:fld>
            <a:endParaRPr kumimoji="0" lang="en-US" sz="1400" b="0" i="0" u="none" strike="noStrike" kern="1200" cap="none" spc="0" normalizeH="0" baseline="0" noProof="0">
              <a:ln>
                <a:noFill/>
              </a:ln>
              <a:solidFill>
                <a:srgbClr val="000000"/>
              </a:solidFill>
              <a:effectLst/>
              <a:uLnTx/>
              <a:uFillTx/>
              <a:latin typeface="Arial" panose="020B0604020202020204" pitchFamily="34" charset="0"/>
              <a:ea typeface="宋体" pitchFamily="2" charset="-122"/>
              <a:cs typeface="+mn-cs"/>
            </a:endParaRPr>
          </a:p>
        </p:txBody>
      </p:sp>
      <p:sp>
        <p:nvSpPr>
          <p:cNvPr id="11" name="灯片编号占位符 5"/>
          <p:cNvSpPr>
            <a:spLocks noGrp="1"/>
          </p:cNvSpPr>
          <p:nvPr>
            <p:ph type="sldNum" sz="quarter" idx="12"/>
          </p:nvPr>
        </p:nvSpPr>
        <p:spPr>
          <a:xfrm>
            <a:off x="6293296" y="6537325"/>
            <a:ext cx="2743200" cy="244475"/>
          </a:xfrm>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283AA37B-31F2-46EE-90A4-68D9AA6A4383}" type="slidenum">
              <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宋体" pitchFamily="2" charset="-122"/>
                <a:cs typeface="+mn-cs"/>
              </a:rPr>
              <a:t>11</a:t>
            </a:fld>
            <a:endParaRPr kumimoji="0" lang="en-US" altLang="zh-CN" sz="1400" b="0" i="0" u="none" strike="noStrike" kern="1200" cap="none" spc="0" normalizeH="0" baseline="0" noProof="0">
              <a:ln>
                <a:noFill/>
              </a:ln>
              <a:solidFill>
                <a:srgbClr val="000000"/>
              </a:solidFill>
              <a:effectLst/>
              <a:uLnTx/>
              <a:uFillTx/>
              <a:latin typeface="Arial" panose="020B0604020202020204" pitchFamily="34" charset="0"/>
              <a:ea typeface="宋体"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602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602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602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602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6024">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602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6024">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602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74" name="Text Box 3"/>
          <p:cNvSpPr txBox="1">
            <a:spLocks noChangeArrowheads="1"/>
          </p:cNvSpPr>
          <p:nvPr/>
        </p:nvSpPr>
        <p:spPr bwMode="auto">
          <a:xfrm>
            <a:off x="1743075" y="1125539"/>
            <a:ext cx="4281488" cy="426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n"/>
              <a:defRPr sz="2400" b="1">
                <a:solidFill>
                  <a:schemeClr val="tx1"/>
                </a:solidFill>
                <a:latin typeface="Arial" panose="020B0604020202020204" pitchFamily="34" charset="0"/>
                <a:ea typeface="黑体" pitchFamily="2" charset="-122"/>
              </a:defRPr>
            </a:lvl1pPr>
            <a:lvl2pPr marL="742950" indent="-285750">
              <a:spcBef>
                <a:spcPct val="20000"/>
              </a:spcBef>
              <a:buFont typeface="Wingdings" panose="05000000000000000000" pitchFamily="2" charset="2"/>
              <a:buChar char="l"/>
              <a:defRPr sz="2000" b="1">
                <a:solidFill>
                  <a:schemeClr val="tx1"/>
                </a:solidFill>
                <a:latin typeface="Arial" panose="020B0604020202020204" pitchFamily="34" charset="0"/>
                <a:ea typeface="楷体_GB2312" pitchFamily="49" charset="-122"/>
              </a:defRPr>
            </a:lvl2pPr>
            <a:lvl3pPr marL="1143000" indent="-228600">
              <a:spcBef>
                <a:spcPct val="20000"/>
              </a:spcBef>
              <a:buFont typeface="Gungsuh" panose="02030600000101010101" pitchFamily="18" charset="-127"/>
              <a:buChar char="-"/>
              <a:defRPr sz="2400" b="1">
                <a:solidFill>
                  <a:schemeClr val="tx1"/>
                </a:solidFill>
                <a:latin typeface="Arial" panose="020B0604020202020204" pitchFamily="34" charset="0"/>
                <a:ea typeface="宋体" pitchFamily="2" charset="-122"/>
              </a:defRPr>
            </a:lvl3pPr>
            <a:lvl4pPr marL="1600200" indent="-228600">
              <a:spcBef>
                <a:spcPct val="20000"/>
              </a:spcBef>
              <a:buChar char="•"/>
              <a:defRPr sz="1600">
                <a:solidFill>
                  <a:schemeClr val="tx1"/>
                </a:solidFill>
                <a:latin typeface="Arial" panose="020B0604020202020204" pitchFamily="34" charset="0"/>
                <a:ea typeface="黑体" pitchFamily="2" charset="-122"/>
              </a:defRPr>
            </a:lvl4pPr>
            <a:lvl5pPr marL="2057400" indent="-228600">
              <a:spcBef>
                <a:spcPct val="20000"/>
              </a:spcBef>
              <a:buChar char="»"/>
              <a:defRPr sz="2000">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400" b="1" i="0" u="none" strike="noStrike" kern="1200" cap="none" spc="0" normalizeH="0" baseline="0" noProof="0" dirty="0">
                <a:ln>
                  <a:noFill/>
                </a:ln>
                <a:solidFill>
                  <a:srgbClr val="000000"/>
                </a:solidFill>
                <a:effectLst/>
                <a:uLnTx/>
                <a:uFillTx/>
                <a:latin typeface="Arial" panose="020B0604020202020204" pitchFamily="34" charset="0"/>
                <a:ea typeface="宋体" pitchFamily="2" charset="-122"/>
                <a:cs typeface="+mn-cs"/>
              </a:rPr>
              <a:t>Solve a system of equations</a:t>
            </a:r>
          </a:p>
        </p:txBody>
      </p:sp>
      <p:grpSp>
        <p:nvGrpSpPr>
          <p:cNvPr id="88075" name="Group 28"/>
          <p:cNvGrpSpPr/>
          <p:nvPr/>
        </p:nvGrpSpPr>
        <p:grpSpPr bwMode="auto">
          <a:xfrm>
            <a:off x="654050" y="1903693"/>
            <a:ext cx="6845300" cy="599149"/>
            <a:chOff x="839" y="1115"/>
            <a:chExt cx="4312" cy="405"/>
          </a:xfrm>
        </p:grpSpPr>
        <p:sp>
          <p:nvSpPr>
            <p:cNvPr id="88115" name="Text Box 4"/>
            <p:cNvSpPr txBox="1">
              <a:spLocks noChangeArrowheads="1"/>
            </p:cNvSpPr>
            <p:nvPr/>
          </p:nvSpPr>
          <p:spPr bwMode="auto">
            <a:xfrm>
              <a:off x="2258" y="1116"/>
              <a:ext cx="8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n"/>
                <a:defRPr sz="2400" b="1">
                  <a:solidFill>
                    <a:schemeClr val="tx1"/>
                  </a:solidFill>
                  <a:latin typeface="Arial" panose="020B0604020202020204" pitchFamily="34" charset="0"/>
                  <a:ea typeface="黑体" pitchFamily="2" charset="-122"/>
                </a:defRPr>
              </a:lvl1pPr>
              <a:lvl2pPr marL="742950" indent="-285750">
                <a:spcBef>
                  <a:spcPct val="20000"/>
                </a:spcBef>
                <a:buFont typeface="Wingdings" panose="05000000000000000000" pitchFamily="2" charset="2"/>
                <a:buChar char="l"/>
                <a:defRPr sz="2000" b="1">
                  <a:solidFill>
                    <a:schemeClr val="tx1"/>
                  </a:solidFill>
                  <a:latin typeface="Arial" panose="020B0604020202020204" pitchFamily="34" charset="0"/>
                  <a:ea typeface="楷体_GB2312" pitchFamily="49" charset="-122"/>
                </a:defRPr>
              </a:lvl2pPr>
              <a:lvl3pPr marL="1143000" indent="-228600">
                <a:spcBef>
                  <a:spcPct val="20000"/>
                </a:spcBef>
                <a:buFont typeface="Gungsuh" panose="02030600000101010101" pitchFamily="18" charset="-127"/>
                <a:buChar char="-"/>
                <a:defRPr sz="2400" b="1">
                  <a:solidFill>
                    <a:schemeClr val="tx1"/>
                  </a:solidFill>
                  <a:latin typeface="Arial" panose="020B0604020202020204" pitchFamily="34" charset="0"/>
                  <a:ea typeface="宋体" pitchFamily="2" charset="-122"/>
                </a:defRPr>
              </a:lvl3pPr>
              <a:lvl4pPr marL="1600200" indent="-228600">
                <a:spcBef>
                  <a:spcPct val="20000"/>
                </a:spcBef>
                <a:buChar char="•"/>
                <a:defRPr sz="1600">
                  <a:solidFill>
                    <a:schemeClr val="tx1"/>
                  </a:solidFill>
                  <a:latin typeface="Arial" panose="020B0604020202020204" pitchFamily="34" charset="0"/>
                  <a:ea typeface="黑体" pitchFamily="2" charset="-122"/>
                </a:defRPr>
              </a:lvl4pPr>
              <a:lvl5pPr marL="2057400" indent="-228600">
                <a:spcBef>
                  <a:spcPct val="20000"/>
                </a:spcBef>
                <a:buChar char="»"/>
                <a:defRPr sz="2000">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1" i="0" u="none" strike="noStrike" kern="1200" cap="none" spc="0" normalizeH="0" baseline="0" noProof="0" dirty="0">
                  <a:ln>
                    <a:noFill/>
                  </a:ln>
                  <a:solidFill>
                    <a:srgbClr val="000000"/>
                  </a:solidFill>
                  <a:effectLst/>
                  <a:uLnTx/>
                  <a:uFillTx/>
                  <a:latin typeface="Arial" panose="020B0604020202020204" pitchFamily="34" charset="0"/>
                  <a:ea typeface="宋体" pitchFamily="2" charset="-122"/>
                  <a:cs typeface="+mn-cs"/>
                </a:rPr>
                <a:t>Gaussian </a:t>
              </a:r>
            </a:p>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1" i="0" u="none" strike="noStrike" kern="1200" cap="none" spc="0" normalizeH="0" baseline="0" noProof="0" dirty="0">
                  <a:ln>
                    <a:noFill/>
                  </a:ln>
                  <a:solidFill>
                    <a:srgbClr val="000000"/>
                  </a:solidFill>
                  <a:effectLst/>
                  <a:uLnTx/>
                  <a:uFillTx/>
                  <a:latin typeface="Arial" panose="020B0604020202020204" pitchFamily="34" charset="0"/>
                  <a:ea typeface="宋体" pitchFamily="2" charset="-122"/>
                  <a:cs typeface="+mn-cs"/>
                </a:rPr>
                <a:t>elimination</a:t>
              </a:r>
            </a:p>
          </p:txBody>
        </p:sp>
        <p:sp>
          <p:nvSpPr>
            <p:cNvPr id="88116" name="Text Box 5"/>
            <p:cNvSpPr txBox="1">
              <a:spLocks noChangeArrowheads="1"/>
            </p:cNvSpPr>
            <p:nvPr/>
          </p:nvSpPr>
          <p:spPr bwMode="auto">
            <a:xfrm>
              <a:off x="3436" y="1115"/>
              <a:ext cx="68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n"/>
                <a:defRPr sz="2400" b="1">
                  <a:solidFill>
                    <a:schemeClr val="tx1"/>
                  </a:solidFill>
                  <a:latin typeface="Arial" panose="020B0604020202020204" pitchFamily="34" charset="0"/>
                  <a:ea typeface="黑体" pitchFamily="2" charset="-122"/>
                </a:defRPr>
              </a:lvl1pPr>
              <a:lvl2pPr marL="742950" indent="-285750">
                <a:spcBef>
                  <a:spcPct val="20000"/>
                </a:spcBef>
                <a:buFont typeface="Wingdings" panose="05000000000000000000" pitchFamily="2" charset="2"/>
                <a:buChar char="l"/>
                <a:defRPr sz="2000" b="1">
                  <a:solidFill>
                    <a:schemeClr val="tx1"/>
                  </a:solidFill>
                  <a:latin typeface="Arial" panose="020B0604020202020204" pitchFamily="34" charset="0"/>
                  <a:ea typeface="楷体_GB2312" pitchFamily="49" charset="-122"/>
                </a:defRPr>
              </a:lvl2pPr>
              <a:lvl3pPr marL="1143000" indent="-228600">
                <a:spcBef>
                  <a:spcPct val="20000"/>
                </a:spcBef>
                <a:buFont typeface="Gungsuh" panose="02030600000101010101" pitchFamily="18" charset="-127"/>
                <a:buChar char="-"/>
                <a:defRPr sz="2400" b="1">
                  <a:solidFill>
                    <a:schemeClr val="tx1"/>
                  </a:solidFill>
                  <a:latin typeface="Arial" panose="020B0604020202020204" pitchFamily="34" charset="0"/>
                  <a:ea typeface="宋体" pitchFamily="2" charset="-122"/>
                </a:defRPr>
              </a:lvl3pPr>
              <a:lvl4pPr marL="1600200" indent="-228600">
                <a:spcBef>
                  <a:spcPct val="20000"/>
                </a:spcBef>
                <a:buChar char="•"/>
                <a:defRPr sz="1600">
                  <a:solidFill>
                    <a:schemeClr val="tx1"/>
                  </a:solidFill>
                  <a:latin typeface="Arial" panose="020B0604020202020204" pitchFamily="34" charset="0"/>
                  <a:ea typeface="黑体" pitchFamily="2" charset="-122"/>
                </a:defRPr>
              </a:lvl4pPr>
              <a:lvl5pPr marL="2057400" indent="-228600">
                <a:spcBef>
                  <a:spcPct val="20000"/>
                </a:spcBef>
                <a:buChar char="»"/>
                <a:defRPr sz="2000">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1" i="0" u="none" strike="noStrike" kern="1200" cap="none" spc="0" normalizeH="0" baseline="0" noProof="0">
                  <a:ln>
                    <a:noFill/>
                  </a:ln>
                  <a:solidFill>
                    <a:srgbClr val="000000"/>
                  </a:solidFill>
                  <a:effectLst/>
                  <a:uLnTx/>
                  <a:uFillTx/>
                  <a:latin typeface="Arial" panose="020B0604020202020204" pitchFamily="34" charset="0"/>
                  <a:ea typeface="宋体" pitchFamily="2" charset="-122"/>
                  <a:cs typeface="+mn-cs"/>
                </a:rPr>
                <a:t>Jacobi</a:t>
              </a:r>
            </a:p>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1" i="0" u="none" strike="noStrike" kern="1200" cap="none" spc="0" normalizeH="0" baseline="0" noProof="0">
                  <a:ln>
                    <a:noFill/>
                  </a:ln>
                  <a:solidFill>
                    <a:srgbClr val="000000"/>
                  </a:solidFill>
                  <a:effectLst/>
                  <a:uLnTx/>
                  <a:uFillTx/>
                  <a:latin typeface="Arial" panose="020B0604020202020204" pitchFamily="34" charset="0"/>
                  <a:ea typeface="宋体" pitchFamily="2" charset="-122"/>
                  <a:cs typeface="+mn-cs"/>
                </a:rPr>
                <a:t>iteration</a:t>
              </a:r>
            </a:p>
          </p:txBody>
        </p:sp>
        <p:sp>
          <p:nvSpPr>
            <p:cNvPr id="88117" name="Text Box 6"/>
            <p:cNvSpPr txBox="1">
              <a:spLocks noChangeArrowheads="1"/>
            </p:cNvSpPr>
            <p:nvPr/>
          </p:nvSpPr>
          <p:spPr bwMode="auto">
            <a:xfrm>
              <a:off x="839" y="1202"/>
              <a:ext cx="11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n"/>
                <a:defRPr sz="2400" b="1">
                  <a:solidFill>
                    <a:schemeClr val="tx1"/>
                  </a:solidFill>
                  <a:latin typeface="Arial" panose="020B0604020202020204" pitchFamily="34" charset="0"/>
                  <a:ea typeface="黑体" pitchFamily="2" charset="-122"/>
                </a:defRPr>
              </a:lvl1pPr>
              <a:lvl2pPr marL="742950" indent="-285750">
                <a:spcBef>
                  <a:spcPct val="20000"/>
                </a:spcBef>
                <a:buFont typeface="Wingdings" panose="05000000000000000000" pitchFamily="2" charset="2"/>
                <a:buChar char="l"/>
                <a:defRPr sz="2000" b="1">
                  <a:solidFill>
                    <a:schemeClr val="tx1"/>
                  </a:solidFill>
                  <a:latin typeface="Arial" panose="020B0604020202020204" pitchFamily="34" charset="0"/>
                  <a:ea typeface="楷体_GB2312" pitchFamily="49" charset="-122"/>
                </a:defRPr>
              </a:lvl2pPr>
              <a:lvl3pPr marL="1143000" indent="-228600">
                <a:spcBef>
                  <a:spcPct val="20000"/>
                </a:spcBef>
                <a:buFont typeface="Gungsuh" panose="02030600000101010101" pitchFamily="18" charset="-127"/>
                <a:buChar char="-"/>
                <a:defRPr sz="2400" b="1">
                  <a:solidFill>
                    <a:schemeClr val="tx1"/>
                  </a:solidFill>
                  <a:latin typeface="Arial" panose="020B0604020202020204" pitchFamily="34" charset="0"/>
                  <a:ea typeface="宋体" pitchFamily="2" charset="-122"/>
                </a:defRPr>
              </a:lvl3pPr>
              <a:lvl4pPr marL="1600200" indent="-228600">
                <a:spcBef>
                  <a:spcPct val="20000"/>
                </a:spcBef>
                <a:buChar char="•"/>
                <a:defRPr sz="1600">
                  <a:solidFill>
                    <a:schemeClr val="tx1"/>
                  </a:solidFill>
                  <a:latin typeface="Arial" panose="020B0604020202020204" pitchFamily="34" charset="0"/>
                  <a:ea typeface="黑体" pitchFamily="2" charset="-122"/>
                </a:defRPr>
              </a:lvl4pPr>
              <a:lvl5pPr marL="2057400" indent="-228600">
                <a:spcBef>
                  <a:spcPct val="20000"/>
                </a:spcBef>
                <a:buChar char="»"/>
                <a:defRPr sz="2000">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1" i="0" u="none" strike="noStrike" kern="1200" cap="none" spc="0" normalizeH="0" baseline="0" noProof="0" dirty="0">
                  <a:ln>
                    <a:noFill/>
                  </a:ln>
                  <a:solidFill>
                    <a:srgbClr val="000000"/>
                  </a:solidFill>
                  <a:effectLst/>
                  <a:uLnTx/>
                  <a:uFillTx/>
                  <a:latin typeface="Arial" panose="020B0604020202020204" pitchFamily="34" charset="0"/>
                  <a:ea typeface="宋体" pitchFamily="2" charset="-122"/>
                  <a:cs typeface="+mn-cs"/>
                </a:rPr>
                <a:t>Red-black SOR</a:t>
              </a:r>
            </a:p>
          </p:txBody>
        </p:sp>
        <p:sp>
          <p:nvSpPr>
            <p:cNvPr id="88118" name="Text Box 7"/>
            <p:cNvSpPr txBox="1">
              <a:spLocks noChangeArrowheads="1"/>
            </p:cNvSpPr>
            <p:nvPr/>
          </p:nvSpPr>
          <p:spPr bwMode="auto">
            <a:xfrm>
              <a:off x="4427" y="1202"/>
              <a:ext cx="72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n"/>
                <a:defRPr sz="2400" b="1">
                  <a:solidFill>
                    <a:schemeClr val="tx1"/>
                  </a:solidFill>
                  <a:latin typeface="Arial" panose="020B0604020202020204" pitchFamily="34" charset="0"/>
                  <a:ea typeface="黑体" pitchFamily="2" charset="-122"/>
                </a:defRPr>
              </a:lvl1pPr>
              <a:lvl2pPr marL="742950" indent="-285750">
                <a:spcBef>
                  <a:spcPct val="20000"/>
                </a:spcBef>
                <a:buFont typeface="Wingdings" panose="05000000000000000000" pitchFamily="2" charset="2"/>
                <a:buChar char="l"/>
                <a:defRPr sz="2000" b="1">
                  <a:solidFill>
                    <a:schemeClr val="tx1"/>
                  </a:solidFill>
                  <a:latin typeface="Arial" panose="020B0604020202020204" pitchFamily="34" charset="0"/>
                  <a:ea typeface="楷体_GB2312" pitchFamily="49" charset="-122"/>
                </a:defRPr>
              </a:lvl2pPr>
              <a:lvl3pPr marL="1143000" indent="-228600">
                <a:spcBef>
                  <a:spcPct val="20000"/>
                </a:spcBef>
                <a:buFont typeface="Gungsuh" panose="02030600000101010101" pitchFamily="18" charset="-127"/>
                <a:buChar char="-"/>
                <a:defRPr sz="2400" b="1">
                  <a:solidFill>
                    <a:schemeClr val="tx1"/>
                  </a:solidFill>
                  <a:latin typeface="Arial" panose="020B0604020202020204" pitchFamily="34" charset="0"/>
                  <a:ea typeface="宋体" pitchFamily="2" charset="-122"/>
                </a:defRPr>
              </a:lvl3pPr>
              <a:lvl4pPr marL="1600200" indent="-228600">
                <a:spcBef>
                  <a:spcPct val="20000"/>
                </a:spcBef>
                <a:buChar char="•"/>
                <a:defRPr sz="1600">
                  <a:solidFill>
                    <a:schemeClr val="tx1"/>
                  </a:solidFill>
                  <a:latin typeface="Arial" panose="020B0604020202020204" pitchFamily="34" charset="0"/>
                  <a:ea typeface="黑体" pitchFamily="2" charset="-122"/>
                </a:defRPr>
              </a:lvl4pPr>
              <a:lvl5pPr marL="2057400" indent="-228600">
                <a:spcBef>
                  <a:spcPct val="20000"/>
                </a:spcBef>
                <a:buChar char="»"/>
                <a:defRPr sz="2000">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1" i="0" u="none" strike="noStrike" kern="1200" cap="none" spc="0" normalizeH="0" baseline="0" noProof="0" dirty="0">
                  <a:ln>
                    <a:noFill/>
                  </a:ln>
                  <a:solidFill>
                    <a:srgbClr val="000000"/>
                  </a:solidFill>
                  <a:effectLst/>
                  <a:uLnTx/>
                  <a:uFillTx/>
                  <a:latin typeface="Arial" panose="020B0604020202020204" pitchFamily="34" charset="0"/>
                  <a:ea typeface="宋体" pitchFamily="2" charset="-122"/>
                  <a:cs typeface="+mn-cs"/>
                </a:rPr>
                <a:t>Multigrid</a:t>
              </a:r>
            </a:p>
          </p:txBody>
        </p:sp>
      </p:grpSp>
      <p:grpSp>
        <p:nvGrpSpPr>
          <p:cNvPr id="88076" name="Group 23"/>
          <p:cNvGrpSpPr/>
          <p:nvPr/>
        </p:nvGrpSpPr>
        <p:grpSpPr bwMode="auto">
          <a:xfrm>
            <a:off x="1511300" y="2856414"/>
            <a:ext cx="4408488" cy="341737"/>
            <a:chOff x="1235" y="1848"/>
            <a:chExt cx="2777" cy="231"/>
          </a:xfrm>
        </p:grpSpPr>
        <p:sp>
          <p:nvSpPr>
            <p:cNvPr id="88111" name="Text Box 8"/>
            <p:cNvSpPr txBox="1">
              <a:spLocks noChangeArrowheads="1"/>
            </p:cNvSpPr>
            <p:nvPr/>
          </p:nvSpPr>
          <p:spPr bwMode="auto">
            <a:xfrm>
              <a:off x="1235" y="1848"/>
              <a:ext cx="8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n"/>
                <a:defRPr sz="2400" b="1">
                  <a:solidFill>
                    <a:schemeClr val="tx1"/>
                  </a:solidFill>
                  <a:latin typeface="Arial" panose="020B0604020202020204" pitchFamily="34" charset="0"/>
                  <a:ea typeface="黑体" pitchFamily="2" charset="-122"/>
                </a:defRPr>
              </a:lvl1pPr>
              <a:lvl2pPr marL="742950" indent="-285750">
                <a:spcBef>
                  <a:spcPct val="20000"/>
                </a:spcBef>
                <a:buFont typeface="Wingdings" panose="05000000000000000000" pitchFamily="2" charset="2"/>
                <a:buChar char="l"/>
                <a:defRPr sz="2000" b="1">
                  <a:solidFill>
                    <a:schemeClr val="tx1"/>
                  </a:solidFill>
                  <a:latin typeface="Arial" panose="020B0604020202020204" pitchFamily="34" charset="0"/>
                  <a:ea typeface="楷体_GB2312" pitchFamily="49" charset="-122"/>
                </a:defRPr>
              </a:lvl2pPr>
              <a:lvl3pPr marL="1143000" indent="-228600">
                <a:spcBef>
                  <a:spcPct val="20000"/>
                </a:spcBef>
                <a:buFont typeface="Gungsuh" panose="02030600000101010101" pitchFamily="18" charset="-127"/>
                <a:buChar char="-"/>
                <a:defRPr sz="2400" b="1">
                  <a:solidFill>
                    <a:schemeClr val="tx1"/>
                  </a:solidFill>
                  <a:latin typeface="Arial" panose="020B0604020202020204" pitchFamily="34" charset="0"/>
                  <a:ea typeface="宋体" pitchFamily="2" charset="-122"/>
                </a:defRPr>
              </a:lvl3pPr>
              <a:lvl4pPr marL="1600200" indent="-228600">
                <a:spcBef>
                  <a:spcPct val="20000"/>
                </a:spcBef>
                <a:buChar char="•"/>
                <a:defRPr sz="1600">
                  <a:solidFill>
                    <a:schemeClr val="tx1"/>
                  </a:solidFill>
                  <a:latin typeface="Arial" panose="020B0604020202020204" pitchFamily="34" charset="0"/>
                  <a:ea typeface="黑体" pitchFamily="2" charset="-122"/>
                </a:defRPr>
              </a:lvl4pPr>
              <a:lvl5pPr marL="2057400" indent="-228600">
                <a:spcBef>
                  <a:spcPct val="20000"/>
                </a:spcBef>
                <a:buChar char="»"/>
                <a:defRPr sz="2000">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1" i="0" u="none" strike="noStrike" kern="1200" cap="none" spc="0" normalizeH="0" baseline="0" noProof="0">
                  <a:ln>
                    <a:noFill/>
                  </a:ln>
                  <a:solidFill>
                    <a:srgbClr val="000000"/>
                  </a:solidFill>
                  <a:effectLst/>
                  <a:uLnTx/>
                  <a:uFillTx/>
                  <a:latin typeface="Arial" panose="020B0604020202020204" pitchFamily="34" charset="0"/>
                  <a:ea typeface="宋体" pitchFamily="2" charset="-122"/>
                  <a:cs typeface="+mn-cs"/>
                </a:rPr>
                <a:t>FORTRAN</a:t>
              </a:r>
            </a:p>
          </p:txBody>
        </p:sp>
        <p:sp>
          <p:nvSpPr>
            <p:cNvPr id="88112" name="Text Box 9"/>
            <p:cNvSpPr txBox="1">
              <a:spLocks noChangeArrowheads="1"/>
            </p:cNvSpPr>
            <p:nvPr/>
          </p:nvSpPr>
          <p:spPr bwMode="auto">
            <a:xfrm>
              <a:off x="2330" y="1848"/>
              <a:ext cx="2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n"/>
                <a:defRPr sz="2400" b="1">
                  <a:solidFill>
                    <a:schemeClr val="tx1"/>
                  </a:solidFill>
                  <a:latin typeface="Arial" panose="020B0604020202020204" pitchFamily="34" charset="0"/>
                  <a:ea typeface="黑体" pitchFamily="2" charset="-122"/>
                </a:defRPr>
              </a:lvl1pPr>
              <a:lvl2pPr marL="742950" indent="-285750">
                <a:spcBef>
                  <a:spcPct val="20000"/>
                </a:spcBef>
                <a:buFont typeface="Wingdings" panose="05000000000000000000" pitchFamily="2" charset="2"/>
                <a:buChar char="l"/>
                <a:defRPr sz="2000" b="1">
                  <a:solidFill>
                    <a:schemeClr val="tx1"/>
                  </a:solidFill>
                  <a:latin typeface="Arial" panose="020B0604020202020204" pitchFamily="34" charset="0"/>
                  <a:ea typeface="楷体_GB2312" pitchFamily="49" charset="-122"/>
                </a:defRPr>
              </a:lvl2pPr>
              <a:lvl3pPr marL="1143000" indent="-228600">
                <a:spcBef>
                  <a:spcPct val="20000"/>
                </a:spcBef>
                <a:buFont typeface="Gungsuh" panose="02030600000101010101" pitchFamily="18" charset="-127"/>
                <a:buChar char="-"/>
                <a:defRPr sz="2400" b="1">
                  <a:solidFill>
                    <a:schemeClr val="tx1"/>
                  </a:solidFill>
                  <a:latin typeface="Arial" panose="020B0604020202020204" pitchFamily="34" charset="0"/>
                  <a:ea typeface="宋体" pitchFamily="2" charset="-122"/>
                </a:defRPr>
              </a:lvl3pPr>
              <a:lvl4pPr marL="1600200" indent="-228600">
                <a:spcBef>
                  <a:spcPct val="20000"/>
                </a:spcBef>
                <a:buChar char="•"/>
                <a:defRPr sz="1600">
                  <a:solidFill>
                    <a:schemeClr val="tx1"/>
                  </a:solidFill>
                  <a:latin typeface="Arial" panose="020B0604020202020204" pitchFamily="34" charset="0"/>
                  <a:ea typeface="黑体" pitchFamily="2" charset="-122"/>
                </a:defRPr>
              </a:lvl4pPr>
              <a:lvl5pPr marL="2057400" indent="-228600">
                <a:spcBef>
                  <a:spcPct val="20000"/>
                </a:spcBef>
                <a:buChar char="»"/>
                <a:defRPr sz="2000">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1" i="0" u="none" strike="noStrike" kern="1200" cap="none" spc="0" normalizeH="0" baseline="0" noProof="0">
                  <a:ln>
                    <a:noFill/>
                  </a:ln>
                  <a:solidFill>
                    <a:srgbClr val="000000"/>
                  </a:solidFill>
                  <a:effectLst/>
                  <a:uLnTx/>
                  <a:uFillTx/>
                  <a:latin typeface="Arial" panose="020B0604020202020204" pitchFamily="34" charset="0"/>
                  <a:ea typeface="宋体" pitchFamily="2" charset="-122"/>
                  <a:cs typeface="+mn-cs"/>
                </a:rPr>
                <a:t>C</a:t>
              </a:r>
            </a:p>
          </p:txBody>
        </p:sp>
        <p:sp>
          <p:nvSpPr>
            <p:cNvPr id="88113" name="Text Box 10"/>
            <p:cNvSpPr txBox="1">
              <a:spLocks noChangeArrowheads="1"/>
            </p:cNvSpPr>
            <p:nvPr/>
          </p:nvSpPr>
          <p:spPr bwMode="auto">
            <a:xfrm>
              <a:off x="2876" y="1848"/>
              <a:ext cx="3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n"/>
                <a:defRPr sz="2400" b="1">
                  <a:solidFill>
                    <a:schemeClr val="tx1"/>
                  </a:solidFill>
                  <a:latin typeface="Arial" panose="020B0604020202020204" pitchFamily="34" charset="0"/>
                  <a:ea typeface="黑体" pitchFamily="2" charset="-122"/>
                </a:defRPr>
              </a:lvl1pPr>
              <a:lvl2pPr marL="742950" indent="-285750">
                <a:spcBef>
                  <a:spcPct val="20000"/>
                </a:spcBef>
                <a:buFont typeface="Wingdings" panose="05000000000000000000" pitchFamily="2" charset="2"/>
                <a:buChar char="l"/>
                <a:defRPr sz="2000" b="1">
                  <a:solidFill>
                    <a:schemeClr val="tx1"/>
                  </a:solidFill>
                  <a:latin typeface="Arial" panose="020B0604020202020204" pitchFamily="34" charset="0"/>
                  <a:ea typeface="楷体_GB2312" pitchFamily="49" charset="-122"/>
                </a:defRPr>
              </a:lvl2pPr>
              <a:lvl3pPr marL="1143000" indent="-228600">
                <a:spcBef>
                  <a:spcPct val="20000"/>
                </a:spcBef>
                <a:buFont typeface="Gungsuh" panose="02030600000101010101" pitchFamily="18" charset="-127"/>
                <a:buChar char="-"/>
                <a:defRPr sz="2400" b="1">
                  <a:solidFill>
                    <a:schemeClr val="tx1"/>
                  </a:solidFill>
                  <a:latin typeface="Arial" panose="020B0604020202020204" pitchFamily="34" charset="0"/>
                  <a:ea typeface="宋体" pitchFamily="2" charset="-122"/>
                </a:defRPr>
              </a:lvl3pPr>
              <a:lvl4pPr marL="1600200" indent="-228600">
                <a:spcBef>
                  <a:spcPct val="20000"/>
                </a:spcBef>
                <a:buChar char="•"/>
                <a:defRPr sz="1600">
                  <a:solidFill>
                    <a:schemeClr val="tx1"/>
                  </a:solidFill>
                  <a:latin typeface="Arial" panose="020B0604020202020204" pitchFamily="34" charset="0"/>
                  <a:ea typeface="黑体" pitchFamily="2" charset="-122"/>
                </a:defRPr>
              </a:lvl4pPr>
              <a:lvl5pPr marL="2057400" indent="-228600">
                <a:spcBef>
                  <a:spcPct val="20000"/>
                </a:spcBef>
                <a:buChar char="»"/>
                <a:defRPr sz="2000">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1" i="0" u="none" strike="noStrike" kern="1200" cap="none" spc="0" normalizeH="0" baseline="0" noProof="0">
                  <a:ln>
                    <a:noFill/>
                  </a:ln>
                  <a:solidFill>
                    <a:srgbClr val="000000"/>
                  </a:solidFill>
                  <a:effectLst/>
                  <a:uLnTx/>
                  <a:uFillTx/>
                  <a:latin typeface="Arial" panose="020B0604020202020204" pitchFamily="34" charset="0"/>
                  <a:ea typeface="宋体" pitchFamily="2" charset="-122"/>
                  <a:cs typeface="+mn-cs"/>
                </a:rPr>
                <a:t>C++</a:t>
              </a:r>
            </a:p>
          </p:txBody>
        </p:sp>
        <p:sp>
          <p:nvSpPr>
            <p:cNvPr id="88114" name="Text Box 11"/>
            <p:cNvSpPr txBox="1">
              <a:spLocks noChangeArrowheads="1"/>
            </p:cNvSpPr>
            <p:nvPr/>
          </p:nvSpPr>
          <p:spPr bwMode="auto">
            <a:xfrm>
              <a:off x="3576" y="1848"/>
              <a:ext cx="4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n"/>
                <a:defRPr sz="2400" b="1">
                  <a:solidFill>
                    <a:schemeClr val="tx1"/>
                  </a:solidFill>
                  <a:latin typeface="Arial" panose="020B0604020202020204" pitchFamily="34" charset="0"/>
                  <a:ea typeface="黑体" pitchFamily="2" charset="-122"/>
                </a:defRPr>
              </a:lvl1pPr>
              <a:lvl2pPr marL="742950" indent="-285750">
                <a:spcBef>
                  <a:spcPct val="20000"/>
                </a:spcBef>
                <a:buFont typeface="Wingdings" panose="05000000000000000000" pitchFamily="2" charset="2"/>
                <a:buChar char="l"/>
                <a:defRPr sz="2000" b="1">
                  <a:solidFill>
                    <a:schemeClr val="tx1"/>
                  </a:solidFill>
                  <a:latin typeface="Arial" panose="020B0604020202020204" pitchFamily="34" charset="0"/>
                  <a:ea typeface="楷体_GB2312" pitchFamily="49" charset="-122"/>
                </a:defRPr>
              </a:lvl2pPr>
              <a:lvl3pPr marL="1143000" indent="-228600">
                <a:spcBef>
                  <a:spcPct val="20000"/>
                </a:spcBef>
                <a:buFont typeface="Gungsuh" panose="02030600000101010101" pitchFamily="18" charset="-127"/>
                <a:buChar char="-"/>
                <a:defRPr sz="2400" b="1">
                  <a:solidFill>
                    <a:schemeClr val="tx1"/>
                  </a:solidFill>
                  <a:latin typeface="Arial" panose="020B0604020202020204" pitchFamily="34" charset="0"/>
                  <a:ea typeface="宋体" pitchFamily="2" charset="-122"/>
                </a:defRPr>
              </a:lvl3pPr>
              <a:lvl4pPr marL="1600200" indent="-228600">
                <a:spcBef>
                  <a:spcPct val="20000"/>
                </a:spcBef>
                <a:buChar char="•"/>
                <a:defRPr sz="1600">
                  <a:solidFill>
                    <a:schemeClr val="tx1"/>
                  </a:solidFill>
                  <a:latin typeface="Arial" panose="020B0604020202020204" pitchFamily="34" charset="0"/>
                  <a:ea typeface="黑体" pitchFamily="2" charset="-122"/>
                </a:defRPr>
              </a:lvl4pPr>
              <a:lvl5pPr marL="2057400" indent="-228600">
                <a:spcBef>
                  <a:spcPct val="20000"/>
                </a:spcBef>
                <a:buChar char="»"/>
                <a:defRPr sz="2000">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1" i="0" u="none" strike="noStrike" kern="1200" cap="none" spc="0" normalizeH="0" baseline="0" noProof="0">
                  <a:ln>
                    <a:noFill/>
                  </a:ln>
                  <a:solidFill>
                    <a:srgbClr val="000000"/>
                  </a:solidFill>
                  <a:effectLst/>
                  <a:uLnTx/>
                  <a:uFillTx/>
                  <a:latin typeface="Arial" panose="020B0604020202020204" pitchFamily="34" charset="0"/>
                  <a:ea typeface="宋体" pitchFamily="2" charset="-122"/>
                  <a:cs typeface="+mn-cs"/>
                </a:rPr>
                <a:t>Java</a:t>
              </a:r>
            </a:p>
          </p:txBody>
        </p:sp>
      </p:grpSp>
      <p:grpSp>
        <p:nvGrpSpPr>
          <p:cNvPr id="88077" name="Group 24"/>
          <p:cNvGrpSpPr/>
          <p:nvPr/>
        </p:nvGrpSpPr>
        <p:grpSpPr bwMode="auto">
          <a:xfrm>
            <a:off x="1047750" y="3550243"/>
            <a:ext cx="5432425" cy="341737"/>
            <a:chOff x="799" y="2472"/>
            <a:chExt cx="3422" cy="231"/>
          </a:xfrm>
        </p:grpSpPr>
        <p:sp>
          <p:nvSpPr>
            <p:cNvPr id="88108" name="Text Box 12"/>
            <p:cNvSpPr txBox="1">
              <a:spLocks noChangeArrowheads="1"/>
            </p:cNvSpPr>
            <p:nvPr/>
          </p:nvSpPr>
          <p:spPr bwMode="auto">
            <a:xfrm>
              <a:off x="2095" y="2472"/>
              <a:ext cx="6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n"/>
                <a:defRPr sz="2400" b="1">
                  <a:solidFill>
                    <a:schemeClr val="tx1"/>
                  </a:solidFill>
                  <a:latin typeface="Arial" panose="020B0604020202020204" pitchFamily="34" charset="0"/>
                  <a:ea typeface="黑体" pitchFamily="2" charset="-122"/>
                </a:defRPr>
              </a:lvl1pPr>
              <a:lvl2pPr marL="742950" indent="-285750">
                <a:spcBef>
                  <a:spcPct val="20000"/>
                </a:spcBef>
                <a:buFont typeface="Wingdings" panose="05000000000000000000" pitchFamily="2" charset="2"/>
                <a:buChar char="l"/>
                <a:defRPr sz="2000" b="1">
                  <a:solidFill>
                    <a:schemeClr val="tx1"/>
                  </a:solidFill>
                  <a:latin typeface="Arial" panose="020B0604020202020204" pitchFamily="34" charset="0"/>
                  <a:ea typeface="楷体_GB2312" pitchFamily="49" charset="-122"/>
                </a:defRPr>
              </a:lvl2pPr>
              <a:lvl3pPr marL="1143000" indent="-228600">
                <a:spcBef>
                  <a:spcPct val="20000"/>
                </a:spcBef>
                <a:buFont typeface="Gungsuh" panose="02030600000101010101" pitchFamily="18" charset="-127"/>
                <a:buChar char="-"/>
                <a:defRPr sz="2400" b="1">
                  <a:solidFill>
                    <a:schemeClr val="tx1"/>
                  </a:solidFill>
                  <a:latin typeface="Arial" panose="020B0604020202020204" pitchFamily="34" charset="0"/>
                  <a:ea typeface="宋体" pitchFamily="2" charset="-122"/>
                </a:defRPr>
              </a:lvl3pPr>
              <a:lvl4pPr marL="1600200" indent="-228600">
                <a:spcBef>
                  <a:spcPct val="20000"/>
                </a:spcBef>
                <a:buChar char="•"/>
                <a:defRPr sz="1600">
                  <a:solidFill>
                    <a:schemeClr val="tx1"/>
                  </a:solidFill>
                  <a:latin typeface="Arial" panose="020B0604020202020204" pitchFamily="34" charset="0"/>
                  <a:ea typeface="黑体" pitchFamily="2" charset="-122"/>
                </a:defRPr>
              </a:lvl4pPr>
              <a:lvl5pPr marL="2057400" indent="-228600">
                <a:spcBef>
                  <a:spcPct val="20000"/>
                </a:spcBef>
                <a:buChar char="»"/>
                <a:defRPr sz="2000">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1" i="0" u="none" strike="noStrike" kern="1200" cap="none" spc="0" normalizeH="0" baseline="0" noProof="0" dirty="0">
                  <a:ln>
                    <a:noFill/>
                  </a:ln>
                  <a:solidFill>
                    <a:srgbClr val="000000"/>
                  </a:solidFill>
                  <a:effectLst/>
                  <a:uLnTx/>
                  <a:uFillTx/>
                  <a:latin typeface="Arial" panose="020B0604020202020204" pitchFamily="34" charset="0"/>
                  <a:ea typeface="宋体" pitchFamily="2" charset="-122"/>
                  <a:cs typeface="+mn-cs"/>
                </a:rPr>
                <a:t>Intel x86</a:t>
              </a:r>
            </a:p>
          </p:txBody>
        </p:sp>
        <p:sp>
          <p:nvSpPr>
            <p:cNvPr id="88109" name="Text Box 13"/>
            <p:cNvSpPr txBox="1">
              <a:spLocks noChangeArrowheads="1"/>
            </p:cNvSpPr>
            <p:nvPr/>
          </p:nvSpPr>
          <p:spPr bwMode="auto">
            <a:xfrm>
              <a:off x="799" y="2472"/>
              <a:ext cx="93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n"/>
                <a:defRPr sz="2400" b="1">
                  <a:solidFill>
                    <a:schemeClr val="tx1"/>
                  </a:solidFill>
                  <a:latin typeface="Arial" panose="020B0604020202020204" pitchFamily="34" charset="0"/>
                  <a:ea typeface="黑体" pitchFamily="2" charset="-122"/>
                </a:defRPr>
              </a:lvl1pPr>
              <a:lvl2pPr marL="742950" indent="-285750">
                <a:spcBef>
                  <a:spcPct val="20000"/>
                </a:spcBef>
                <a:buFont typeface="Wingdings" panose="05000000000000000000" pitchFamily="2" charset="2"/>
                <a:buChar char="l"/>
                <a:defRPr sz="2000" b="1">
                  <a:solidFill>
                    <a:schemeClr val="tx1"/>
                  </a:solidFill>
                  <a:latin typeface="Arial" panose="020B0604020202020204" pitchFamily="34" charset="0"/>
                  <a:ea typeface="楷体_GB2312" pitchFamily="49" charset="-122"/>
                </a:defRPr>
              </a:lvl2pPr>
              <a:lvl3pPr marL="1143000" indent="-228600">
                <a:spcBef>
                  <a:spcPct val="20000"/>
                </a:spcBef>
                <a:buFont typeface="Gungsuh" panose="02030600000101010101" pitchFamily="18" charset="-127"/>
                <a:buChar char="-"/>
                <a:defRPr sz="2400" b="1">
                  <a:solidFill>
                    <a:schemeClr val="tx1"/>
                  </a:solidFill>
                  <a:latin typeface="Arial" panose="020B0604020202020204" pitchFamily="34" charset="0"/>
                  <a:ea typeface="宋体" pitchFamily="2" charset="-122"/>
                </a:defRPr>
              </a:lvl3pPr>
              <a:lvl4pPr marL="1600200" indent="-228600">
                <a:spcBef>
                  <a:spcPct val="20000"/>
                </a:spcBef>
                <a:buChar char="•"/>
                <a:defRPr sz="1600">
                  <a:solidFill>
                    <a:schemeClr val="tx1"/>
                  </a:solidFill>
                  <a:latin typeface="Arial" panose="020B0604020202020204" pitchFamily="34" charset="0"/>
                  <a:ea typeface="黑体" pitchFamily="2" charset="-122"/>
                </a:defRPr>
              </a:lvl4pPr>
              <a:lvl5pPr marL="2057400" indent="-228600">
                <a:spcBef>
                  <a:spcPct val="20000"/>
                </a:spcBef>
                <a:buChar char="»"/>
                <a:defRPr sz="2000">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1" i="0" u="none" strike="noStrike" kern="1200" cap="none" spc="0" normalizeH="0" baseline="0" noProof="0" dirty="0">
                  <a:ln>
                    <a:noFill/>
                  </a:ln>
                  <a:solidFill>
                    <a:srgbClr val="000000"/>
                  </a:solidFill>
                  <a:effectLst/>
                  <a:uLnTx/>
                  <a:uFillTx/>
                  <a:latin typeface="Arial" panose="020B0604020202020204" pitchFamily="34" charset="0"/>
                  <a:ea typeface="宋体" pitchFamily="2" charset="-122"/>
                  <a:cs typeface="+mn-cs"/>
                </a:rPr>
                <a:t>Sun SPARC</a:t>
              </a:r>
            </a:p>
          </p:txBody>
        </p:sp>
        <p:sp>
          <p:nvSpPr>
            <p:cNvPr id="88110" name="Text Box 14"/>
            <p:cNvSpPr txBox="1">
              <a:spLocks noChangeArrowheads="1"/>
            </p:cNvSpPr>
            <p:nvPr/>
          </p:nvSpPr>
          <p:spPr bwMode="auto">
            <a:xfrm>
              <a:off x="3169" y="2472"/>
              <a:ext cx="105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n"/>
                <a:defRPr sz="2400" b="1">
                  <a:solidFill>
                    <a:schemeClr val="tx1"/>
                  </a:solidFill>
                  <a:latin typeface="Arial" panose="020B0604020202020204" pitchFamily="34" charset="0"/>
                  <a:ea typeface="黑体" pitchFamily="2" charset="-122"/>
                </a:defRPr>
              </a:lvl1pPr>
              <a:lvl2pPr marL="742950" indent="-285750">
                <a:spcBef>
                  <a:spcPct val="20000"/>
                </a:spcBef>
                <a:buFont typeface="Wingdings" panose="05000000000000000000" pitchFamily="2" charset="2"/>
                <a:buChar char="l"/>
                <a:defRPr sz="2000" b="1">
                  <a:solidFill>
                    <a:schemeClr val="tx1"/>
                  </a:solidFill>
                  <a:latin typeface="Arial" panose="020B0604020202020204" pitchFamily="34" charset="0"/>
                  <a:ea typeface="楷体_GB2312" pitchFamily="49" charset="-122"/>
                </a:defRPr>
              </a:lvl2pPr>
              <a:lvl3pPr marL="1143000" indent="-228600">
                <a:spcBef>
                  <a:spcPct val="20000"/>
                </a:spcBef>
                <a:buFont typeface="Gungsuh" panose="02030600000101010101" pitchFamily="18" charset="-127"/>
                <a:buChar char="-"/>
                <a:defRPr sz="2400" b="1">
                  <a:solidFill>
                    <a:schemeClr val="tx1"/>
                  </a:solidFill>
                  <a:latin typeface="Arial" panose="020B0604020202020204" pitchFamily="34" charset="0"/>
                  <a:ea typeface="宋体" pitchFamily="2" charset="-122"/>
                </a:defRPr>
              </a:lvl3pPr>
              <a:lvl4pPr marL="1600200" indent="-228600">
                <a:spcBef>
                  <a:spcPct val="20000"/>
                </a:spcBef>
                <a:buChar char="•"/>
                <a:defRPr sz="1600">
                  <a:solidFill>
                    <a:schemeClr val="tx1"/>
                  </a:solidFill>
                  <a:latin typeface="Arial" panose="020B0604020202020204" pitchFamily="34" charset="0"/>
                  <a:ea typeface="黑体" pitchFamily="2" charset="-122"/>
                </a:defRPr>
              </a:lvl4pPr>
              <a:lvl5pPr marL="2057400" indent="-228600">
                <a:spcBef>
                  <a:spcPct val="20000"/>
                </a:spcBef>
                <a:buChar char="»"/>
                <a:defRPr sz="2000">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1" i="0" u="none" strike="noStrike" kern="1200" cap="none" spc="0" normalizeH="0" baseline="0" noProof="0" dirty="0">
                  <a:ln>
                    <a:noFill/>
                  </a:ln>
                  <a:solidFill>
                    <a:srgbClr val="000000"/>
                  </a:solidFill>
                  <a:effectLst/>
                  <a:uLnTx/>
                  <a:uFillTx/>
                  <a:latin typeface="Arial" panose="020B0604020202020204" pitchFamily="34" charset="0"/>
                  <a:ea typeface="宋体" pitchFamily="2" charset="-122"/>
                  <a:cs typeface="+mn-cs"/>
                </a:rPr>
                <a:t>IBM PowerPC</a:t>
              </a:r>
            </a:p>
          </p:txBody>
        </p:sp>
      </p:grpSp>
      <p:grpSp>
        <p:nvGrpSpPr>
          <p:cNvPr id="88078" name="Group 25"/>
          <p:cNvGrpSpPr/>
          <p:nvPr/>
        </p:nvGrpSpPr>
        <p:grpSpPr bwMode="auto">
          <a:xfrm>
            <a:off x="1644650" y="4245551"/>
            <a:ext cx="4654550" cy="427541"/>
            <a:chOff x="1175" y="2928"/>
            <a:chExt cx="2932" cy="289"/>
          </a:xfrm>
        </p:grpSpPr>
        <p:sp>
          <p:nvSpPr>
            <p:cNvPr id="88105" name="Text Box 15"/>
            <p:cNvSpPr txBox="1">
              <a:spLocks noChangeArrowheads="1"/>
            </p:cNvSpPr>
            <p:nvPr/>
          </p:nvSpPr>
          <p:spPr bwMode="auto">
            <a:xfrm>
              <a:off x="1175" y="2986"/>
              <a:ext cx="8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n"/>
                <a:defRPr sz="2400" b="1">
                  <a:solidFill>
                    <a:schemeClr val="tx1"/>
                  </a:solidFill>
                  <a:latin typeface="Arial" panose="020B0604020202020204" pitchFamily="34" charset="0"/>
                  <a:ea typeface="黑体" pitchFamily="2" charset="-122"/>
                </a:defRPr>
              </a:lvl1pPr>
              <a:lvl2pPr marL="742950" indent="-285750">
                <a:spcBef>
                  <a:spcPct val="20000"/>
                </a:spcBef>
                <a:buFont typeface="Wingdings" panose="05000000000000000000" pitchFamily="2" charset="2"/>
                <a:buChar char="l"/>
                <a:defRPr sz="2000" b="1">
                  <a:solidFill>
                    <a:schemeClr val="tx1"/>
                  </a:solidFill>
                  <a:latin typeface="Arial" panose="020B0604020202020204" pitchFamily="34" charset="0"/>
                  <a:ea typeface="楷体_GB2312" pitchFamily="49" charset="-122"/>
                </a:defRPr>
              </a:lvl2pPr>
              <a:lvl3pPr marL="1143000" indent="-228600">
                <a:spcBef>
                  <a:spcPct val="20000"/>
                </a:spcBef>
                <a:buFont typeface="Gungsuh" panose="02030600000101010101" pitchFamily="18" charset="-127"/>
                <a:buChar char="-"/>
                <a:defRPr sz="2400" b="1">
                  <a:solidFill>
                    <a:schemeClr val="tx1"/>
                  </a:solidFill>
                  <a:latin typeface="Arial" panose="020B0604020202020204" pitchFamily="34" charset="0"/>
                  <a:ea typeface="宋体" pitchFamily="2" charset="-122"/>
                </a:defRPr>
              </a:lvl3pPr>
              <a:lvl4pPr marL="1600200" indent="-228600">
                <a:spcBef>
                  <a:spcPct val="20000"/>
                </a:spcBef>
                <a:buChar char="•"/>
                <a:defRPr sz="1600">
                  <a:solidFill>
                    <a:schemeClr val="tx1"/>
                  </a:solidFill>
                  <a:latin typeface="Arial" panose="020B0604020202020204" pitchFamily="34" charset="0"/>
                  <a:ea typeface="黑体" pitchFamily="2" charset="-122"/>
                </a:defRPr>
              </a:lvl4pPr>
              <a:lvl5pPr marL="2057400" indent="-228600">
                <a:spcBef>
                  <a:spcPct val="20000"/>
                </a:spcBef>
                <a:buChar char="»"/>
                <a:defRPr sz="2000">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1" i="0" u="none" strike="noStrike" kern="1200" cap="none" spc="0" normalizeH="0" baseline="0" noProof="0" dirty="0">
                  <a:ln>
                    <a:noFill/>
                  </a:ln>
                  <a:solidFill>
                    <a:srgbClr val="000000"/>
                  </a:solidFill>
                  <a:effectLst/>
                  <a:uLnTx/>
                  <a:uFillTx/>
                  <a:latin typeface="Arial" panose="020B0604020202020204" pitchFamily="34" charset="0"/>
                  <a:ea typeface="宋体" pitchFamily="2" charset="-122"/>
                  <a:cs typeface="+mn-cs"/>
                </a:rPr>
                <a:t>Pentium 4</a:t>
              </a:r>
            </a:p>
          </p:txBody>
        </p:sp>
        <p:sp>
          <p:nvSpPr>
            <p:cNvPr id="88106" name="Text Box 16"/>
            <p:cNvSpPr txBox="1">
              <a:spLocks noChangeArrowheads="1"/>
            </p:cNvSpPr>
            <p:nvPr/>
          </p:nvSpPr>
          <p:spPr bwMode="auto">
            <a:xfrm>
              <a:off x="1999" y="2928"/>
              <a:ext cx="8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n"/>
                <a:defRPr sz="2400" b="1">
                  <a:solidFill>
                    <a:schemeClr val="tx1"/>
                  </a:solidFill>
                  <a:latin typeface="Arial" panose="020B0604020202020204" pitchFamily="34" charset="0"/>
                  <a:ea typeface="黑体" pitchFamily="2" charset="-122"/>
                </a:defRPr>
              </a:lvl1pPr>
              <a:lvl2pPr marL="742950" indent="-285750">
                <a:spcBef>
                  <a:spcPct val="20000"/>
                </a:spcBef>
                <a:buFont typeface="Wingdings" panose="05000000000000000000" pitchFamily="2" charset="2"/>
                <a:buChar char="l"/>
                <a:defRPr sz="2000" b="1">
                  <a:solidFill>
                    <a:schemeClr val="tx1"/>
                  </a:solidFill>
                  <a:latin typeface="Arial" panose="020B0604020202020204" pitchFamily="34" charset="0"/>
                  <a:ea typeface="楷体_GB2312" pitchFamily="49" charset="-122"/>
                </a:defRPr>
              </a:lvl2pPr>
              <a:lvl3pPr marL="1143000" indent="-228600">
                <a:spcBef>
                  <a:spcPct val="20000"/>
                </a:spcBef>
                <a:buFont typeface="Gungsuh" panose="02030600000101010101" pitchFamily="18" charset="-127"/>
                <a:buChar char="-"/>
                <a:defRPr sz="2400" b="1">
                  <a:solidFill>
                    <a:schemeClr val="tx1"/>
                  </a:solidFill>
                  <a:latin typeface="Arial" panose="020B0604020202020204" pitchFamily="34" charset="0"/>
                  <a:ea typeface="宋体" pitchFamily="2" charset="-122"/>
                </a:defRPr>
              </a:lvl3pPr>
              <a:lvl4pPr marL="1600200" indent="-228600">
                <a:spcBef>
                  <a:spcPct val="20000"/>
                </a:spcBef>
                <a:buChar char="•"/>
                <a:defRPr sz="1600">
                  <a:solidFill>
                    <a:schemeClr val="tx1"/>
                  </a:solidFill>
                  <a:latin typeface="Arial" panose="020B0604020202020204" pitchFamily="34" charset="0"/>
                  <a:ea typeface="黑体" pitchFamily="2" charset="-122"/>
                </a:defRPr>
              </a:lvl4pPr>
              <a:lvl5pPr marL="2057400" indent="-228600">
                <a:spcBef>
                  <a:spcPct val="20000"/>
                </a:spcBef>
                <a:buChar char="»"/>
                <a:defRPr sz="2000">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1" i="0" u="none" strike="noStrike" kern="1200" cap="none" spc="0" normalizeH="0" baseline="0" noProof="0" dirty="0">
                  <a:ln>
                    <a:noFill/>
                  </a:ln>
                  <a:solidFill>
                    <a:srgbClr val="000000"/>
                  </a:solidFill>
                  <a:effectLst/>
                  <a:uLnTx/>
                  <a:uFillTx/>
                  <a:latin typeface="Arial" panose="020B0604020202020204" pitchFamily="34" charset="0"/>
                  <a:ea typeface="宋体" pitchFamily="2" charset="-122"/>
                  <a:cs typeface="+mn-cs"/>
                </a:rPr>
                <a:t>Core 2 Duo</a:t>
              </a:r>
            </a:p>
          </p:txBody>
        </p:sp>
        <p:sp>
          <p:nvSpPr>
            <p:cNvPr id="88107" name="Text Box 17"/>
            <p:cNvSpPr txBox="1">
              <a:spLocks noChangeArrowheads="1"/>
            </p:cNvSpPr>
            <p:nvPr/>
          </p:nvSpPr>
          <p:spPr bwMode="auto">
            <a:xfrm>
              <a:off x="2951" y="2986"/>
              <a:ext cx="11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n"/>
                <a:defRPr sz="2400" b="1">
                  <a:solidFill>
                    <a:schemeClr val="tx1"/>
                  </a:solidFill>
                  <a:latin typeface="Arial" panose="020B0604020202020204" pitchFamily="34" charset="0"/>
                  <a:ea typeface="黑体" pitchFamily="2" charset="-122"/>
                </a:defRPr>
              </a:lvl1pPr>
              <a:lvl2pPr marL="742950" indent="-285750">
                <a:spcBef>
                  <a:spcPct val="20000"/>
                </a:spcBef>
                <a:buFont typeface="Wingdings" panose="05000000000000000000" pitchFamily="2" charset="2"/>
                <a:buChar char="l"/>
                <a:defRPr sz="2000" b="1">
                  <a:solidFill>
                    <a:schemeClr val="tx1"/>
                  </a:solidFill>
                  <a:latin typeface="Arial" panose="020B0604020202020204" pitchFamily="34" charset="0"/>
                  <a:ea typeface="楷体_GB2312" pitchFamily="49" charset="-122"/>
                </a:defRPr>
              </a:lvl2pPr>
              <a:lvl3pPr marL="1143000" indent="-228600">
                <a:spcBef>
                  <a:spcPct val="20000"/>
                </a:spcBef>
                <a:buFont typeface="Gungsuh" panose="02030600000101010101" pitchFamily="18" charset="-127"/>
                <a:buChar char="-"/>
                <a:defRPr sz="2400" b="1">
                  <a:solidFill>
                    <a:schemeClr val="tx1"/>
                  </a:solidFill>
                  <a:latin typeface="Arial" panose="020B0604020202020204" pitchFamily="34" charset="0"/>
                  <a:ea typeface="宋体" pitchFamily="2" charset="-122"/>
                </a:defRPr>
              </a:lvl3pPr>
              <a:lvl4pPr marL="1600200" indent="-228600">
                <a:spcBef>
                  <a:spcPct val="20000"/>
                </a:spcBef>
                <a:buChar char="•"/>
                <a:defRPr sz="1600">
                  <a:solidFill>
                    <a:schemeClr val="tx1"/>
                  </a:solidFill>
                  <a:latin typeface="Arial" panose="020B0604020202020204" pitchFamily="34" charset="0"/>
                  <a:ea typeface="黑体" pitchFamily="2" charset="-122"/>
                </a:defRPr>
              </a:lvl4pPr>
              <a:lvl5pPr marL="2057400" indent="-228600">
                <a:spcBef>
                  <a:spcPct val="20000"/>
                </a:spcBef>
                <a:buChar char="»"/>
                <a:defRPr sz="2000">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1" i="0" u="none" strike="noStrike" kern="1200" cap="none" spc="0" normalizeH="0" baseline="0" noProof="0" dirty="0">
                  <a:ln>
                    <a:noFill/>
                  </a:ln>
                  <a:solidFill>
                    <a:srgbClr val="000000"/>
                  </a:solidFill>
                  <a:effectLst/>
                  <a:uLnTx/>
                  <a:uFillTx/>
                  <a:latin typeface="Arial" panose="020B0604020202020204" pitchFamily="34" charset="0"/>
                  <a:ea typeface="宋体" pitchFamily="2" charset="-122"/>
                  <a:cs typeface="+mn-cs"/>
                </a:rPr>
                <a:t>AMD Athlon X2</a:t>
              </a:r>
            </a:p>
          </p:txBody>
        </p:sp>
      </p:grpSp>
      <p:grpSp>
        <p:nvGrpSpPr>
          <p:cNvPr id="88079" name="Group 26"/>
          <p:cNvGrpSpPr/>
          <p:nvPr/>
        </p:nvGrpSpPr>
        <p:grpSpPr bwMode="auto">
          <a:xfrm>
            <a:off x="1552575" y="4939381"/>
            <a:ext cx="5016500" cy="341737"/>
            <a:chOff x="1165" y="3288"/>
            <a:chExt cx="3160" cy="231"/>
          </a:xfrm>
        </p:grpSpPr>
        <p:sp>
          <p:nvSpPr>
            <p:cNvPr id="88103" name="Text Box 18"/>
            <p:cNvSpPr txBox="1">
              <a:spLocks noChangeArrowheads="1"/>
            </p:cNvSpPr>
            <p:nvPr/>
          </p:nvSpPr>
          <p:spPr bwMode="auto">
            <a:xfrm>
              <a:off x="1165" y="3288"/>
              <a:ext cx="13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n"/>
                <a:defRPr sz="2400" b="1">
                  <a:solidFill>
                    <a:schemeClr val="tx1"/>
                  </a:solidFill>
                  <a:latin typeface="Arial" panose="020B0604020202020204" pitchFamily="34" charset="0"/>
                  <a:ea typeface="黑体" pitchFamily="2" charset="-122"/>
                </a:defRPr>
              </a:lvl1pPr>
              <a:lvl2pPr marL="742950" indent="-285750">
                <a:spcBef>
                  <a:spcPct val="20000"/>
                </a:spcBef>
                <a:buFont typeface="Wingdings" panose="05000000000000000000" pitchFamily="2" charset="2"/>
                <a:buChar char="l"/>
                <a:defRPr sz="2000" b="1">
                  <a:solidFill>
                    <a:schemeClr val="tx1"/>
                  </a:solidFill>
                  <a:latin typeface="Arial" panose="020B0604020202020204" pitchFamily="34" charset="0"/>
                  <a:ea typeface="楷体_GB2312" pitchFamily="49" charset="-122"/>
                </a:defRPr>
              </a:lvl2pPr>
              <a:lvl3pPr marL="1143000" indent="-228600">
                <a:spcBef>
                  <a:spcPct val="20000"/>
                </a:spcBef>
                <a:buFont typeface="Gungsuh" panose="02030600000101010101" pitchFamily="18" charset="-127"/>
                <a:buChar char="-"/>
                <a:defRPr sz="2400" b="1">
                  <a:solidFill>
                    <a:schemeClr val="tx1"/>
                  </a:solidFill>
                  <a:latin typeface="Arial" panose="020B0604020202020204" pitchFamily="34" charset="0"/>
                  <a:ea typeface="宋体" pitchFamily="2" charset="-122"/>
                </a:defRPr>
              </a:lvl3pPr>
              <a:lvl4pPr marL="1600200" indent="-228600">
                <a:spcBef>
                  <a:spcPct val="20000"/>
                </a:spcBef>
                <a:buChar char="•"/>
                <a:defRPr sz="1600">
                  <a:solidFill>
                    <a:schemeClr val="tx1"/>
                  </a:solidFill>
                  <a:latin typeface="Arial" panose="020B0604020202020204" pitchFamily="34" charset="0"/>
                  <a:ea typeface="黑体" pitchFamily="2" charset="-122"/>
                </a:defRPr>
              </a:lvl4pPr>
              <a:lvl5pPr marL="2057400" indent="-228600">
                <a:spcBef>
                  <a:spcPct val="20000"/>
                </a:spcBef>
                <a:buChar char="»"/>
                <a:defRPr sz="2000">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1" i="0" u="none" strike="noStrike" kern="1200" cap="none" spc="0" normalizeH="0" baseline="0" noProof="0" dirty="0">
                  <a:ln>
                    <a:noFill/>
                  </a:ln>
                  <a:solidFill>
                    <a:srgbClr val="000000"/>
                  </a:solidFill>
                  <a:effectLst/>
                  <a:uLnTx/>
                  <a:uFillTx/>
                  <a:latin typeface="Arial" panose="020B0604020202020204" pitchFamily="34" charset="0"/>
                  <a:ea typeface="宋体" pitchFamily="2" charset="-122"/>
                  <a:cs typeface="+mn-cs"/>
                </a:rPr>
                <a:t>Ripple-carry adder</a:t>
              </a:r>
            </a:p>
          </p:txBody>
        </p:sp>
        <p:sp>
          <p:nvSpPr>
            <p:cNvPr id="88104" name="Text Box 19"/>
            <p:cNvSpPr txBox="1">
              <a:spLocks noChangeArrowheads="1"/>
            </p:cNvSpPr>
            <p:nvPr/>
          </p:nvSpPr>
          <p:spPr bwMode="auto">
            <a:xfrm>
              <a:off x="2641" y="3288"/>
              <a:ext cx="16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n"/>
                <a:defRPr sz="2400" b="1">
                  <a:solidFill>
                    <a:schemeClr val="tx1"/>
                  </a:solidFill>
                  <a:latin typeface="Arial" panose="020B0604020202020204" pitchFamily="34" charset="0"/>
                  <a:ea typeface="黑体" pitchFamily="2" charset="-122"/>
                </a:defRPr>
              </a:lvl1pPr>
              <a:lvl2pPr marL="742950" indent="-285750">
                <a:spcBef>
                  <a:spcPct val="20000"/>
                </a:spcBef>
                <a:buFont typeface="Wingdings" panose="05000000000000000000" pitchFamily="2" charset="2"/>
                <a:buChar char="l"/>
                <a:defRPr sz="2000" b="1">
                  <a:solidFill>
                    <a:schemeClr val="tx1"/>
                  </a:solidFill>
                  <a:latin typeface="Arial" panose="020B0604020202020204" pitchFamily="34" charset="0"/>
                  <a:ea typeface="楷体_GB2312" pitchFamily="49" charset="-122"/>
                </a:defRPr>
              </a:lvl2pPr>
              <a:lvl3pPr marL="1143000" indent="-228600">
                <a:spcBef>
                  <a:spcPct val="20000"/>
                </a:spcBef>
                <a:buFont typeface="Gungsuh" panose="02030600000101010101" pitchFamily="18" charset="-127"/>
                <a:buChar char="-"/>
                <a:defRPr sz="2400" b="1">
                  <a:solidFill>
                    <a:schemeClr val="tx1"/>
                  </a:solidFill>
                  <a:latin typeface="Arial" panose="020B0604020202020204" pitchFamily="34" charset="0"/>
                  <a:ea typeface="宋体" pitchFamily="2" charset="-122"/>
                </a:defRPr>
              </a:lvl3pPr>
              <a:lvl4pPr marL="1600200" indent="-228600">
                <a:spcBef>
                  <a:spcPct val="20000"/>
                </a:spcBef>
                <a:buChar char="•"/>
                <a:defRPr sz="1600">
                  <a:solidFill>
                    <a:schemeClr val="tx1"/>
                  </a:solidFill>
                  <a:latin typeface="Arial" panose="020B0604020202020204" pitchFamily="34" charset="0"/>
                  <a:ea typeface="黑体" pitchFamily="2" charset="-122"/>
                </a:defRPr>
              </a:lvl4pPr>
              <a:lvl5pPr marL="2057400" indent="-228600">
                <a:spcBef>
                  <a:spcPct val="20000"/>
                </a:spcBef>
                <a:buChar char="»"/>
                <a:defRPr sz="2000">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1" i="0" u="none" strike="noStrike" kern="1200" cap="none" spc="0" normalizeH="0" baseline="0" noProof="0" dirty="0">
                  <a:ln>
                    <a:noFill/>
                  </a:ln>
                  <a:solidFill>
                    <a:srgbClr val="000000"/>
                  </a:solidFill>
                  <a:effectLst/>
                  <a:uLnTx/>
                  <a:uFillTx/>
                  <a:latin typeface="Arial" panose="020B0604020202020204" pitchFamily="34" charset="0"/>
                  <a:ea typeface="宋体" pitchFamily="2" charset="-122"/>
                  <a:cs typeface="+mn-cs"/>
                </a:rPr>
                <a:t>Carry-lookahead adder</a:t>
              </a:r>
            </a:p>
          </p:txBody>
        </p:sp>
      </p:grpSp>
      <p:grpSp>
        <p:nvGrpSpPr>
          <p:cNvPr id="88080" name="Group 27"/>
          <p:cNvGrpSpPr/>
          <p:nvPr/>
        </p:nvGrpSpPr>
        <p:grpSpPr bwMode="auto">
          <a:xfrm>
            <a:off x="1504950" y="5670194"/>
            <a:ext cx="5324475" cy="423103"/>
            <a:chOff x="1375" y="3696"/>
            <a:chExt cx="3354" cy="286"/>
          </a:xfrm>
        </p:grpSpPr>
        <p:sp>
          <p:nvSpPr>
            <p:cNvPr id="88100" name="Text Box 20"/>
            <p:cNvSpPr txBox="1">
              <a:spLocks noChangeArrowheads="1"/>
            </p:cNvSpPr>
            <p:nvPr/>
          </p:nvSpPr>
          <p:spPr bwMode="auto">
            <a:xfrm>
              <a:off x="1375" y="3751"/>
              <a:ext cx="9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n"/>
                <a:defRPr sz="2400" b="1">
                  <a:solidFill>
                    <a:schemeClr val="tx1"/>
                  </a:solidFill>
                  <a:latin typeface="Arial" panose="020B0604020202020204" pitchFamily="34" charset="0"/>
                  <a:ea typeface="黑体" pitchFamily="2" charset="-122"/>
                </a:defRPr>
              </a:lvl1pPr>
              <a:lvl2pPr marL="742950" indent="-285750">
                <a:spcBef>
                  <a:spcPct val="20000"/>
                </a:spcBef>
                <a:buFont typeface="Wingdings" panose="05000000000000000000" pitchFamily="2" charset="2"/>
                <a:buChar char="l"/>
                <a:defRPr sz="2000" b="1">
                  <a:solidFill>
                    <a:schemeClr val="tx1"/>
                  </a:solidFill>
                  <a:latin typeface="Arial" panose="020B0604020202020204" pitchFamily="34" charset="0"/>
                  <a:ea typeface="楷体_GB2312" pitchFamily="49" charset="-122"/>
                </a:defRPr>
              </a:lvl2pPr>
              <a:lvl3pPr marL="1143000" indent="-228600">
                <a:spcBef>
                  <a:spcPct val="20000"/>
                </a:spcBef>
                <a:buFont typeface="Gungsuh" panose="02030600000101010101" pitchFamily="18" charset="-127"/>
                <a:buChar char="-"/>
                <a:defRPr sz="2400" b="1">
                  <a:solidFill>
                    <a:schemeClr val="tx1"/>
                  </a:solidFill>
                  <a:latin typeface="Arial" panose="020B0604020202020204" pitchFamily="34" charset="0"/>
                  <a:ea typeface="宋体" pitchFamily="2" charset="-122"/>
                </a:defRPr>
              </a:lvl3pPr>
              <a:lvl4pPr marL="1600200" indent="-228600">
                <a:spcBef>
                  <a:spcPct val="20000"/>
                </a:spcBef>
                <a:buChar char="•"/>
                <a:defRPr sz="1600">
                  <a:solidFill>
                    <a:schemeClr val="tx1"/>
                  </a:solidFill>
                  <a:latin typeface="Arial" panose="020B0604020202020204" pitchFamily="34" charset="0"/>
                  <a:ea typeface="黑体" pitchFamily="2" charset="-122"/>
                </a:defRPr>
              </a:lvl4pPr>
              <a:lvl5pPr marL="2057400" indent="-228600">
                <a:spcBef>
                  <a:spcPct val="20000"/>
                </a:spcBef>
                <a:buChar char="»"/>
                <a:defRPr sz="2000">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1" i="0" u="none" strike="noStrike" kern="1200" cap="none" spc="0" normalizeH="0" baseline="0" noProof="0">
                  <a:ln>
                    <a:noFill/>
                  </a:ln>
                  <a:solidFill>
                    <a:srgbClr val="000000"/>
                  </a:solidFill>
                  <a:effectLst/>
                  <a:uLnTx/>
                  <a:uFillTx/>
                  <a:latin typeface="Arial" panose="020B0604020202020204" pitchFamily="34" charset="0"/>
                  <a:ea typeface="宋体" pitchFamily="2" charset="-122"/>
                  <a:cs typeface="+mn-cs"/>
                </a:rPr>
                <a:t>Static CMOS</a:t>
              </a:r>
            </a:p>
          </p:txBody>
        </p:sp>
        <p:sp>
          <p:nvSpPr>
            <p:cNvPr id="88101" name="Text Box 21"/>
            <p:cNvSpPr txBox="1">
              <a:spLocks noChangeArrowheads="1"/>
            </p:cNvSpPr>
            <p:nvPr/>
          </p:nvSpPr>
          <p:spPr bwMode="auto">
            <a:xfrm>
              <a:off x="2332" y="3751"/>
              <a:ext cx="11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n"/>
                <a:defRPr sz="2400" b="1">
                  <a:solidFill>
                    <a:schemeClr val="tx1"/>
                  </a:solidFill>
                  <a:latin typeface="Arial" panose="020B0604020202020204" pitchFamily="34" charset="0"/>
                  <a:ea typeface="黑体" pitchFamily="2" charset="-122"/>
                </a:defRPr>
              </a:lvl1pPr>
              <a:lvl2pPr marL="742950" indent="-285750">
                <a:spcBef>
                  <a:spcPct val="20000"/>
                </a:spcBef>
                <a:buFont typeface="Wingdings" panose="05000000000000000000" pitchFamily="2" charset="2"/>
                <a:buChar char="l"/>
                <a:defRPr sz="2000" b="1">
                  <a:solidFill>
                    <a:schemeClr val="tx1"/>
                  </a:solidFill>
                  <a:latin typeface="Arial" panose="020B0604020202020204" pitchFamily="34" charset="0"/>
                  <a:ea typeface="楷体_GB2312" pitchFamily="49" charset="-122"/>
                </a:defRPr>
              </a:lvl2pPr>
              <a:lvl3pPr marL="1143000" indent="-228600">
                <a:spcBef>
                  <a:spcPct val="20000"/>
                </a:spcBef>
                <a:buFont typeface="Gungsuh" panose="02030600000101010101" pitchFamily="18" charset="-127"/>
                <a:buChar char="-"/>
                <a:defRPr sz="2400" b="1">
                  <a:solidFill>
                    <a:schemeClr val="tx1"/>
                  </a:solidFill>
                  <a:latin typeface="Arial" panose="020B0604020202020204" pitchFamily="34" charset="0"/>
                  <a:ea typeface="宋体" pitchFamily="2" charset="-122"/>
                </a:defRPr>
              </a:lvl3pPr>
              <a:lvl4pPr marL="1600200" indent="-228600">
                <a:spcBef>
                  <a:spcPct val="20000"/>
                </a:spcBef>
                <a:buChar char="•"/>
                <a:defRPr sz="1600">
                  <a:solidFill>
                    <a:schemeClr val="tx1"/>
                  </a:solidFill>
                  <a:latin typeface="Arial" panose="020B0604020202020204" pitchFamily="34" charset="0"/>
                  <a:ea typeface="黑体" pitchFamily="2" charset="-122"/>
                </a:defRPr>
              </a:lvl4pPr>
              <a:lvl5pPr marL="2057400" indent="-228600">
                <a:spcBef>
                  <a:spcPct val="20000"/>
                </a:spcBef>
                <a:buChar char="»"/>
                <a:defRPr sz="2000">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1" i="0" u="none" strike="noStrike" kern="1200" cap="none" spc="0" normalizeH="0" baseline="0" noProof="0">
                  <a:ln>
                    <a:noFill/>
                  </a:ln>
                  <a:solidFill>
                    <a:srgbClr val="000000"/>
                  </a:solidFill>
                  <a:effectLst/>
                  <a:uLnTx/>
                  <a:uFillTx/>
                  <a:latin typeface="Arial" panose="020B0604020202020204" pitchFamily="34" charset="0"/>
                  <a:ea typeface="宋体" pitchFamily="2" charset="-122"/>
                  <a:cs typeface="+mn-cs"/>
                </a:rPr>
                <a:t>Dynamic CMOS</a:t>
              </a:r>
            </a:p>
          </p:txBody>
        </p:sp>
        <p:sp>
          <p:nvSpPr>
            <p:cNvPr id="88102" name="Text Box 22"/>
            <p:cNvSpPr txBox="1">
              <a:spLocks noChangeArrowheads="1"/>
            </p:cNvSpPr>
            <p:nvPr/>
          </p:nvSpPr>
          <p:spPr bwMode="auto">
            <a:xfrm>
              <a:off x="3469" y="3696"/>
              <a:ext cx="12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n"/>
                <a:defRPr sz="2400" b="1">
                  <a:solidFill>
                    <a:schemeClr val="tx1"/>
                  </a:solidFill>
                  <a:latin typeface="Arial" panose="020B0604020202020204" pitchFamily="34" charset="0"/>
                  <a:ea typeface="黑体" pitchFamily="2" charset="-122"/>
                </a:defRPr>
              </a:lvl1pPr>
              <a:lvl2pPr marL="742950" indent="-285750">
                <a:spcBef>
                  <a:spcPct val="20000"/>
                </a:spcBef>
                <a:buFont typeface="Wingdings" panose="05000000000000000000" pitchFamily="2" charset="2"/>
                <a:buChar char="l"/>
                <a:defRPr sz="2000" b="1">
                  <a:solidFill>
                    <a:schemeClr val="tx1"/>
                  </a:solidFill>
                  <a:latin typeface="Arial" panose="020B0604020202020204" pitchFamily="34" charset="0"/>
                  <a:ea typeface="楷体_GB2312" pitchFamily="49" charset="-122"/>
                </a:defRPr>
              </a:lvl2pPr>
              <a:lvl3pPr marL="1143000" indent="-228600">
                <a:spcBef>
                  <a:spcPct val="20000"/>
                </a:spcBef>
                <a:buFont typeface="Gungsuh" panose="02030600000101010101" pitchFamily="18" charset="-127"/>
                <a:buChar char="-"/>
                <a:defRPr sz="2400" b="1">
                  <a:solidFill>
                    <a:schemeClr val="tx1"/>
                  </a:solidFill>
                  <a:latin typeface="Arial" panose="020B0604020202020204" pitchFamily="34" charset="0"/>
                  <a:ea typeface="宋体" pitchFamily="2" charset="-122"/>
                </a:defRPr>
              </a:lvl3pPr>
              <a:lvl4pPr marL="1600200" indent="-228600">
                <a:spcBef>
                  <a:spcPct val="20000"/>
                </a:spcBef>
                <a:buChar char="•"/>
                <a:defRPr sz="1600">
                  <a:solidFill>
                    <a:schemeClr val="tx1"/>
                  </a:solidFill>
                  <a:latin typeface="Arial" panose="020B0604020202020204" pitchFamily="34" charset="0"/>
                  <a:ea typeface="黑体" pitchFamily="2" charset="-122"/>
                </a:defRPr>
              </a:lvl4pPr>
              <a:lvl5pPr marL="2057400" indent="-228600">
                <a:spcBef>
                  <a:spcPct val="20000"/>
                </a:spcBef>
                <a:buChar char="»"/>
                <a:defRPr sz="2000">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1" i="0" u="none" strike="noStrike" kern="1200" cap="none" spc="0" normalizeH="0" baseline="0" noProof="0">
                  <a:ln>
                    <a:noFill/>
                  </a:ln>
                  <a:solidFill>
                    <a:srgbClr val="000000"/>
                  </a:solidFill>
                  <a:effectLst/>
                  <a:uLnTx/>
                  <a:uFillTx/>
                  <a:latin typeface="Arial" panose="020B0604020202020204" pitchFamily="34" charset="0"/>
                  <a:ea typeface="宋体" pitchFamily="2" charset="-122"/>
                  <a:cs typeface="+mn-cs"/>
                </a:rPr>
                <a:t>Nanomechanical</a:t>
              </a:r>
            </a:p>
          </p:txBody>
        </p:sp>
      </p:grpSp>
      <p:sp>
        <p:nvSpPr>
          <p:cNvPr id="88081" name="Line 29"/>
          <p:cNvSpPr>
            <a:spLocks noChangeShapeType="1"/>
          </p:cNvSpPr>
          <p:nvPr/>
        </p:nvSpPr>
        <p:spPr bwMode="auto">
          <a:xfrm flipH="1">
            <a:off x="2065338" y="1551600"/>
            <a:ext cx="1524000" cy="49707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25000" noProof="0">
              <a:ln>
                <a:noFill/>
              </a:ln>
              <a:solidFill>
                <a:srgbClr val="000000"/>
              </a:solidFill>
              <a:effectLst/>
              <a:uLnTx/>
              <a:uFillTx/>
              <a:latin typeface="Arial" panose="020B0604020202020204" pitchFamily="34" charset="0"/>
              <a:ea typeface="宋体" pitchFamily="2" charset="-122"/>
              <a:cs typeface="+mn-cs"/>
            </a:endParaRPr>
          </a:p>
        </p:txBody>
      </p:sp>
      <p:sp>
        <p:nvSpPr>
          <p:cNvPr id="88082" name="Line 30"/>
          <p:cNvSpPr>
            <a:spLocks noChangeShapeType="1"/>
          </p:cNvSpPr>
          <p:nvPr/>
        </p:nvSpPr>
        <p:spPr bwMode="auto">
          <a:xfrm>
            <a:off x="3589338" y="1551600"/>
            <a:ext cx="0" cy="426061"/>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25000" noProof="0">
              <a:ln>
                <a:noFill/>
              </a:ln>
              <a:solidFill>
                <a:srgbClr val="000000"/>
              </a:solidFill>
              <a:effectLst/>
              <a:uLnTx/>
              <a:uFillTx/>
              <a:latin typeface="Arial" panose="020B0604020202020204" pitchFamily="34" charset="0"/>
              <a:ea typeface="宋体" pitchFamily="2" charset="-122"/>
              <a:cs typeface="+mn-cs"/>
            </a:endParaRPr>
          </a:p>
        </p:txBody>
      </p:sp>
      <p:sp>
        <p:nvSpPr>
          <p:cNvPr id="88083" name="Line 31"/>
          <p:cNvSpPr>
            <a:spLocks noChangeShapeType="1"/>
          </p:cNvSpPr>
          <p:nvPr/>
        </p:nvSpPr>
        <p:spPr bwMode="auto">
          <a:xfrm>
            <a:off x="3589338" y="1551600"/>
            <a:ext cx="1600200" cy="426061"/>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25000" noProof="0">
              <a:ln>
                <a:noFill/>
              </a:ln>
              <a:solidFill>
                <a:srgbClr val="000000"/>
              </a:solidFill>
              <a:effectLst/>
              <a:uLnTx/>
              <a:uFillTx/>
              <a:latin typeface="Arial" panose="020B0604020202020204" pitchFamily="34" charset="0"/>
              <a:ea typeface="宋体" pitchFamily="2" charset="-122"/>
              <a:cs typeface="+mn-cs"/>
            </a:endParaRPr>
          </a:p>
        </p:txBody>
      </p:sp>
      <p:sp>
        <p:nvSpPr>
          <p:cNvPr id="88084" name="Line 32"/>
          <p:cNvSpPr>
            <a:spLocks noChangeShapeType="1"/>
          </p:cNvSpPr>
          <p:nvPr/>
        </p:nvSpPr>
        <p:spPr bwMode="auto">
          <a:xfrm>
            <a:off x="3589338" y="1551600"/>
            <a:ext cx="2895600" cy="49707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25000" noProof="0">
              <a:ln>
                <a:noFill/>
              </a:ln>
              <a:solidFill>
                <a:srgbClr val="000000"/>
              </a:solidFill>
              <a:effectLst/>
              <a:uLnTx/>
              <a:uFillTx/>
              <a:latin typeface="Arial" panose="020B0604020202020204" pitchFamily="34" charset="0"/>
              <a:ea typeface="宋体" pitchFamily="2" charset="-122"/>
              <a:cs typeface="+mn-cs"/>
            </a:endParaRPr>
          </a:p>
        </p:txBody>
      </p:sp>
      <p:sp>
        <p:nvSpPr>
          <p:cNvPr id="88085" name="Line 33"/>
          <p:cNvSpPr>
            <a:spLocks noChangeShapeType="1"/>
          </p:cNvSpPr>
          <p:nvPr/>
        </p:nvSpPr>
        <p:spPr bwMode="auto">
          <a:xfrm flipH="1">
            <a:off x="2674938" y="2474734"/>
            <a:ext cx="914400" cy="426061"/>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25000" noProof="0">
              <a:ln>
                <a:noFill/>
              </a:ln>
              <a:solidFill>
                <a:srgbClr val="000000"/>
              </a:solidFill>
              <a:effectLst/>
              <a:uLnTx/>
              <a:uFillTx/>
              <a:latin typeface="Arial" panose="020B0604020202020204" pitchFamily="34" charset="0"/>
              <a:ea typeface="宋体" pitchFamily="2" charset="-122"/>
              <a:cs typeface="+mn-cs"/>
            </a:endParaRPr>
          </a:p>
        </p:txBody>
      </p:sp>
      <p:sp>
        <p:nvSpPr>
          <p:cNvPr id="88086" name="Line 34"/>
          <p:cNvSpPr>
            <a:spLocks noChangeShapeType="1"/>
          </p:cNvSpPr>
          <p:nvPr/>
        </p:nvSpPr>
        <p:spPr bwMode="auto">
          <a:xfrm flipH="1">
            <a:off x="3436938" y="2474734"/>
            <a:ext cx="152400" cy="426061"/>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25000" noProof="0">
              <a:ln>
                <a:noFill/>
              </a:ln>
              <a:solidFill>
                <a:srgbClr val="000000"/>
              </a:solidFill>
              <a:effectLst/>
              <a:uLnTx/>
              <a:uFillTx/>
              <a:latin typeface="Arial" panose="020B0604020202020204" pitchFamily="34" charset="0"/>
              <a:ea typeface="宋体" pitchFamily="2" charset="-122"/>
              <a:cs typeface="+mn-cs"/>
            </a:endParaRPr>
          </a:p>
        </p:txBody>
      </p:sp>
      <p:sp>
        <p:nvSpPr>
          <p:cNvPr id="88087" name="Line 35"/>
          <p:cNvSpPr>
            <a:spLocks noChangeShapeType="1"/>
          </p:cNvSpPr>
          <p:nvPr/>
        </p:nvSpPr>
        <p:spPr bwMode="auto">
          <a:xfrm>
            <a:off x="3589338" y="2474734"/>
            <a:ext cx="609600" cy="426061"/>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25000" noProof="0">
              <a:ln>
                <a:noFill/>
              </a:ln>
              <a:solidFill>
                <a:srgbClr val="000000"/>
              </a:solidFill>
              <a:effectLst/>
              <a:uLnTx/>
              <a:uFillTx/>
              <a:latin typeface="Arial" panose="020B0604020202020204" pitchFamily="34" charset="0"/>
              <a:ea typeface="宋体" pitchFamily="2" charset="-122"/>
              <a:cs typeface="+mn-cs"/>
            </a:endParaRPr>
          </a:p>
        </p:txBody>
      </p:sp>
      <p:sp>
        <p:nvSpPr>
          <p:cNvPr id="88088" name="Line 36"/>
          <p:cNvSpPr>
            <a:spLocks noChangeShapeType="1"/>
          </p:cNvSpPr>
          <p:nvPr/>
        </p:nvSpPr>
        <p:spPr bwMode="auto">
          <a:xfrm>
            <a:off x="3589338" y="2474734"/>
            <a:ext cx="1676400" cy="426061"/>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25000" noProof="0">
              <a:ln>
                <a:noFill/>
              </a:ln>
              <a:solidFill>
                <a:srgbClr val="000000"/>
              </a:solidFill>
              <a:effectLst/>
              <a:uLnTx/>
              <a:uFillTx/>
              <a:latin typeface="Arial" panose="020B0604020202020204" pitchFamily="34" charset="0"/>
              <a:ea typeface="宋体" pitchFamily="2" charset="-122"/>
              <a:cs typeface="+mn-cs"/>
            </a:endParaRPr>
          </a:p>
        </p:txBody>
      </p:sp>
      <p:sp>
        <p:nvSpPr>
          <p:cNvPr id="88089" name="Line 37"/>
          <p:cNvSpPr>
            <a:spLocks noChangeShapeType="1"/>
          </p:cNvSpPr>
          <p:nvPr/>
        </p:nvSpPr>
        <p:spPr bwMode="auto">
          <a:xfrm flipH="1">
            <a:off x="2370138" y="3184836"/>
            <a:ext cx="990600" cy="426061"/>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25000" noProof="0">
              <a:ln>
                <a:noFill/>
              </a:ln>
              <a:solidFill>
                <a:srgbClr val="000000"/>
              </a:solidFill>
              <a:effectLst/>
              <a:uLnTx/>
              <a:uFillTx/>
              <a:latin typeface="Arial" panose="020B0604020202020204" pitchFamily="34" charset="0"/>
              <a:ea typeface="宋体" pitchFamily="2" charset="-122"/>
              <a:cs typeface="+mn-cs"/>
            </a:endParaRPr>
          </a:p>
        </p:txBody>
      </p:sp>
      <p:sp>
        <p:nvSpPr>
          <p:cNvPr id="88090" name="Line 38"/>
          <p:cNvSpPr>
            <a:spLocks noChangeShapeType="1"/>
          </p:cNvSpPr>
          <p:nvPr/>
        </p:nvSpPr>
        <p:spPr bwMode="auto">
          <a:xfrm>
            <a:off x="3360738" y="3184836"/>
            <a:ext cx="76200" cy="426061"/>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25000" noProof="0">
              <a:ln>
                <a:noFill/>
              </a:ln>
              <a:solidFill>
                <a:srgbClr val="000000"/>
              </a:solidFill>
              <a:effectLst/>
              <a:uLnTx/>
              <a:uFillTx/>
              <a:latin typeface="Arial" panose="020B0604020202020204" pitchFamily="34" charset="0"/>
              <a:ea typeface="宋体" pitchFamily="2" charset="-122"/>
              <a:cs typeface="+mn-cs"/>
            </a:endParaRPr>
          </a:p>
        </p:txBody>
      </p:sp>
      <p:sp>
        <p:nvSpPr>
          <p:cNvPr id="88091" name="Line 39"/>
          <p:cNvSpPr>
            <a:spLocks noChangeShapeType="1"/>
          </p:cNvSpPr>
          <p:nvPr/>
        </p:nvSpPr>
        <p:spPr bwMode="auto">
          <a:xfrm>
            <a:off x="3360738" y="3184836"/>
            <a:ext cx="1524000" cy="426061"/>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25000" noProof="0">
              <a:ln>
                <a:noFill/>
              </a:ln>
              <a:solidFill>
                <a:srgbClr val="000000"/>
              </a:solidFill>
              <a:effectLst/>
              <a:uLnTx/>
              <a:uFillTx/>
              <a:latin typeface="Arial" panose="020B0604020202020204" pitchFamily="34" charset="0"/>
              <a:ea typeface="宋体" pitchFamily="2" charset="-122"/>
              <a:cs typeface="+mn-cs"/>
            </a:endParaRPr>
          </a:p>
        </p:txBody>
      </p:sp>
      <p:sp>
        <p:nvSpPr>
          <p:cNvPr id="88092" name="Line 40"/>
          <p:cNvSpPr>
            <a:spLocks noChangeShapeType="1"/>
          </p:cNvSpPr>
          <p:nvPr/>
        </p:nvSpPr>
        <p:spPr bwMode="auto">
          <a:xfrm flipH="1">
            <a:off x="2674938" y="3823928"/>
            <a:ext cx="914400" cy="49707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25000" noProof="0">
              <a:ln>
                <a:noFill/>
              </a:ln>
              <a:solidFill>
                <a:srgbClr val="000000"/>
              </a:solidFill>
              <a:effectLst/>
              <a:uLnTx/>
              <a:uFillTx/>
              <a:latin typeface="Arial" panose="020B0604020202020204" pitchFamily="34" charset="0"/>
              <a:ea typeface="宋体" pitchFamily="2" charset="-122"/>
              <a:cs typeface="+mn-cs"/>
            </a:endParaRPr>
          </a:p>
        </p:txBody>
      </p:sp>
      <p:sp>
        <p:nvSpPr>
          <p:cNvPr id="88093" name="Line 41"/>
          <p:cNvSpPr>
            <a:spLocks noChangeShapeType="1"/>
          </p:cNvSpPr>
          <p:nvPr/>
        </p:nvSpPr>
        <p:spPr bwMode="auto">
          <a:xfrm>
            <a:off x="3589338" y="3823928"/>
            <a:ext cx="76200" cy="426061"/>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25000" noProof="0">
              <a:ln>
                <a:noFill/>
              </a:ln>
              <a:solidFill>
                <a:srgbClr val="000000"/>
              </a:solidFill>
              <a:effectLst/>
              <a:uLnTx/>
              <a:uFillTx/>
              <a:latin typeface="Arial" panose="020B0604020202020204" pitchFamily="34" charset="0"/>
              <a:ea typeface="宋体" pitchFamily="2" charset="-122"/>
              <a:cs typeface="+mn-cs"/>
            </a:endParaRPr>
          </a:p>
        </p:txBody>
      </p:sp>
      <p:sp>
        <p:nvSpPr>
          <p:cNvPr id="88094" name="Line 42"/>
          <p:cNvSpPr>
            <a:spLocks noChangeShapeType="1"/>
          </p:cNvSpPr>
          <p:nvPr/>
        </p:nvSpPr>
        <p:spPr bwMode="auto">
          <a:xfrm>
            <a:off x="3589338" y="3823928"/>
            <a:ext cx="1295400" cy="49707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25000" noProof="0">
              <a:ln>
                <a:noFill/>
              </a:ln>
              <a:solidFill>
                <a:srgbClr val="000000"/>
              </a:solidFill>
              <a:effectLst/>
              <a:uLnTx/>
              <a:uFillTx/>
              <a:latin typeface="Arial" panose="020B0604020202020204" pitchFamily="34" charset="0"/>
              <a:ea typeface="宋体" pitchFamily="2" charset="-122"/>
              <a:cs typeface="+mn-cs"/>
            </a:endParaRPr>
          </a:p>
        </p:txBody>
      </p:sp>
      <p:sp>
        <p:nvSpPr>
          <p:cNvPr id="88095" name="Line 43"/>
          <p:cNvSpPr>
            <a:spLocks noChangeShapeType="1"/>
          </p:cNvSpPr>
          <p:nvPr/>
        </p:nvSpPr>
        <p:spPr bwMode="auto">
          <a:xfrm flipH="1">
            <a:off x="3208338" y="4605041"/>
            <a:ext cx="457200" cy="355051"/>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25000" noProof="0">
              <a:ln>
                <a:noFill/>
              </a:ln>
              <a:solidFill>
                <a:srgbClr val="000000"/>
              </a:solidFill>
              <a:effectLst/>
              <a:uLnTx/>
              <a:uFillTx/>
              <a:latin typeface="Arial" panose="020B0604020202020204" pitchFamily="34" charset="0"/>
              <a:ea typeface="宋体" pitchFamily="2" charset="-122"/>
              <a:cs typeface="+mn-cs"/>
            </a:endParaRPr>
          </a:p>
        </p:txBody>
      </p:sp>
      <p:sp>
        <p:nvSpPr>
          <p:cNvPr id="88096" name="Line 44"/>
          <p:cNvSpPr>
            <a:spLocks noChangeShapeType="1"/>
          </p:cNvSpPr>
          <p:nvPr/>
        </p:nvSpPr>
        <p:spPr bwMode="auto">
          <a:xfrm>
            <a:off x="3665538" y="4605041"/>
            <a:ext cx="533400" cy="355051"/>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25000" noProof="0">
              <a:ln>
                <a:noFill/>
              </a:ln>
              <a:solidFill>
                <a:srgbClr val="000000"/>
              </a:solidFill>
              <a:effectLst/>
              <a:uLnTx/>
              <a:uFillTx/>
              <a:latin typeface="Arial" panose="020B0604020202020204" pitchFamily="34" charset="0"/>
              <a:ea typeface="宋体" pitchFamily="2" charset="-122"/>
              <a:cs typeface="+mn-cs"/>
            </a:endParaRPr>
          </a:p>
        </p:txBody>
      </p:sp>
      <p:sp>
        <p:nvSpPr>
          <p:cNvPr id="88097" name="Line 46"/>
          <p:cNvSpPr>
            <a:spLocks noChangeShapeType="1"/>
          </p:cNvSpPr>
          <p:nvPr/>
        </p:nvSpPr>
        <p:spPr bwMode="auto">
          <a:xfrm flipH="1">
            <a:off x="2370138" y="5244133"/>
            <a:ext cx="2362200" cy="49707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25000" noProof="0">
              <a:ln>
                <a:noFill/>
              </a:ln>
              <a:solidFill>
                <a:srgbClr val="000000"/>
              </a:solidFill>
              <a:effectLst/>
              <a:uLnTx/>
              <a:uFillTx/>
              <a:latin typeface="Arial" panose="020B0604020202020204" pitchFamily="34" charset="0"/>
              <a:ea typeface="宋体" pitchFamily="2" charset="-122"/>
              <a:cs typeface="+mn-cs"/>
            </a:endParaRPr>
          </a:p>
        </p:txBody>
      </p:sp>
      <p:sp>
        <p:nvSpPr>
          <p:cNvPr id="88098" name="Line 47"/>
          <p:cNvSpPr>
            <a:spLocks noChangeShapeType="1"/>
          </p:cNvSpPr>
          <p:nvPr/>
        </p:nvSpPr>
        <p:spPr bwMode="auto">
          <a:xfrm flipH="1">
            <a:off x="3894138" y="5244133"/>
            <a:ext cx="838200" cy="49707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25000" noProof="0">
              <a:ln>
                <a:noFill/>
              </a:ln>
              <a:solidFill>
                <a:srgbClr val="000000"/>
              </a:solidFill>
              <a:effectLst/>
              <a:uLnTx/>
              <a:uFillTx/>
              <a:latin typeface="Arial" panose="020B0604020202020204" pitchFamily="34" charset="0"/>
              <a:ea typeface="宋体" pitchFamily="2" charset="-122"/>
              <a:cs typeface="+mn-cs"/>
            </a:endParaRPr>
          </a:p>
        </p:txBody>
      </p:sp>
      <p:sp>
        <p:nvSpPr>
          <p:cNvPr id="88099" name="Line 48"/>
          <p:cNvSpPr>
            <a:spLocks noChangeShapeType="1"/>
          </p:cNvSpPr>
          <p:nvPr/>
        </p:nvSpPr>
        <p:spPr bwMode="auto">
          <a:xfrm>
            <a:off x="4732338" y="5244133"/>
            <a:ext cx="601663" cy="426061"/>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25000" noProof="0">
              <a:ln>
                <a:noFill/>
              </a:ln>
              <a:solidFill>
                <a:srgbClr val="000000"/>
              </a:solidFill>
              <a:effectLst/>
              <a:uLnTx/>
              <a:uFillTx/>
              <a:latin typeface="Arial" panose="020B0604020202020204" pitchFamily="34" charset="0"/>
              <a:ea typeface="宋体" pitchFamily="2" charset="-122"/>
              <a:cs typeface="+mn-cs"/>
            </a:endParaRPr>
          </a:p>
        </p:txBody>
      </p:sp>
      <p:sp>
        <p:nvSpPr>
          <p:cNvPr id="88071" name="Rectangle 2"/>
          <p:cNvSpPr>
            <a:spLocks noGrp="1" noChangeArrowheads="1"/>
          </p:cNvSpPr>
          <p:nvPr>
            <p:ph type="title"/>
          </p:nvPr>
        </p:nvSpPr>
        <p:spPr/>
        <p:txBody>
          <a:bodyPr/>
          <a:lstStyle/>
          <a:p>
            <a:r>
              <a:rPr lang="en-US" altLang="zh-CN" dirty="0">
                <a:ea typeface="宋体" pitchFamily="2" charset="-122"/>
              </a:rPr>
              <a:t>Many </a:t>
            </a:r>
            <a:r>
              <a:rPr lang="en-US" altLang="zh-CN" dirty="0">
                <a:solidFill>
                  <a:srgbClr val="C00000"/>
                </a:solidFill>
                <a:ea typeface="宋体" pitchFamily="2" charset="-122"/>
              </a:rPr>
              <a:t>Choices</a:t>
            </a:r>
            <a:r>
              <a:rPr lang="en-US" altLang="zh-CN" dirty="0">
                <a:ea typeface="宋体" pitchFamily="2" charset="-122"/>
              </a:rPr>
              <a:t> at Each Level</a:t>
            </a:r>
          </a:p>
        </p:txBody>
      </p:sp>
      <p:sp>
        <p:nvSpPr>
          <p:cNvPr id="88073" name="Text Box 50"/>
          <p:cNvSpPr txBox="1">
            <a:spLocks noChangeArrowheads="1"/>
          </p:cNvSpPr>
          <p:nvPr/>
        </p:nvSpPr>
        <p:spPr bwMode="auto">
          <a:xfrm>
            <a:off x="6858000" y="2954338"/>
            <a:ext cx="2050561" cy="1938992"/>
          </a:xfrm>
          <a:prstGeom prst="rect">
            <a:avLst/>
          </a:prstGeom>
          <a:noFill/>
          <a:ln w="19050">
            <a:solidFill>
              <a:srgbClr val="FF0000"/>
            </a:solidFill>
            <a:miter lim="800000"/>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Font typeface="Wingdings" panose="05000000000000000000" pitchFamily="2" charset="2"/>
              <a:buChar char="n"/>
              <a:defRPr sz="2400" b="1">
                <a:solidFill>
                  <a:schemeClr val="tx1"/>
                </a:solidFill>
                <a:latin typeface="Arial" panose="020B0604020202020204" pitchFamily="34" charset="0"/>
                <a:ea typeface="黑体" pitchFamily="2" charset="-122"/>
              </a:defRPr>
            </a:lvl1pPr>
            <a:lvl2pPr marL="742950" indent="-285750">
              <a:spcBef>
                <a:spcPct val="20000"/>
              </a:spcBef>
              <a:buFont typeface="Wingdings" panose="05000000000000000000" pitchFamily="2" charset="2"/>
              <a:buChar char="l"/>
              <a:defRPr sz="2000" b="1">
                <a:solidFill>
                  <a:schemeClr val="tx1"/>
                </a:solidFill>
                <a:latin typeface="Arial" panose="020B0604020202020204" pitchFamily="34" charset="0"/>
                <a:ea typeface="楷体_GB2312" pitchFamily="49" charset="-122"/>
              </a:defRPr>
            </a:lvl2pPr>
            <a:lvl3pPr marL="1143000" indent="-228600">
              <a:spcBef>
                <a:spcPct val="20000"/>
              </a:spcBef>
              <a:buFont typeface="Gungsuh" panose="02030600000101010101" pitchFamily="18" charset="-127"/>
              <a:buChar char="-"/>
              <a:defRPr sz="2400" b="1">
                <a:solidFill>
                  <a:schemeClr val="tx1"/>
                </a:solidFill>
                <a:latin typeface="Arial" panose="020B0604020202020204" pitchFamily="34" charset="0"/>
                <a:ea typeface="宋体" pitchFamily="2" charset="-122"/>
              </a:defRPr>
            </a:lvl3pPr>
            <a:lvl4pPr marL="1600200" indent="-228600">
              <a:spcBef>
                <a:spcPct val="20000"/>
              </a:spcBef>
              <a:buChar char="•"/>
              <a:defRPr sz="1600">
                <a:solidFill>
                  <a:schemeClr val="tx1"/>
                </a:solidFill>
                <a:latin typeface="Arial" panose="020B0604020202020204" pitchFamily="34" charset="0"/>
                <a:ea typeface="黑体" pitchFamily="2" charset="-122"/>
              </a:defRPr>
            </a:lvl4pPr>
            <a:lvl5pPr marL="2057400" indent="-228600">
              <a:spcBef>
                <a:spcPct val="20000"/>
              </a:spcBef>
              <a:buChar char="»"/>
              <a:defRPr sz="2000">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400" b="1" i="1" u="none" strike="noStrike" kern="1200" cap="none" spc="0" normalizeH="0" baseline="0" noProof="0" dirty="0">
                <a:ln>
                  <a:noFill/>
                </a:ln>
                <a:solidFill>
                  <a:schemeClr val="accent1"/>
                </a:solidFill>
                <a:effectLst/>
                <a:uLnTx/>
                <a:uFillTx/>
                <a:latin typeface="Arial" panose="020B0604020202020204" pitchFamily="34" charset="0"/>
                <a:ea typeface="宋体" pitchFamily="2" charset="-122"/>
                <a:cs typeface="+mn-cs"/>
              </a:rPr>
              <a:t>Tradeoffs</a:t>
            </a:r>
            <a:r>
              <a:rPr kumimoji="0" lang="en-US" altLang="zh-CN" sz="2400" b="1" i="1" u="none" strike="noStrike" kern="1200" cap="none" spc="0" normalizeH="0" baseline="0" noProof="0" dirty="0">
                <a:ln>
                  <a:noFill/>
                </a:ln>
                <a:solidFill>
                  <a:srgbClr val="000000"/>
                </a:solidFill>
                <a:effectLst/>
                <a:uLnTx/>
                <a:uFillTx/>
                <a:latin typeface="Arial" panose="020B0604020202020204" pitchFamily="34" charset="0"/>
                <a:ea typeface="宋体" pitchFamily="2" charset="-122"/>
                <a:cs typeface="+mn-cs"/>
              </a:rPr>
              <a:t>:</a:t>
            </a: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400" i="0" u="none" strike="noStrike" kern="1200" cap="none" spc="0" normalizeH="0" baseline="0" noProof="0" dirty="0">
                <a:ln>
                  <a:noFill/>
                </a:ln>
                <a:solidFill>
                  <a:srgbClr val="000000"/>
                </a:solidFill>
                <a:effectLst/>
                <a:uLnTx/>
                <a:uFillTx/>
                <a:latin typeface="Arial" panose="020B0604020202020204" pitchFamily="34" charset="0"/>
                <a:ea typeface="宋体" pitchFamily="2" charset="-122"/>
                <a:cs typeface="+mn-cs"/>
              </a:rPr>
              <a:t>cost</a:t>
            </a: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400" i="0" u="none" strike="noStrike" kern="1200" cap="none" spc="0" normalizeH="0" baseline="0" noProof="0" dirty="0">
                <a:ln>
                  <a:noFill/>
                </a:ln>
                <a:solidFill>
                  <a:srgbClr val="000000"/>
                </a:solidFill>
                <a:effectLst/>
                <a:uLnTx/>
                <a:uFillTx/>
                <a:latin typeface="Arial" panose="020B0604020202020204" pitchFamily="34" charset="0"/>
                <a:ea typeface="宋体" pitchFamily="2" charset="-122"/>
                <a:cs typeface="+mn-cs"/>
              </a:rPr>
              <a:t>performance</a:t>
            </a: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400" i="0" u="none" strike="noStrike" kern="1200" cap="none" spc="0" normalizeH="0" baseline="0" noProof="0" dirty="0">
                <a:ln>
                  <a:noFill/>
                </a:ln>
                <a:solidFill>
                  <a:srgbClr val="000000"/>
                </a:solidFill>
                <a:effectLst/>
                <a:uLnTx/>
                <a:uFillTx/>
                <a:latin typeface="Arial" panose="020B0604020202020204" pitchFamily="34" charset="0"/>
                <a:ea typeface="宋体" pitchFamily="2" charset="-122"/>
                <a:cs typeface="+mn-cs"/>
              </a:rPr>
              <a:t>power</a:t>
            </a: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itchFamily="2" charset="-122"/>
                <a:cs typeface="+mn-cs"/>
              </a:rPr>
              <a:t>(etc.)</a:t>
            </a:r>
          </a:p>
        </p:txBody>
      </p:sp>
      <p:sp>
        <p:nvSpPr>
          <p:cNvPr id="56" name="日期占位符 3"/>
          <p:cNvSpPr>
            <a:spLocks noGrp="1"/>
          </p:cNvSpPr>
          <p:nvPr>
            <p:ph type="dt" sz="half" idx="10"/>
          </p:nvPr>
        </p:nvSpPr>
        <p:spPr>
          <a:xfrm>
            <a:off x="179512" y="6537325"/>
            <a:ext cx="2286000" cy="244475"/>
          </a:xfrm>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FAF88401-22E9-4153-B0F5-3C3505E5B3D2}" type="datetime1">
              <a:rPr kumimoji="0" lang="zh-CN" altLang="en-US" sz="1400" b="0" i="0" u="none" strike="noStrike" kern="1200" cap="none" spc="0" normalizeH="0" baseline="0" noProof="0" smtClean="0">
                <a:ln>
                  <a:noFill/>
                </a:ln>
                <a:solidFill>
                  <a:srgbClr val="000000"/>
                </a:solidFill>
                <a:effectLst/>
                <a:uLnTx/>
                <a:uFillTx/>
                <a:latin typeface="Arial" panose="020B0604020202020204" pitchFamily="34" charset="0"/>
                <a:ea typeface="宋体" pitchFamily="2" charset="-122"/>
                <a:cs typeface="+mn-cs"/>
              </a:rPr>
              <a:t>2023/9/7</a:t>
            </a:fld>
            <a:endParaRPr kumimoji="0" lang="en-US" sz="1400" b="0" i="0" u="none" strike="noStrike" kern="1200" cap="none" spc="0" normalizeH="0" baseline="0" noProof="0">
              <a:ln>
                <a:noFill/>
              </a:ln>
              <a:solidFill>
                <a:srgbClr val="000000"/>
              </a:solidFill>
              <a:effectLst/>
              <a:uLnTx/>
              <a:uFillTx/>
              <a:latin typeface="Arial" panose="020B0604020202020204" pitchFamily="34" charset="0"/>
              <a:ea typeface="宋体" pitchFamily="2" charset="-122"/>
              <a:cs typeface="+mn-cs"/>
            </a:endParaRPr>
          </a:p>
        </p:txBody>
      </p:sp>
      <p:sp>
        <p:nvSpPr>
          <p:cNvPr id="57" name="灯片编号占位符 5"/>
          <p:cNvSpPr>
            <a:spLocks noGrp="1"/>
          </p:cNvSpPr>
          <p:nvPr>
            <p:ph type="sldNum" sz="quarter" idx="12"/>
          </p:nvPr>
        </p:nvSpPr>
        <p:spPr>
          <a:xfrm>
            <a:off x="6293296" y="6537325"/>
            <a:ext cx="2743200" cy="244475"/>
          </a:xfrm>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283AA37B-31F2-46EE-90A4-68D9AA6A4383}" type="slidenum">
              <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宋体" pitchFamily="2" charset="-122"/>
                <a:cs typeface="+mn-cs"/>
              </a:rPr>
              <a:t>12</a:t>
            </a:fld>
            <a:endParaRPr kumimoji="0" lang="en-US" altLang="zh-CN" sz="1400" b="0" i="0" u="none" strike="noStrike" kern="1200" cap="none" spc="0" normalizeH="0" baseline="0" noProof="0">
              <a:ln>
                <a:noFill/>
              </a:ln>
              <a:solidFill>
                <a:srgbClr val="000000"/>
              </a:solidFill>
              <a:effectLst/>
              <a:uLnTx/>
              <a:uFillTx/>
              <a:latin typeface="Arial" panose="020B0604020202020204" pitchFamily="34" charset="0"/>
              <a:ea typeface="宋体"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80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807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808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808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808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808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807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808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808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808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808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807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8808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809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809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8807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8809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8809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8809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8807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8809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8809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88080"/>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88097"/>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88098"/>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880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74" grpId="0"/>
      <p:bldP spid="88081" grpId="0" animBg="1"/>
      <p:bldP spid="88082" grpId="0" animBg="1"/>
      <p:bldP spid="88083" grpId="0" animBg="1"/>
      <p:bldP spid="88084" grpId="0" animBg="1"/>
      <p:bldP spid="88085" grpId="0" animBg="1"/>
      <p:bldP spid="88086" grpId="0" animBg="1"/>
      <p:bldP spid="88087" grpId="0" animBg="1"/>
      <p:bldP spid="88088" grpId="0" animBg="1"/>
      <p:bldP spid="88089" grpId="0" animBg="1"/>
      <p:bldP spid="88090" grpId="0" animBg="1"/>
      <p:bldP spid="88091" grpId="0" animBg="1"/>
      <p:bldP spid="88092" grpId="0" animBg="1"/>
      <p:bldP spid="88093" grpId="0" animBg="1"/>
      <p:bldP spid="88094" grpId="0" animBg="1"/>
      <p:bldP spid="88095" grpId="0" animBg="1"/>
      <p:bldP spid="88096" grpId="0" animBg="1"/>
      <p:bldP spid="88097" grpId="0" animBg="1"/>
      <p:bldP spid="88098" grpId="0" animBg="1"/>
      <p:bldP spid="8809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9" name="Rectangle 2"/>
          <p:cNvSpPr>
            <a:spLocks noGrp="1" noChangeArrowheads="1"/>
          </p:cNvSpPr>
          <p:nvPr>
            <p:ph type="title"/>
          </p:nvPr>
        </p:nvSpPr>
        <p:spPr/>
        <p:txBody>
          <a:bodyPr/>
          <a:lstStyle/>
          <a:p>
            <a:r>
              <a:rPr lang="en-US" altLang="zh-CN" dirty="0"/>
              <a:t>Course Objectives </a:t>
            </a:r>
            <a:endParaRPr lang="zh-CN" altLang="en-US" dirty="0">
              <a:solidFill>
                <a:srgbClr val="003399"/>
              </a:solidFill>
            </a:endParaRPr>
          </a:p>
        </p:txBody>
      </p:sp>
      <p:sp>
        <p:nvSpPr>
          <p:cNvPr id="90120" name="Rectangle 3"/>
          <p:cNvSpPr>
            <a:spLocks noGrp="1" noChangeArrowheads="1"/>
          </p:cNvSpPr>
          <p:nvPr>
            <p:ph type="body" idx="4294967295"/>
          </p:nvPr>
        </p:nvSpPr>
        <p:spPr/>
        <p:txBody>
          <a:bodyPr/>
          <a:lstStyle/>
          <a:p>
            <a:r>
              <a:rPr lang="en-US" altLang="zh-CN" dirty="0"/>
              <a:t>Understand </a:t>
            </a:r>
            <a:r>
              <a:rPr lang="en-US" altLang="zh-CN" dirty="0">
                <a:solidFill>
                  <a:schemeClr val="accent1"/>
                </a:solidFill>
              </a:rPr>
              <a:t>role</a:t>
            </a:r>
            <a:r>
              <a:rPr lang="en-US" altLang="zh-CN" dirty="0"/>
              <a:t> &amp; </a:t>
            </a:r>
            <a:r>
              <a:rPr lang="en-US" altLang="zh-CN" dirty="0">
                <a:solidFill>
                  <a:srgbClr val="0070C0"/>
                </a:solidFill>
              </a:rPr>
              <a:t>relationship</a:t>
            </a:r>
            <a:r>
              <a:rPr lang="en-US" altLang="zh-CN" dirty="0"/>
              <a:t> of </a:t>
            </a:r>
            <a:r>
              <a:rPr lang="en-US" altLang="zh-CN" dirty="0">
                <a:solidFill>
                  <a:srgbClr val="0070C0"/>
                </a:solidFill>
              </a:rPr>
              <a:t>hardware</a:t>
            </a:r>
            <a:r>
              <a:rPr lang="en-US" altLang="zh-CN" dirty="0"/>
              <a:t> and </a:t>
            </a:r>
            <a:r>
              <a:rPr lang="en-US" altLang="zh-CN" dirty="0">
                <a:solidFill>
                  <a:srgbClr val="0070C0"/>
                </a:solidFill>
              </a:rPr>
              <a:t>software</a:t>
            </a:r>
          </a:p>
          <a:p>
            <a:r>
              <a:rPr lang="en-US" altLang="zh-CN" dirty="0"/>
              <a:t>Exposure to </a:t>
            </a:r>
            <a:r>
              <a:rPr lang="zh-CN" altLang="en-US" dirty="0"/>
              <a:t>（</a:t>
            </a:r>
            <a:r>
              <a:rPr lang="zh-CN" altLang="en-US" b="0" dirty="0"/>
              <a:t>接触到</a:t>
            </a:r>
            <a:r>
              <a:rPr lang="zh-CN" altLang="en-US" dirty="0"/>
              <a:t>）</a:t>
            </a:r>
            <a:r>
              <a:rPr lang="en-US" altLang="zh-CN" dirty="0"/>
              <a:t>. . .</a:t>
            </a:r>
          </a:p>
          <a:p>
            <a:pPr lvl="1"/>
            <a:r>
              <a:rPr lang="en-US" altLang="zh-CN" dirty="0">
                <a:solidFill>
                  <a:srgbClr val="0070C0"/>
                </a:solidFill>
              </a:rPr>
              <a:t>Machine organization</a:t>
            </a:r>
          </a:p>
          <a:p>
            <a:pPr lvl="1"/>
            <a:r>
              <a:rPr lang="en-US" altLang="zh-CN" dirty="0">
                <a:solidFill>
                  <a:srgbClr val="0070C0"/>
                </a:solidFill>
              </a:rPr>
              <a:t>Assembly language programming</a:t>
            </a:r>
          </a:p>
          <a:p>
            <a:r>
              <a:rPr lang="en-US" altLang="zh-CN" dirty="0"/>
              <a:t>Understand how to build </a:t>
            </a:r>
            <a:r>
              <a:rPr lang="en-US" altLang="zh-CN" dirty="0">
                <a:solidFill>
                  <a:srgbClr val="0070C0"/>
                </a:solidFill>
              </a:rPr>
              <a:t>entire (slow) </a:t>
            </a:r>
            <a:r>
              <a:rPr lang="en-US" altLang="zh-CN" dirty="0"/>
              <a:t>computing system</a:t>
            </a:r>
          </a:p>
          <a:p>
            <a:pPr lvl="1"/>
            <a:r>
              <a:rPr lang="en-US" altLang="zh-CN" dirty="0"/>
              <a:t>Hardware and software</a:t>
            </a:r>
          </a:p>
          <a:p>
            <a:r>
              <a:rPr lang="en-US" altLang="zh-CN" dirty="0"/>
              <a:t>Be distinguished from mere programmers</a:t>
            </a:r>
            <a:endParaRPr lang="zh-CN" altLang="en-US" dirty="0"/>
          </a:p>
          <a:p>
            <a:pPr lvl="2">
              <a:buFont typeface="Gungsuh" panose="02030600000101010101" pitchFamily="18" charset="-127"/>
              <a:buNone/>
            </a:pPr>
            <a:r>
              <a:rPr lang="zh-CN" altLang="en-US" dirty="0">
                <a:solidFill>
                  <a:srgbClr val="FF3300"/>
                </a:solidFill>
                <a:latin typeface="黑体" pitchFamily="2" charset="-122"/>
                <a:ea typeface="黑体" pitchFamily="2" charset="-122"/>
              </a:rPr>
              <a:t>计算机系统（晶体管器件、数字逻辑、组成原理、高级语言的编译与汇编、高级语言的硬件实现、操作系统）核心概念和思想的最小集</a:t>
            </a:r>
            <a:endParaRPr lang="zh-CN" altLang="en-US" sz="1800" dirty="0">
              <a:solidFill>
                <a:srgbClr val="FF3300"/>
              </a:solidFill>
              <a:latin typeface="黑体" pitchFamily="2" charset="-122"/>
            </a:endParaRPr>
          </a:p>
        </p:txBody>
      </p:sp>
      <p:sp>
        <p:nvSpPr>
          <p:cNvPr id="10" name="日期占位符 3"/>
          <p:cNvSpPr>
            <a:spLocks noGrp="1"/>
          </p:cNvSpPr>
          <p:nvPr>
            <p:ph type="dt" sz="half" idx="10"/>
          </p:nvPr>
        </p:nvSpPr>
        <p:spPr>
          <a:xfrm>
            <a:off x="179512" y="6537325"/>
            <a:ext cx="2286000" cy="244475"/>
          </a:xfrm>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FAF88401-22E9-4153-B0F5-3C3505E5B3D2}" type="datetime1">
              <a:rPr kumimoji="0" lang="zh-CN" altLang="en-US" sz="1400" b="0" i="0" u="none" strike="noStrike" kern="1200" cap="none" spc="0" normalizeH="0" baseline="0" noProof="0" smtClean="0">
                <a:ln>
                  <a:noFill/>
                </a:ln>
                <a:solidFill>
                  <a:srgbClr val="000000"/>
                </a:solidFill>
                <a:effectLst/>
                <a:uLnTx/>
                <a:uFillTx/>
                <a:latin typeface="Arial" panose="020B0604020202020204" pitchFamily="34" charset="0"/>
                <a:ea typeface="宋体" pitchFamily="2" charset="-122"/>
                <a:cs typeface="+mn-cs"/>
              </a:rPr>
              <a:t>2023/9/7</a:t>
            </a:fld>
            <a:endParaRPr kumimoji="0" lang="en-US" sz="1400" b="0" i="0" u="none" strike="noStrike" kern="1200" cap="none" spc="0" normalizeH="0" baseline="0" noProof="0">
              <a:ln>
                <a:noFill/>
              </a:ln>
              <a:solidFill>
                <a:srgbClr val="000000"/>
              </a:solidFill>
              <a:effectLst/>
              <a:uLnTx/>
              <a:uFillTx/>
              <a:latin typeface="Arial" panose="020B0604020202020204" pitchFamily="34" charset="0"/>
              <a:ea typeface="宋体" pitchFamily="2" charset="-122"/>
              <a:cs typeface="+mn-cs"/>
            </a:endParaRPr>
          </a:p>
        </p:txBody>
      </p:sp>
      <p:sp>
        <p:nvSpPr>
          <p:cNvPr id="11" name="灯片编号占位符 5"/>
          <p:cNvSpPr>
            <a:spLocks noGrp="1"/>
          </p:cNvSpPr>
          <p:nvPr>
            <p:ph type="sldNum" sz="quarter" idx="12"/>
          </p:nvPr>
        </p:nvSpPr>
        <p:spPr>
          <a:xfrm>
            <a:off x="6293296" y="6537325"/>
            <a:ext cx="2743200" cy="244475"/>
          </a:xfrm>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283AA37B-31F2-46EE-90A4-68D9AA6A4383}" type="slidenum">
              <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宋体" pitchFamily="2" charset="-122"/>
                <a:cs typeface="+mn-cs"/>
              </a:rPr>
              <a:t>13</a:t>
            </a:fld>
            <a:endParaRPr kumimoji="0" lang="en-US" altLang="zh-CN" sz="1400" b="0" i="0" u="none" strike="noStrike" kern="1200" cap="none" spc="0" normalizeH="0" baseline="0" noProof="0">
              <a:ln>
                <a:noFill/>
              </a:ln>
              <a:solidFill>
                <a:srgbClr val="000000"/>
              </a:solidFill>
              <a:effectLst/>
              <a:uLnTx/>
              <a:uFillTx/>
              <a:latin typeface="Arial" panose="020B0604020202020204" pitchFamily="34" charset="0"/>
              <a:ea typeface="宋体" pitchFamily="2" charset="-122"/>
              <a:cs typeface="+mn-c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43" name="Rectangle 2"/>
          <p:cNvSpPr>
            <a:spLocks noGrp="1" noChangeArrowheads="1"/>
          </p:cNvSpPr>
          <p:nvPr>
            <p:ph type="title"/>
          </p:nvPr>
        </p:nvSpPr>
        <p:spPr/>
        <p:txBody>
          <a:bodyPr/>
          <a:lstStyle/>
          <a:p>
            <a:r>
              <a:rPr lang="en-US" altLang="zh-CN" dirty="0"/>
              <a:t>Course Objectives </a:t>
            </a:r>
            <a:endParaRPr lang="en-US" altLang="zh-CN" dirty="0">
              <a:solidFill>
                <a:srgbClr val="003399"/>
              </a:solidFill>
            </a:endParaRPr>
          </a:p>
        </p:txBody>
      </p:sp>
      <p:sp>
        <p:nvSpPr>
          <p:cNvPr id="267267" name="Rectangle 3"/>
          <p:cNvSpPr>
            <a:spLocks noGrp="1" noChangeArrowheads="1"/>
          </p:cNvSpPr>
          <p:nvPr>
            <p:ph type="body" idx="4294967295"/>
          </p:nvPr>
        </p:nvSpPr>
        <p:spPr>
          <a:xfrm>
            <a:off x="179388" y="981075"/>
            <a:ext cx="8839200" cy="5761038"/>
          </a:xfrm>
        </p:spPr>
        <p:txBody>
          <a:bodyPr/>
          <a:lstStyle/>
          <a:p>
            <a:pPr algn="ctr">
              <a:lnSpc>
                <a:spcPct val="90000"/>
              </a:lnSpc>
              <a:buFont typeface="Wingdings" panose="05000000000000000000" pitchFamily="2" charset="2"/>
              <a:buNone/>
            </a:pPr>
            <a:r>
              <a:rPr lang="en-US" altLang="zh-CN" sz="2800" i="1" dirty="0">
                <a:solidFill>
                  <a:srgbClr val="FF3300"/>
                </a:solidFill>
              </a:rPr>
              <a:t>“Any sufficiently advanced technology is indistinguishable from magic.”</a:t>
            </a:r>
          </a:p>
          <a:p>
            <a:pPr algn="ctr">
              <a:lnSpc>
                <a:spcPct val="90000"/>
              </a:lnSpc>
              <a:buFont typeface="Wingdings" panose="05000000000000000000" pitchFamily="2" charset="2"/>
              <a:buNone/>
            </a:pPr>
            <a:r>
              <a:rPr lang="en-US" altLang="zh-CN" sz="2000" dirty="0"/>
              <a:t>Arthur C. Clarke, "Profiles of The Future” (Clarke's 3rd law)</a:t>
            </a:r>
          </a:p>
          <a:p>
            <a:pPr>
              <a:lnSpc>
                <a:spcPct val="90000"/>
              </a:lnSpc>
            </a:pPr>
            <a:r>
              <a:rPr lang="en-US" altLang="zh-CN" sz="2000" dirty="0">
                <a:solidFill>
                  <a:srgbClr val="FF3300"/>
                </a:solidFill>
              </a:rPr>
              <a:t>No magic:</a:t>
            </a:r>
            <a:r>
              <a:rPr lang="en-US" altLang="zh-CN" sz="2000" dirty="0"/>
              <a:t> Computers should </a:t>
            </a:r>
            <a:r>
              <a:rPr lang="en-US" altLang="zh-CN" sz="2000" dirty="0">
                <a:solidFill>
                  <a:srgbClr val="FF0000"/>
                </a:solidFill>
              </a:rPr>
              <a:t>NOT</a:t>
            </a:r>
            <a:r>
              <a:rPr lang="en-US" altLang="zh-CN" sz="2000" dirty="0"/>
              <a:t> be magic to computer scientists!</a:t>
            </a:r>
          </a:p>
          <a:p>
            <a:pPr>
              <a:lnSpc>
                <a:spcPct val="90000"/>
              </a:lnSpc>
            </a:pPr>
            <a:r>
              <a:rPr lang="en-US" altLang="zh-CN" sz="2000" dirty="0">
                <a:solidFill>
                  <a:srgbClr val="FF0000"/>
                </a:solidFill>
                <a:ea typeface="宋体" pitchFamily="2" charset="-122"/>
              </a:rPr>
              <a:t>Bottom UP</a:t>
            </a:r>
            <a:r>
              <a:rPr lang="en-US" altLang="zh-CN" sz="2000" dirty="0">
                <a:ea typeface="宋体" pitchFamily="2" charset="-122"/>
              </a:rPr>
              <a:t>: Start with what they “know” (I wish)</a:t>
            </a:r>
          </a:p>
          <a:p>
            <a:pPr lvl="1">
              <a:lnSpc>
                <a:spcPct val="90000"/>
              </a:lnSpc>
            </a:pPr>
            <a:r>
              <a:rPr lang="en-US" altLang="zh-CN" sz="1600" dirty="0"/>
              <a:t>Computing systems from </a:t>
            </a:r>
            <a:r>
              <a:rPr lang="en-US" altLang="zh-CN" sz="1600" dirty="0">
                <a:solidFill>
                  <a:srgbClr val="FF0000"/>
                </a:solidFill>
              </a:rPr>
              <a:t>transistors</a:t>
            </a:r>
            <a:r>
              <a:rPr lang="en-US" altLang="zh-CN" sz="1600" dirty="0"/>
              <a:t> on up</a:t>
            </a:r>
            <a:endParaRPr lang="en-US" altLang="zh-CN" sz="1600" dirty="0">
              <a:ea typeface="宋体" pitchFamily="2" charset="-122"/>
            </a:endParaRPr>
          </a:p>
          <a:p>
            <a:pPr lvl="1">
              <a:lnSpc>
                <a:spcPct val="90000"/>
              </a:lnSpc>
            </a:pPr>
            <a:r>
              <a:rPr lang="en-US" altLang="zh-CN" sz="1600" dirty="0">
                <a:ea typeface="宋体" pitchFamily="2" charset="-122"/>
              </a:rPr>
              <a:t>The transistor as </a:t>
            </a:r>
            <a:r>
              <a:rPr lang="en-US" altLang="zh-CN" sz="1600" dirty="0">
                <a:solidFill>
                  <a:srgbClr val="0070C0"/>
                </a:solidFill>
                <a:ea typeface="宋体" pitchFamily="2" charset="-122"/>
              </a:rPr>
              <a:t>light switch</a:t>
            </a:r>
          </a:p>
          <a:p>
            <a:pPr>
              <a:lnSpc>
                <a:spcPct val="90000"/>
              </a:lnSpc>
            </a:pPr>
            <a:endParaRPr lang="en-US" altLang="zh-CN" sz="2000" dirty="0">
              <a:ea typeface="宋体" pitchFamily="2" charset="-122"/>
            </a:endParaRPr>
          </a:p>
          <a:p>
            <a:pPr>
              <a:lnSpc>
                <a:spcPct val="90000"/>
              </a:lnSpc>
            </a:pPr>
            <a:r>
              <a:rPr lang="en-US" altLang="zh-CN" sz="2000" dirty="0">
                <a:ea typeface="宋体" pitchFamily="2" charset="-122"/>
              </a:rPr>
              <a:t>Choose a computer model that is </a:t>
            </a:r>
            <a:r>
              <a:rPr lang="en-US" altLang="zh-CN" sz="2000" dirty="0">
                <a:solidFill>
                  <a:srgbClr val="0070C0"/>
                </a:solidFill>
                <a:ea typeface="宋体" pitchFamily="2" charset="-122"/>
              </a:rPr>
              <a:t>simple</a:t>
            </a:r>
          </a:p>
          <a:p>
            <a:pPr lvl="1">
              <a:lnSpc>
                <a:spcPct val="90000"/>
              </a:lnSpc>
            </a:pPr>
            <a:r>
              <a:rPr lang="en-US" altLang="zh-CN" sz="1800" dirty="0">
                <a:solidFill>
                  <a:schemeClr val="accent1"/>
                </a:solidFill>
              </a:rPr>
              <a:t>Not about “design”, but about “insight” into all computers</a:t>
            </a:r>
            <a:endParaRPr lang="en-US" altLang="zh-CN" sz="1800" dirty="0">
              <a:solidFill>
                <a:schemeClr val="accent1"/>
              </a:solidFill>
              <a:ea typeface="宋体" pitchFamily="2" charset="-122"/>
            </a:endParaRPr>
          </a:p>
          <a:p>
            <a:pPr lvl="1">
              <a:lnSpc>
                <a:spcPct val="90000"/>
              </a:lnSpc>
            </a:pPr>
            <a:r>
              <a:rPr lang="en-US" altLang="zh-CN" sz="1800" dirty="0">
                <a:ea typeface="宋体" pitchFamily="2" charset="-122"/>
              </a:rPr>
              <a:t>As the genius said: simple, but still rich</a:t>
            </a:r>
          </a:p>
          <a:p>
            <a:pPr lvl="1">
              <a:lnSpc>
                <a:spcPct val="90000"/>
              </a:lnSpc>
            </a:pPr>
            <a:r>
              <a:rPr lang="en-US" altLang="zh-CN" sz="1800" dirty="0">
                <a:ea typeface="宋体" pitchFamily="2" charset="-122"/>
              </a:rPr>
              <a:t>Continually </a:t>
            </a:r>
            <a:r>
              <a:rPr lang="en-US" altLang="zh-CN" sz="1800" dirty="0">
                <a:solidFill>
                  <a:srgbClr val="0070C0"/>
                </a:solidFill>
                <a:ea typeface="宋体" pitchFamily="2" charset="-122"/>
              </a:rPr>
              <a:t>build on what you know</a:t>
            </a:r>
          </a:p>
          <a:p>
            <a:pPr lvl="1">
              <a:lnSpc>
                <a:spcPct val="90000"/>
              </a:lnSpc>
            </a:pPr>
            <a:r>
              <a:rPr lang="en-US" altLang="zh-CN" sz="1800" dirty="0">
                <a:ea typeface="宋体" pitchFamily="2" charset="-122"/>
              </a:rPr>
              <a:t>Continually </a:t>
            </a:r>
            <a:r>
              <a:rPr lang="en-US" altLang="zh-CN" sz="1800" dirty="0">
                <a:solidFill>
                  <a:srgbClr val="0070C0"/>
                </a:solidFill>
                <a:ea typeface="宋体" pitchFamily="2" charset="-122"/>
              </a:rPr>
              <a:t>raising</a:t>
            </a:r>
            <a:r>
              <a:rPr lang="en-US" altLang="zh-CN" sz="1800" dirty="0">
                <a:ea typeface="宋体" pitchFamily="2" charset="-122"/>
              </a:rPr>
              <a:t> the </a:t>
            </a:r>
            <a:r>
              <a:rPr lang="en-US" altLang="zh-CN" sz="1800" dirty="0">
                <a:solidFill>
                  <a:srgbClr val="0070C0"/>
                </a:solidFill>
                <a:ea typeface="宋体" pitchFamily="2" charset="-122"/>
              </a:rPr>
              <a:t>level</a:t>
            </a:r>
            <a:r>
              <a:rPr lang="en-US" altLang="zh-CN" sz="1800" dirty="0">
                <a:ea typeface="宋体" pitchFamily="2" charset="-122"/>
              </a:rPr>
              <a:t> of abstraction</a:t>
            </a:r>
          </a:p>
          <a:p>
            <a:pPr lvl="1">
              <a:lnSpc>
                <a:spcPct val="90000"/>
              </a:lnSpc>
            </a:pPr>
            <a:r>
              <a:rPr lang="en-US" altLang="zh-CN" sz="1800" dirty="0">
                <a:ea typeface="宋体" pitchFamily="2" charset="-122"/>
              </a:rPr>
              <a:t>Memorizing as </a:t>
            </a:r>
            <a:r>
              <a:rPr lang="en-US" altLang="zh-CN" sz="1800" dirty="0">
                <a:solidFill>
                  <a:srgbClr val="0070C0"/>
                </a:solidFill>
                <a:ea typeface="宋体" pitchFamily="2" charset="-122"/>
              </a:rPr>
              <a:t>little</a:t>
            </a:r>
            <a:r>
              <a:rPr lang="en-US" altLang="zh-CN" sz="1800" dirty="0">
                <a:ea typeface="宋体" pitchFamily="2" charset="-122"/>
              </a:rPr>
              <a:t> as absolutely necessary</a:t>
            </a:r>
          </a:p>
          <a:p>
            <a:pPr lvl="1">
              <a:lnSpc>
                <a:spcPct val="90000"/>
              </a:lnSpc>
            </a:pPr>
            <a:r>
              <a:rPr lang="en-US" altLang="zh-CN" sz="1800" dirty="0">
                <a:ea typeface="宋体" pitchFamily="2" charset="-122"/>
              </a:rPr>
              <a:t>Trying very hard to not introduce magic</a:t>
            </a:r>
          </a:p>
        </p:txBody>
      </p:sp>
      <p:sp>
        <p:nvSpPr>
          <p:cNvPr id="10" name="日期占位符 3"/>
          <p:cNvSpPr>
            <a:spLocks noGrp="1"/>
          </p:cNvSpPr>
          <p:nvPr>
            <p:ph type="dt" sz="half" idx="10"/>
          </p:nvPr>
        </p:nvSpPr>
        <p:spPr>
          <a:xfrm>
            <a:off x="179512" y="6537325"/>
            <a:ext cx="2286000" cy="244475"/>
          </a:xfrm>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FAF88401-22E9-4153-B0F5-3C3505E5B3D2}" type="datetime1">
              <a:rPr kumimoji="0" lang="zh-CN" altLang="en-US" sz="1400" b="0" i="0" u="none" strike="noStrike" kern="1200" cap="none" spc="0" normalizeH="0" baseline="0" noProof="0" smtClean="0">
                <a:ln>
                  <a:noFill/>
                </a:ln>
                <a:solidFill>
                  <a:srgbClr val="000000"/>
                </a:solidFill>
                <a:effectLst/>
                <a:uLnTx/>
                <a:uFillTx/>
                <a:latin typeface="Arial" panose="020B0604020202020204" pitchFamily="34" charset="0"/>
                <a:ea typeface="宋体" pitchFamily="2" charset="-122"/>
                <a:cs typeface="+mn-cs"/>
              </a:rPr>
              <a:t>2023/9/7</a:t>
            </a:fld>
            <a:endParaRPr kumimoji="0" lang="en-US" sz="1400" b="0" i="0" u="none" strike="noStrike" kern="1200" cap="none" spc="0" normalizeH="0" baseline="0" noProof="0">
              <a:ln>
                <a:noFill/>
              </a:ln>
              <a:solidFill>
                <a:srgbClr val="000000"/>
              </a:solidFill>
              <a:effectLst/>
              <a:uLnTx/>
              <a:uFillTx/>
              <a:latin typeface="Arial" panose="020B0604020202020204" pitchFamily="34" charset="0"/>
              <a:ea typeface="宋体" pitchFamily="2" charset="-122"/>
              <a:cs typeface="+mn-cs"/>
            </a:endParaRPr>
          </a:p>
        </p:txBody>
      </p:sp>
      <p:sp>
        <p:nvSpPr>
          <p:cNvPr id="11" name="灯片编号占位符 5"/>
          <p:cNvSpPr>
            <a:spLocks noGrp="1"/>
          </p:cNvSpPr>
          <p:nvPr>
            <p:ph type="sldNum" sz="quarter" idx="12"/>
          </p:nvPr>
        </p:nvSpPr>
        <p:spPr>
          <a:xfrm>
            <a:off x="6293296" y="6537325"/>
            <a:ext cx="2743200" cy="244475"/>
          </a:xfrm>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283AA37B-31F2-46EE-90A4-68D9AA6A4383}" type="slidenum">
              <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宋体" pitchFamily="2" charset="-122"/>
                <a:cs typeface="+mn-cs"/>
              </a:rPr>
              <a:t>14</a:t>
            </a:fld>
            <a:endParaRPr kumimoji="0" lang="en-US" altLang="zh-CN" sz="1400" b="0" i="0" u="none" strike="noStrike" kern="1200" cap="none" spc="0" normalizeH="0" baseline="0" noProof="0">
              <a:ln>
                <a:noFill/>
              </a:ln>
              <a:solidFill>
                <a:srgbClr val="000000"/>
              </a:solidFill>
              <a:effectLst/>
              <a:uLnTx/>
              <a:uFillTx/>
              <a:latin typeface="Arial" panose="020B0604020202020204" pitchFamily="34" charset="0"/>
              <a:ea typeface="宋体"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72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726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726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6726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67267">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67267">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67267">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67267">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67267">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67267">
                                            <p:txEl>
                                              <p:pRg st="10" end="1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67267">
                                            <p:txEl>
                                              <p:pRg st="11" end="11"/>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67267">
                                            <p:txEl>
                                              <p:pRg st="12" end="12"/>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67267">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7267"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63" name="Rectangle 2"/>
          <p:cNvSpPr>
            <a:spLocks noGrp="1" noChangeArrowheads="1"/>
          </p:cNvSpPr>
          <p:nvPr>
            <p:ph type="title"/>
          </p:nvPr>
        </p:nvSpPr>
        <p:spPr/>
        <p:txBody>
          <a:bodyPr/>
          <a:lstStyle/>
          <a:p>
            <a:pPr>
              <a:lnSpc>
                <a:spcPct val="150000"/>
              </a:lnSpc>
              <a:defRPr/>
            </a:pPr>
            <a:r>
              <a:rPr lang="en-US" altLang="zh-CN" dirty="0"/>
              <a:t>Courses Contents</a:t>
            </a:r>
          </a:p>
        </p:txBody>
      </p:sp>
      <p:sp>
        <p:nvSpPr>
          <p:cNvPr id="268291" name="Rectangle 3"/>
          <p:cNvSpPr>
            <a:spLocks noGrp="1" noChangeArrowheads="1"/>
          </p:cNvSpPr>
          <p:nvPr>
            <p:ph type="body" idx="4294967295"/>
          </p:nvPr>
        </p:nvSpPr>
        <p:spPr/>
        <p:txBody>
          <a:bodyPr/>
          <a:lstStyle/>
          <a:p>
            <a:pPr marL="609600" indent="-609600">
              <a:lnSpc>
                <a:spcPct val="80000"/>
              </a:lnSpc>
              <a:buFontTx/>
              <a:buAutoNum type="arabicPeriod"/>
            </a:pPr>
            <a:r>
              <a:rPr lang="en-US" altLang="zh-CN" i="1" dirty="0">
                <a:ea typeface="宋体" pitchFamily="2" charset="-122"/>
              </a:rPr>
              <a:t>Overview</a:t>
            </a:r>
          </a:p>
          <a:p>
            <a:pPr marL="609600" indent="-609600">
              <a:lnSpc>
                <a:spcPct val="80000"/>
              </a:lnSpc>
              <a:buFontTx/>
              <a:buAutoNum type="arabicPeriod"/>
            </a:pPr>
            <a:r>
              <a:rPr lang="en-US" altLang="zh-CN" i="1" dirty="0">
                <a:ea typeface="宋体" pitchFamily="2" charset="-122"/>
              </a:rPr>
              <a:t>Operations on bits, bytes (arithmetic, logical)</a:t>
            </a:r>
          </a:p>
          <a:p>
            <a:pPr marL="609600" indent="-609600">
              <a:lnSpc>
                <a:spcPct val="80000"/>
              </a:lnSpc>
              <a:buFontTx/>
              <a:buAutoNum type="arabicPeriod"/>
            </a:pPr>
            <a:r>
              <a:rPr lang="en-US" altLang="zh-CN" i="1" dirty="0">
                <a:ea typeface="宋体" pitchFamily="2" charset="-122"/>
              </a:rPr>
              <a:t>The transistor</a:t>
            </a:r>
          </a:p>
          <a:p>
            <a:pPr marL="609600" indent="-609600">
              <a:lnSpc>
                <a:spcPct val="80000"/>
              </a:lnSpc>
              <a:buFontTx/>
              <a:buAutoNum type="arabicPeriod"/>
            </a:pPr>
            <a:r>
              <a:rPr lang="en-US" altLang="zh-CN" i="1" dirty="0">
                <a:ea typeface="宋体" pitchFamily="2" charset="-122"/>
              </a:rPr>
              <a:t>Digital Logic</a:t>
            </a:r>
          </a:p>
          <a:p>
            <a:pPr marL="609600" indent="-609600">
              <a:lnSpc>
                <a:spcPct val="80000"/>
              </a:lnSpc>
              <a:buFontTx/>
              <a:buAutoNum type="arabicPeriod"/>
            </a:pPr>
            <a:r>
              <a:rPr lang="en-US" altLang="zh-CN" i="1" dirty="0">
                <a:ea typeface="宋体" pitchFamily="2" charset="-122"/>
              </a:rPr>
              <a:t>The finite state machine</a:t>
            </a:r>
          </a:p>
          <a:p>
            <a:pPr marL="609600" indent="-609600">
              <a:lnSpc>
                <a:spcPct val="80000"/>
              </a:lnSpc>
              <a:buFontTx/>
              <a:buAutoNum type="arabicPeriod"/>
            </a:pPr>
            <a:r>
              <a:rPr lang="en-US" altLang="zh-CN" i="1" dirty="0">
                <a:ea typeface="宋体" pitchFamily="2" charset="-122"/>
              </a:rPr>
              <a:t>The Von Neumann model</a:t>
            </a:r>
          </a:p>
          <a:p>
            <a:pPr marL="609600" indent="-609600">
              <a:lnSpc>
                <a:spcPct val="80000"/>
              </a:lnSpc>
              <a:buFontTx/>
              <a:buAutoNum type="arabicPeriod"/>
            </a:pPr>
            <a:r>
              <a:rPr lang="en-US" altLang="zh-CN" i="1" dirty="0">
                <a:ea typeface="宋体" pitchFamily="2" charset="-122"/>
              </a:rPr>
              <a:t>The LC-3 Instruction set architecture</a:t>
            </a:r>
          </a:p>
          <a:p>
            <a:pPr marL="609600" indent="-609600">
              <a:lnSpc>
                <a:spcPct val="80000"/>
              </a:lnSpc>
              <a:buFontTx/>
              <a:buAutoNum type="arabicPeriod"/>
            </a:pPr>
            <a:r>
              <a:rPr lang="en-US" altLang="zh-CN" i="1" dirty="0">
                <a:ea typeface="宋体" pitchFamily="2" charset="-122"/>
              </a:rPr>
              <a:t>Programming and Debugging</a:t>
            </a:r>
          </a:p>
          <a:p>
            <a:pPr marL="609600" indent="-609600">
              <a:lnSpc>
                <a:spcPct val="80000"/>
              </a:lnSpc>
              <a:buFontTx/>
              <a:buAutoNum type="arabicPeriod"/>
            </a:pPr>
            <a:r>
              <a:rPr lang="en-US" altLang="zh-CN" i="1" dirty="0">
                <a:ea typeface="宋体" pitchFamily="2" charset="-122"/>
              </a:rPr>
              <a:t>Assembly Language programming</a:t>
            </a:r>
          </a:p>
          <a:p>
            <a:pPr marL="609600" indent="-609600">
              <a:lnSpc>
                <a:spcPct val="80000"/>
              </a:lnSpc>
              <a:buFontTx/>
              <a:buAutoNum type="arabicPeriod"/>
            </a:pPr>
            <a:r>
              <a:rPr lang="en-US" altLang="zh-CN" i="1" dirty="0">
                <a:ea typeface="宋体" pitchFamily="2" charset="-122"/>
              </a:rPr>
              <a:t>Physical I/O</a:t>
            </a:r>
          </a:p>
          <a:p>
            <a:pPr marL="609600" indent="-609600">
              <a:lnSpc>
                <a:spcPct val="80000"/>
              </a:lnSpc>
              <a:buFontTx/>
              <a:buAutoNum type="arabicPeriod"/>
            </a:pPr>
            <a:r>
              <a:rPr lang="en-US" altLang="zh-CN" i="1" dirty="0">
                <a:ea typeface="宋体" pitchFamily="2" charset="-122"/>
              </a:rPr>
              <a:t>Subroutines, Calls, traps, interrupts</a:t>
            </a:r>
          </a:p>
          <a:p>
            <a:pPr marL="609600" indent="-609600">
              <a:lnSpc>
                <a:spcPct val="80000"/>
              </a:lnSpc>
              <a:buFontTx/>
              <a:buNone/>
            </a:pPr>
            <a:r>
              <a:rPr lang="en-US" altLang="zh-CN" i="1" dirty="0">
                <a:ea typeface="宋体" pitchFamily="2" charset="-122"/>
              </a:rPr>
              <a:t>12.	Transition to C</a:t>
            </a:r>
          </a:p>
          <a:p>
            <a:pPr marL="609600" indent="-609600">
              <a:lnSpc>
                <a:spcPct val="80000"/>
              </a:lnSpc>
              <a:buFontTx/>
              <a:buNone/>
            </a:pPr>
            <a:r>
              <a:rPr lang="en-US" altLang="zh-CN" i="1" dirty="0">
                <a:ea typeface="宋体" pitchFamily="2" charset="-122"/>
              </a:rPr>
              <a:t>13.	Programming in C</a:t>
            </a:r>
          </a:p>
          <a:p>
            <a:pPr marL="609600" indent="-609600">
              <a:lnSpc>
                <a:spcPct val="80000"/>
              </a:lnSpc>
              <a:buFontTx/>
              <a:buNone/>
            </a:pPr>
            <a:endParaRPr lang="en-US" altLang="zh-CN" sz="1600" b="0" i="1" dirty="0">
              <a:ea typeface="宋体" pitchFamily="2" charset="-122"/>
            </a:endParaRPr>
          </a:p>
        </p:txBody>
      </p:sp>
      <p:sp>
        <p:nvSpPr>
          <p:cNvPr id="10" name="日期占位符 3"/>
          <p:cNvSpPr>
            <a:spLocks noGrp="1"/>
          </p:cNvSpPr>
          <p:nvPr>
            <p:ph type="dt" sz="half" idx="10"/>
          </p:nvPr>
        </p:nvSpPr>
        <p:spPr>
          <a:xfrm>
            <a:off x="179512" y="6537325"/>
            <a:ext cx="2286000" cy="244475"/>
          </a:xfrm>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FAF88401-22E9-4153-B0F5-3C3505E5B3D2}" type="datetime1">
              <a:rPr kumimoji="0" lang="zh-CN" altLang="en-US" sz="1400" b="0" i="0" u="none" strike="noStrike" kern="1200" cap="none" spc="0" normalizeH="0" baseline="0" noProof="0" smtClean="0">
                <a:ln>
                  <a:noFill/>
                </a:ln>
                <a:solidFill>
                  <a:srgbClr val="000000"/>
                </a:solidFill>
                <a:effectLst/>
                <a:uLnTx/>
                <a:uFillTx/>
                <a:latin typeface="Arial" panose="020B0604020202020204" pitchFamily="34" charset="0"/>
                <a:ea typeface="宋体" pitchFamily="2" charset="-122"/>
                <a:cs typeface="+mn-cs"/>
              </a:rPr>
              <a:t>2023/9/7</a:t>
            </a:fld>
            <a:endParaRPr kumimoji="0" lang="en-US" sz="1400" b="0" i="0" u="none" strike="noStrike" kern="1200" cap="none" spc="0" normalizeH="0" baseline="0" noProof="0">
              <a:ln>
                <a:noFill/>
              </a:ln>
              <a:solidFill>
                <a:srgbClr val="000000"/>
              </a:solidFill>
              <a:effectLst/>
              <a:uLnTx/>
              <a:uFillTx/>
              <a:latin typeface="Arial" panose="020B0604020202020204" pitchFamily="34" charset="0"/>
              <a:ea typeface="宋体" pitchFamily="2" charset="-122"/>
              <a:cs typeface="+mn-cs"/>
            </a:endParaRPr>
          </a:p>
        </p:txBody>
      </p:sp>
      <p:sp>
        <p:nvSpPr>
          <p:cNvPr id="11" name="灯片编号占位符 5"/>
          <p:cNvSpPr>
            <a:spLocks noGrp="1"/>
          </p:cNvSpPr>
          <p:nvPr>
            <p:ph type="sldNum" sz="quarter" idx="12"/>
          </p:nvPr>
        </p:nvSpPr>
        <p:spPr>
          <a:xfrm>
            <a:off x="6293296" y="6537325"/>
            <a:ext cx="2743200" cy="244475"/>
          </a:xfrm>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283AA37B-31F2-46EE-90A4-68D9AA6A4383}" type="slidenum">
              <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宋体" pitchFamily="2" charset="-122"/>
                <a:cs typeface="+mn-cs"/>
              </a:rPr>
              <a:t>15</a:t>
            </a:fld>
            <a:endParaRPr kumimoji="0" lang="en-US" altLang="zh-CN" sz="1400" b="0" i="0" u="none" strike="noStrike" kern="1200" cap="none" spc="0" normalizeH="0" baseline="0" noProof="0">
              <a:ln>
                <a:noFill/>
              </a:ln>
              <a:solidFill>
                <a:srgbClr val="000000"/>
              </a:solidFill>
              <a:effectLst/>
              <a:uLnTx/>
              <a:uFillTx/>
              <a:latin typeface="Arial" panose="020B0604020202020204" pitchFamily="34" charset="0"/>
              <a:ea typeface="宋体"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82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829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829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829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6829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6829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6829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68291">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68291">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68291">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68291">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68291">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68291">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8291"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Computational model (Turing machine) vs. Structural model (Von structure)</a:t>
            </a:r>
            <a:endParaRPr lang="zh-CN" altLang="en-US" dirty="0"/>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FAF88401-22E9-4153-B0F5-3C3505E5B3D2}" type="datetime1">
              <a:rPr kumimoji="0" lang="zh-CN" altLang="en-US" sz="1400" b="0" i="0" u="none" strike="noStrike" kern="1200" cap="none" spc="0" normalizeH="0" baseline="0" noProof="0" smtClean="0">
                <a:ln>
                  <a:noFill/>
                </a:ln>
                <a:solidFill>
                  <a:srgbClr val="000000"/>
                </a:solidFill>
                <a:effectLst/>
                <a:uLnTx/>
                <a:uFillTx/>
                <a:latin typeface="Arial" panose="020B0604020202020204" pitchFamily="34" charset="0"/>
                <a:ea typeface="宋体" pitchFamily="2" charset="-122"/>
                <a:cs typeface="+mn-cs"/>
              </a:rPr>
              <a:t>2023/9/7</a:t>
            </a:fld>
            <a:endPar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宋体"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283AA37B-31F2-46EE-90A4-68D9AA6A4383}" type="slidenum">
              <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宋体" pitchFamily="2" charset="-122"/>
                <a:cs typeface="+mn-cs"/>
              </a:rPr>
              <a:t>16</a:t>
            </a:fld>
            <a:endParaRPr kumimoji="0" lang="en-US" altLang="zh-CN" sz="1400" b="0" i="0" u="none" strike="noStrike" kern="1200" cap="none" spc="0" normalizeH="0" baseline="0" noProof="0">
              <a:ln>
                <a:noFill/>
              </a:ln>
              <a:solidFill>
                <a:srgbClr val="000000"/>
              </a:solidFill>
              <a:effectLst/>
              <a:uLnTx/>
              <a:uFillTx/>
              <a:latin typeface="Arial" panose="020B0604020202020204" pitchFamily="34" charset="0"/>
              <a:ea typeface="宋体" pitchFamily="2" charset="-122"/>
              <a:cs typeface="+mn-cs"/>
            </a:endParaRPr>
          </a:p>
        </p:txBody>
      </p:sp>
      <p:graphicFrame>
        <p:nvGraphicFramePr>
          <p:cNvPr id="7" name="Object 14"/>
          <p:cNvGraphicFramePr>
            <a:graphicFrameLocks noChangeAspect="1"/>
          </p:cNvGraphicFramePr>
          <p:nvPr/>
        </p:nvGraphicFramePr>
        <p:xfrm>
          <a:off x="4614159" y="2169696"/>
          <a:ext cx="4182903" cy="2934320"/>
        </p:xfrm>
        <a:graphic>
          <a:graphicData uri="http://schemas.openxmlformats.org/presentationml/2006/ole">
            <mc:AlternateContent xmlns:mc="http://schemas.openxmlformats.org/markup-compatibility/2006">
              <mc:Choice xmlns:v="urn:schemas-microsoft-com:vml" Requires="v">
                <p:oleObj spid="_x0000_s2195" name="CorelDRAW" r:id="rId3" imgW="5743575" imgH="4029075" progId="CorelDRAW.Graphic.9">
                  <p:embed/>
                </p:oleObj>
              </mc:Choice>
              <mc:Fallback>
                <p:oleObj name="CorelDRAW" r:id="rId3" imgW="5743575" imgH="4029075" progId="CorelDRAW.Graphic.9">
                  <p:embed/>
                  <p:pic>
                    <p:nvPicPr>
                      <p:cNvPr id="0"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14159" y="2169696"/>
                        <a:ext cx="4182903" cy="2934320"/>
                      </a:xfrm>
                      <a:prstGeom prst="rect">
                        <a:avLst/>
                      </a:prstGeom>
                      <a:noFill/>
                      <a:ln>
                        <a:noFill/>
                      </a:ln>
                      <a:effectLst/>
                    </p:spPr>
                  </p:pic>
                </p:oleObj>
              </mc:Fallback>
            </mc:AlternateContent>
          </a:graphicData>
        </a:graphic>
      </p:graphicFrame>
      <p:grpSp>
        <p:nvGrpSpPr>
          <p:cNvPr id="8" name="Group 17"/>
          <p:cNvGrpSpPr/>
          <p:nvPr/>
        </p:nvGrpSpPr>
        <p:grpSpPr bwMode="auto">
          <a:xfrm>
            <a:off x="432049" y="2934035"/>
            <a:ext cx="3995936" cy="1656184"/>
            <a:chOff x="1075" y="1680"/>
            <a:chExt cx="3039" cy="1018"/>
          </a:xfrm>
        </p:grpSpPr>
        <p:sp>
          <p:nvSpPr>
            <p:cNvPr id="9" name="Rectangle 5"/>
            <p:cNvSpPr>
              <a:spLocks noChangeArrowheads="1"/>
            </p:cNvSpPr>
            <p:nvPr/>
          </p:nvSpPr>
          <p:spPr bwMode="auto">
            <a:xfrm>
              <a:off x="2181" y="1680"/>
              <a:ext cx="1008" cy="672"/>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Wingdings" panose="05000000000000000000" pitchFamily="2" charset="2"/>
                <a:buChar char="n"/>
                <a:defRPr sz="2400" b="1">
                  <a:solidFill>
                    <a:schemeClr val="tx1"/>
                  </a:solidFill>
                  <a:latin typeface="Arial" panose="020B0604020202020204" pitchFamily="34" charset="0"/>
                  <a:ea typeface="黑体" pitchFamily="2" charset="-122"/>
                </a:defRPr>
              </a:lvl1pPr>
              <a:lvl2pPr marL="742950" indent="-285750">
                <a:spcBef>
                  <a:spcPct val="20000"/>
                </a:spcBef>
                <a:buFont typeface="Wingdings" panose="05000000000000000000" pitchFamily="2" charset="2"/>
                <a:buChar char="l"/>
                <a:defRPr sz="2000" b="1">
                  <a:solidFill>
                    <a:schemeClr val="tx1"/>
                  </a:solidFill>
                  <a:latin typeface="Arial" panose="020B0604020202020204" pitchFamily="34" charset="0"/>
                  <a:ea typeface="楷体_GB2312" pitchFamily="49" charset="-122"/>
                </a:defRPr>
              </a:lvl2pPr>
              <a:lvl3pPr marL="1143000" indent="-228600">
                <a:spcBef>
                  <a:spcPct val="20000"/>
                </a:spcBef>
                <a:buFont typeface="Gungsuh" panose="02030600000101010101" pitchFamily="18" charset="-127"/>
                <a:buChar char="-"/>
                <a:defRPr sz="2400" b="1">
                  <a:solidFill>
                    <a:schemeClr val="tx1"/>
                  </a:solidFill>
                  <a:latin typeface="Arial" panose="020B0604020202020204" pitchFamily="34" charset="0"/>
                  <a:ea typeface="宋体" pitchFamily="2" charset="-122"/>
                </a:defRPr>
              </a:lvl3pPr>
              <a:lvl4pPr marL="1600200" indent="-228600">
                <a:spcBef>
                  <a:spcPct val="20000"/>
                </a:spcBef>
                <a:buChar char="•"/>
                <a:defRPr sz="1600">
                  <a:solidFill>
                    <a:schemeClr val="tx1"/>
                  </a:solidFill>
                  <a:latin typeface="Arial" panose="020B0604020202020204" pitchFamily="34" charset="0"/>
                  <a:ea typeface="黑体" pitchFamily="2" charset="-122"/>
                </a:defRPr>
              </a:lvl4pPr>
              <a:lvl5pPr marL="2057400" indent="-228600">
                <a:spcBef>
                  <a:spcPct val="20000"/>
                </a:spcBef>
                <a:buChar char="»"/>
                <a:defRPr sz="2000">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3200" b="1" i="0" u="none" strike="noStrike" kern="1200" cap="none" spc="0" normalizeH="0" baseline="0" noProof="0" dirty="0">
                  <a:ln>
                    <a:noFill/>
                  </a:ln>
                  <a:solidFill>
                    <a:srgbClr val="000000"/>
                  </a:solidFill>
                  <a:effectLst/>
                  <a:uLnTx/>
                  <a:uFillTx/>
                  <a:latin typeface="Arial" panose="020B0604020202020204" pitchFamily="34" charset="0"/>
                  <a:ea typeface="宋体" pitchFamily="2" charset="-122"/>
                  <a:cs typeface="+mn-cs"/>
                </a:rPr>
                <a:t>U</a:t>
              </a:r>
              <a:endParaRPr kumimoji="0" lang="en-US" altLang="zh-CN" sz="3200" b="1"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endParaRPr>
            </a:p>
          </p:txBody>
        </p:sp>
        <p:sp>
          <p:nvSpPr>
            <p:cNvPr id="10" name="Line 6"/>
            <p:cNvSpPr>
              <a:spLocks noChangeShapeType="1"/>
            </p:cNvSpPr>
            <p:nvPr/>
          </p:nvSpPr>
          <p:spPr bwMode="auto">
            <a:xfrm>
              <a:off x="1845" y="2239"/>
              <a:ext cx="336" cy="0"/>
            </a:xfrm>
            <a:prstGeom prst="line">
              <a:avLst/>
            </a:prstGeom>
            <a:noFill/>
            <a:ln w="9525">
              <a:solidFill>
                <a:schemeClr val="tx1"/>
              </a:solidFill>
              <a:round/>
              <a:tailEnd type="triangle" w="lg" len="lg"/>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25000" noProof="0">
                <a:ln>
                  <a:noFill/>
                </a:ln>
                <a:solidFill>
                  <a:srgbClr val="000000"/>
                </a:solidFill>
                <a:effectLst/>
                <a:uLnTx/>
                <a:uFillTx/>
                <a:latin typeface="Arial" panose="020B0604020202020204" pitchFamily="34" charset="0"/>
                <a:ea typeface="宋体" pitchFamily="2" charset="-122"/>
                <a:cs typeface="+mn-cs"/>
              </a:endParaRPr>
            </a:p>
          </p:txBody>
        </p:sp>
        <p:sp>
          <p:nvSpPr>
            <p:cNvPr id="11" name="Line 7"/>
            <p:cNvSpPr>
              <a:spLocks noChangeShapeType="1"/>
            </p:cNvSpPr>
            <p:nvPr/>
          </p:nvSpPr>
          <p:spPr bwMode="auto">
            <a:xfrm>
              <a:off x="3189" y="2239"/>
              <a:ext cx="336" cy="0"/>
            </a:xfrm>
            <a:prstGeom prst="line">
              <a:avLst/>
            </a:prstGeom>
            <a:noFill/>
            <a:ln w="9525">
              <a:solidFill>
                <a:schemeClr val="tx1"/>
              </a:solidFill>
              <a:round/>
              <a:tailEnd type="triangle" w="lg" len="lg"/>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25000" noProof="0">
                <a:ln>
                  <a:noFill/>
                </a:ln>
                <a:solidFill>
                  <a:srgbClr val="000000"/>
                </a:solidFill>
                <a:effectLst/>
                <a:uLnTx/>
                <a:uFillTx/>
                <a:latin typeface="Arial" panose="020B0604020202020204" pitchFamily="34" charset="0"/>
                <a:ea typeface="宋体" pitchFamily="2" charset="-122"/>
                <a:cs typeface="+mn-cs"/>
              </a:endParaRPr>
            </a:p>
          </p:txBody>
        </p:sp>
        <p:sp>
          <p:nvSpPr>
            <p:cNvPr id="12" name="Text Box 8"/>
            <p:cNvSpPr txBox="1">
              <a:spLocks noChangeArrowheads="1"/>
            </p:cNvSpPr>
            <p:nvPr/>
          </p:nvSpPr>
          <p:spPr bwMode="auto">
            <a:xfrm>
              <a:off x="1421" y="2102"/>
              <a:ext cx="46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n"/>
                <a:defRPr sz="2400" b="1">
                  <a:solidFill>
                    <a:schemeClr val="tx1"/>
                  </a:solidFill>
                  <a:latin typeface="Arial" panose="020B0604020202020204" pitchFamily="34" charset="0"/>
                  <a:ea typeface="黑体" pitchFamily="2" charset="-122"/>
                </a:defRPr>
              </a:lvl1pPr>
              <a:lvl2pPr marL="742950" indent="-285750">
                <a:spcBef>
                  <a:spcPct val="20000"/>
                </a:spcBef>
                <a:buFont typeface="Wingdings" panose="05000000000000000000" pitchFamily="2" charset="2"/>
                <a:buChar char="l"/>
                <a:defRPr sz="2000" b="1">
                  <a:solidFill>
                    <a:schemeClr val="tx1"/>
                  </a:solidFill>
                  <a:latin typeface="Arial" panose="020B0604020202020204" pitchFamily="34" charset="0"/>
                  <a:ea typeface="楷体_GB2312" pitchFamily="49" charset="-122"/>
                </a:defRPr>
              </a:lvl2pPr>
              <a:lvl3pPr marL="1143000" indent="-228600">
                <a:spcBef>
                  <a:spcPct val="20000"/>
                </a:spcBef>
                <a:buFont typeface="Gungsuh" panose="02030600000101010101" pitchFamily="18" charset="-127"/>
                <a:buChar char="-"/>
                <a:defRPr sz="2400" b="1">
                  <a:solidFill>
                    <a:schemeClr val="tx1"/>
                  </a:solidFill>
                  <a:latin typeface="Arial" panose="020B0604020202020204" pitchFamily="34" charset="0"/>
                  <a:ea typeface="宋体" pitchFamily="2" charset="-122"/>
                </a:defRPr>
              </a:lvl3pPr>
              <a:lvl4pPr marL="1600200" indent="-228600">
                <a:spcBef>
                  <a:spcPct val="20000"/>
                </a:spcBef>
                <a:buChar char="•"/>
                <a:defRPr sz="1600">
                  <a:solidFill>
                    <a:schemeClr val="tx1"/>
                  </a:solidFill>
                  <a:latin typeface="Arial" panose="020B0604020202020204" pitchFamily="34" charset="0"/>
                  <a:ea typeface="黑体" pitchFamily="2" charset="-122"/>
                </a:defRPr>
              </a:lvl4pPr>
              <a:lvl5pPr marL="2057400" indent="-228600">
                <a:spcBef>
                  <a:spcPct val="20000"/>
                </a:spcBef>
                <a:buChar char="»"/>
                <a:defRPr sz="2000">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Arial" panose="020B0604020202020204" pitchFamily="34" charset="0"/>
                  <a:ea typeface="宋体" pitchFamily="2" charset="-122"/>
                  <a:cs typeface="+mn-cs"/>
                </a:rPr>
                <a:t>a,b,c</a:t>
              </a:r>
            </a:p>
          </p:txBody>
        </p:sp>
        <p:sp>
          <p:nvSpPr>
            <p:cNvPr id="13" name="Text Box 9"/>
            <p:cNvSpPr txBox="1">
              <a:spLocks noChangeArrowheads="1"/>
            </p:cNvSpPr>
            <p:nvPr/>
          </p:nvSpPr>
          <p:spPr bwMode="auto">
            <a:xfrm>
              <a:off x="3541" y="2112"/>
              <a:ext cx="57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n"/>
                <a:defRPr sz="2400" b="1">
                  <a:solidFill>
                    <a:schemeClr val="tx1"/>
                  </a:solidFill>
                  <a:latin typeface="Arial" panose="020B0604020202020204" pitchFamily="34" charset="0"/>
                  <a:ea typeface="黑体" pitchFamily="2" charset="-122"/>
                </a:defRPr>
              </a:lvl1pPr>
              <a:lvl2pPr marL="742950" indent="-285750">
                <a:spcBef>
                  <a:spcPct val="20000"/>
                </a:spcBef>
                <a:buFont typeface="Wingdings" panose="05000000000000000000" pitchFamily="2" charset="2"/>
                <a:buChar char="l"/>
                <a:defRPr sz="2000" b="1">
                  <a:solidFill>
                    <a:schemeClr val="tx1"/>
                  </a:solidFill>
                  <a:latin typeface="Arial" panose="020B0604020202020204" pitchFamily="34" charset="0"/>
                  <a:ea typeface="楷体_GB2312" pitchFamily="49" charset="-122"/>
                </a:defRPr>
              </a:lvl2pPr>
              <a:lvl3pPr marL="1143000" indent="-228600">
                <a:spcBef>
                  <a:spcPct val="20000"/>
                </a:spcBef>
                <a:buFont typeface="Gungsuh" panose="02030600000101010101" pitchFamily="18" charset="-127"/>
                <a:buChar char="-"/>
                <a:defRPr sz="2400" b="1">
                  <a:solidFill>
                    <a:schemeClr val="tx1"/>
                  </a:solidFill>
                  <a:latin typeface="Arial" panose="020B0604020202020204" pitchFamily="34" charset="0"/>
                  <a:ea typeface="宋体" pitchFamily="2" charset="-122"/>
                </a:defRPr>
              </a:lvl3pPr>
              <a:lvl4pPr marL="1600200" indent="-228600">
                <a:spcBef>
                  <a:spcPct val="20000"/>
                </a:spcBef>
                <a:buChar char="•"/>
                <a:defRPr sz="1600">
                  <a:solidFill>
                    <a:schemeClr val="tx1"/>
                  </a:solidFill>
                  <a:latin typeface="Arial" panose="020B0604020202020204" pitchFamily="34" charset="0"/>
                  <a:ea typeface="黑体" pitchFamily="2" charset="-122"/>
                </a:defRPr>
              </a:lvl4pPr>
              <a:lvl5pPr marL="2057400" indent="-228600">
                <a:spcBef>
                  <a:spcPct val="20000"/>
                </a:spcBef>
                <a:buChar char="»"/>
                <a:defRPr sz="2000">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Franklin Gothic Book" pitchFamily="34" charset="0"/>
                  <a:ea typeface="宋体" pitchFamily="2" charset="-122"/>
                  <a:cs typeface="+mn-cs"/>
                </a:rPr>
                <a:t>c(a+b)</a:t>
              </a:r>
            </a:p>
          </p:txBody>
        </p:sp>
        <p:sp>
          <p:nvSpPr>
            <p:cNvPr id="14" name="Text Box 10"/>
            <p:cNvSpPr txBox="1">
              <a:spLocks noChangeArrowheads="1"/>
            </p:cNvSpPr>
            <p:nvPr/>
          </p:nvSpPr>
          <p:spPr bwMode="auto">
            <a:xfrm>
              <a:off x="1763" y="2448"/>
              <a:ext cx="193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n"/>
                <a:defRPr sz="2400" b="1">
                  <a:solidFill>
                    <a:schemeClr val="tx1"/>
                  </a:solidFill>
                  <a:latin typeface="Arial" panose="020B0604020202020204" pitchFamily="34" charset="0"/>
                  <a:ea typeface="黑体" pitchFamily="2" charset="-122"/>
                </a:defRPr>
              </a:lvl1pPr>
              <a:lvl2pPr marL="742950" indent="-285750">
                <a:spcBef>
                  <a:spcPct val="20000"/>
                </a:spcBef>
                <a:buFont typeface="Wingdings" panose="05000000000000000000" pitchFamily="2" charset="2"/>
                <a:buChar char="l"/>
                <a:defRPr sz="2000" b="1">
                  <a:solidFill>
                    <a:schemeClr val="tx1"/>
                  </a:solidFill>
                  <a:latin typeface="Arial" panose="020B0604020202020204" pitchFamily="34" charset="0"/>
                  <a:ea typeface="楷体_GB2312" pitchFamily="49" charset="-122"/>
                </a:defRPr>
              </a:lvl2pPr>
              <a:lvl3pPr marL="1143000" indent="-228600">
                <a:spcBef>
                  <a:spcPct val="20000"/>
                </a:spcBef>
                <a:buFont typeface="Gungsuh" panose="02030600000101010101" pitchFamily="18" charset="-127"/>
                <a:buChar char="-"/>
                <a:defRPr sz="2400" b="1">
                  <a:solidFill>
                    <a:schemeClr val="tx1"/>
                  </a:solidFill>
                  <a:latin typeface="Arial" panose="020B0604020202020204" pitchFamily="34" charset="0"/>
                  <a:ea typeface="宋体" pitchFamily="2" charset="-122"/>
                </a:defRPr>
              </a:lvl3pPr>
              <a:lvl4pPr marL="1600200" indent="-228600">
                <a:spcBef>
                  <a:spcPct val="20000"/>
                </a:spcBef>
                <a:buChar char="•"/>
                <a:defRPr sz="1600">
                  <a:solidFill>
                    <a:schemeClr val="tx1"/>
                  </a:solidFill>
                  <a:latin typeface="Arial" panose="020B0604020202020204" pitchFamily="34" charset="0"/>
                  <a:ea typeface="黑体" pitchFamily="2" charset="-122"/>
                </a:defRPr>
              </a:lvl4pPr>
              <a:lvl5pPr marL="2057400" indent="-228600">
                <a:spcBef>
                  <a:spcPct val="20000"/>
                </a:spcBef>
                <a:buChar char="»"/>
                <a:defRPr sz="2000">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1" u="none" strike="noStrike" kern="1200" cap="none" spc="0" normalizeH="0" baseline="0" noProof="0">
                  <a:ln>
                    <a:noFill/>
                  </a:ln>
                  <a:solidFill>
                    <a:srgbClr val="000000"/>
                  </a:solidFill>
                  <a:effectLst/>
                  <a:uLnTx/>
                  <a:uFillTx/>
                  <a:latin typeface="Arial" panose="020B0604020202020204" pitchFamily="34" charset="0"/>
                  <a:ea typeface="宋体" pitchFamily="2" charset="-122"/>
                  <a:cs typeface="+mn-cs"/>
                </a:rPr>
                <a:t>Universal Turing Machine</a:t>
              </a:r>
            </a:p>
          </p:txBody>
        </p:sp>
        <p:sp>
          <p:nvSpPr>
            <p:cNvPr id="15" name="Line 11"/>
            <p:cNvSpPr>
              <a:spLocks noChangeShapeType="1"/>
            </p:cNvSpPr>
            <p:nvPr/>
          </p:nvSpPr>
          <p:spPr bwMode="auto">
            <a:xfrm>
              <a:off x="1845" y="1865"/>
              <a:ext cx="336" cy="0"/>
            </a:xfrm>
            <a:prstGeom prst="line">
              <a:avLst/>
            </a:prstGeom>
            <a:noFill/>
            <a:ln w="9525">
              <a:solidFill>
                <a:schemeClr val="tx1"/>
              </a:solidFill>
              <a:round/>
              <a:tailEnd type="triangle" w="lg" len="lg"/>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25000" noProof="0">
                <a:ln>
                  <a:noFill/>
                </a:ln>
                <a:solidFill>
                  <a:srgbClr val="000000"/>
                </a:solidFill>
                <a:effectLst/>
                <a:uLnTx/>
                <a:uFillTx/>
                <a:latin typeface="Arial" panose="020B0604020202020204" pitchFamily="34" charset="0"/>
                <a:ea typeface="宋体" pitchFamily="2" charset="-122"/>
                <a:cs typeface="+mn-cs"/>
              </a:endParaRPr>
            </a:p>
          </p:txBody>
        </p:sp>
        <p:sp>
          <p:nvSpPr>
            <p:cNvPr id="16" name="Text Box 13"/>
            <p:cNvSpPr txBox="1">
              <a:spLocks noChangeArrowheads="1"/>
            </p:cNvSpPr>
            <p:nvPr/>
          </p:nvSpPr>
          <p:spPr bwMode="auto">
            <a:xfrm>
              <a:off x="1075" y="1728"/>
              <a:ext cx="74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n"/>
                <a:defRPr sz="2400" b="1">
                  <a:solidFill>
                    <a:schemeClr val="tx1"/>
                  </a:solidFill>
                  <a:latin typeface="Arial" panose="020B0604020202020204" pitchFamily="34" charset="0"/>
                  <a:ea typeface="黑体" pitchFamily="2" charset="-122"/>
                </a:defRPr>
              </a:lvl1pPr>
              <a:lvl2pPr marL="742950" indent="-285750">
                <a:spcBef>
                  <a:spcPct val="20000"/>
                </a:spcBef>
                <a:buFont typeface="Wingdings" panose="05000000000000000000" pitchFamily="2" charset="2"/>
                <a:buChar char="l"/>
                <a:defRPr sz="2000" b="1">
                  <a:solidFill>
                    <a:schemeClr val="tx1"/>
                  </a:solidFill>
                  <a:latin typeface="Arial" panose="020B0604020202020204" pitchFamily="34" charset="0"/>
                  <a:ea typeface="楷体_GB2312" pitchFamily="49" charset="-122"/>
                </a:defRPr>
              </a:lvl2pPr>
              <a:lvl3pPr marL="1143000" indent="-228600">
                <a:spcBef>
                  <a:spcPct val="20000"/>
                </a:spcBef>
                <a:buFont typeface="Gungsuh" panose="02030600000101010101" pitchFamily="18" charset="-127"/>
                <a:buChar char="-"/>
                <a:defRPr sz="2400" b="1">
                  <a:solidFill>
                    <a:schemeClr val="tx1"/>
                  </a:solidFill>
                  <a:latin typeface="Arial" panose="020B0604020202020204" pitchFamily="34" charset="0"/>
                  <a:ea typeface="宋体" pitchFamily="2" charset="-122"/>
                </a:defRPr>
              </a:lvl3pPr>
              <a:lvl4pPr marL="1600200" indent="-228600">
                <a:spcBef>
                  <a:spcPct val="20000"/>
                </a:spcBef>
                <a:buChar char="•"/>
                <a:defRPr sz="1600">
                  <a:solidFill>
                    <a:schemeClr val="tx1"/>
                  </a:solidFill>
                  <a:latin typeface="Arial" panose="020B0604020202020204" pitchFamily="34" charset="0"/>
                  <a:ea typeface="黑体" pitchFamily="2" charset="-122"/>
                </a:defRPr>
              </a:lvl4pPr>
              <a:lvl5pPr marL="2057400" indent="-228600">
                <a:spcBef>
                  <a:spcPct val="20000"/>
                </a:spcBef>
                <a:buChar char="»"/>
                <a:defRPr sz="2000">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dirty="0">
                  <a:ln>
                    <a:noFill/>
                  </a:ln>
                  <a:solidFill>
                    <a:srgbClr val="000000"/>
                  </a:solidFill>
                  <a:effectLst/>
                  <a:uLnTx/>
                  <a:uFillTx/>
                  <a:latin typeface="Arial" panose="020B0604020202020204" pitchFamily="34" charset="0"/>
                  <a:ea typeface="宋体" pitchFamily="2" charset="-122"/>
                  <a:cs typeface="+mn-cs"/>
                </a:rPr>
                <a:t>T</a:t>
              </a:r>
              <a:r>
                <a:rPr kumimoji="0" lang="en-US" altLang="zh-CN" sz="20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rPr>
                <a:t>add</a:t>
              </a:r>
              <a:r>
                <a:rPr kumimoji="0" lang="en-US" altLang="zh-CN" sz="2000" b="0" i="0" u="none" strike="noStrike" kern="1200" cap="none" spc="0" normalizeH="0" baseline="0" noProof="0" dirty="0">
                  <a:ln>
                    <a:noFill/>
                  </a:ln>
                  <a:solidFill>
                    <a:srgbClr val="000000"/>
                  </a:solidFill>
                  <a:effectLst/>
                  <a:uLnTx/>
                  <a:uFillTx/>
                  <a:latin typeface="Arial" panose="020B0604020202020204" pitchFamily="34" charset="0"/>
                  <a:ea typeface="宋体" pitchFamily="2" charset="-122"/>
                  <a:cs typeface="+mn-cs"/>
                </a:rPr>
                <a:t>, </a:t>
              </a:r>
              <a:r>
                <a:rPr kumimoji="0" lang="en-US" altLang="zh-CN" sz="2000" b="0" i="0" u="none" strike="noStrike" kern="1200" cap="none" spc="0" normalizeH="0" baseline="0" noProof="0" dirty="0" err="1">
                  <a:ln>
                    <a:noFill/>
                  </a:ln>
                  <a:solidFill>
                    <a:srgbClr val="000000"/>
                  </a:solidFill>
                  <a:effectLst/>
                  <a:uLnTx/>
                  <a:uFillTx/>
                  <a:latin typeface="Arial" panose="020B0604020202020204" pitchFamily="34" charset="0"/>
                  <a:ea typeface="宋体" pitchFamily="2" charset="-122"/>
                  <a:cs typeface="+mn-cs"/>
                </a:rPr>
                <a:t>T</a:t>
              </a:r>
              <a:r>
                <a:rPr kumimoji="0" lang="en-US" altLang="zh-CN" sz="2000" b="0" i="0" u="none" strike="noStrike" kern="1200" cap="none" spc="0" normalizeH="0" baseline="-25000" noProof="0" dirty="0" err="1">
                  <a:ln>
                    <a:noFill/>
                  </a:ln>
                  <a:solidFill>
                    <a:srgbClr val="000000"/>
                  </a:solidFill>
                  <a:effectLst/>
                  <a:uLnTx/>
                  <a:uFillTx/>
                  <a:latin typeface="Arial" panose="020B0604020202020204" pitchFamily="34" charset="0"/>
                  <a:ea typeface="宋体" pitchFamily="2" charset="-122"/>
                  <a:cs typeface="+mn-cs"/>
                </a:rPr>
                <a:t>mul</a:t>
              </a:r>
              <a:endParaRPr kumimoji="0" lang="en-US" altLang="zh-CN" sz="20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endParaRPr>
            </a:p>
          </p:txBody>
        </p:sp>
      </p:grpSp>
      <p:sp>
        <p:nvSpPr>
          <p:cNvPr id="3" name="矩形 2"/>
          <p:cNvSpPr/>
          <p:nvPr/>
        </p:nvSpPr>
        <p:spPr bwMode="auto">
          <a:xfrm>
            <a:off x="5292080" y="4365104"/>
            <a:ext cx="2880320" cy="738912"/>
          </a:xfrm>
          <a:prstGeom prst="rect">
            <a:avLst/>
          </a:prstGeom>
          <a:noFill/>
          <a:ln w="762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25000" noProof="0">
              <a:ln>
                <a:noFill/>
              </a:ln>
              <a:solidFill>
                <a:srgbClr val="000000"/>
              </a:solidFill>
              <a:effectLst/>
              <a:uLnTx/>
              <a:uFillTx/>
              <a:latin typeface="Arial" panose="020B0604020202020204" pitchFamily="34" charset="0"/>
              <a:ea typeface="宋体" pitchFamily="2" charset="-122"/>
              <a:cs typeface="+mn-cs"/>
            </a:endParaRPr>
          </a:p>
        </p:txBody>
      </p:sp>
      <p:sp>
        <p:nvSpPr>
          <p:cNvPr id="17" name="矩形 16"/>
          <p:cNvSpPr/>
          <p:nvPr/>
        </p:nvSpPr>
        <p:spPr bwMode="auto">
          <a:xfrm>
            <a:off x="1912844" y="2897943"/>
            <a:ext cx="1319911" cy="1145619"/>
          </a:xfrm>
          <a:prstGeom prst="rect">
            <a:avLst/>
          </a:prstGeom>
          <a:noFill/>
          <a:ln w="762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25000" noProof="0">
              <a:ln>
                <a:noFill/>
              </a:ln>
              <a:solidFill>
                <a:srgbClr val="000000"/>
              </a:solidFill>
              <a:effectLst/>
              <a:uLnTx/>
              <a:uFillTx/>
              <a:latin typeface="Arial" panose="020B0604020202020204" pitchFamily="34" charset="0"/>
              <a:ea typeface="宋体"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Computational model (Turing machine) vs. Structural model (Von structure)</a:t>
            </a:r>
            <a:endParaRPr lang="zh-CN" altLang="en-US" dirty="0"/>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FAF88401-22E9-4153-B0F5-3C3505E5B3D2}" type="datetime1">
              <a:rPr kumimoji="0" lang="zh-CN" altLang="en-US" sz="1400" b="0" i="0" u="none" strike="noStrike" kern="1200" cap="none" spc="0" normalizeH="0" baseline="0" noProof="0" smtClean="0">
                <a:ln>
                  <a:noFill/>
                </a:ln>
                <a:solidFill>
                  <a:srgbClr val="000000"/>
                </a:solidFill>
                <a:effectLst/>
                <a:uLnTx/>
                <a:uFillTx/>
                <a:latin typeface="Arial" panose="020B0604020202020204" pitchFamily="34" charset="0"/>
                <a:ea typeface="宋体" pitchFamily="2" charset="-122"/>
                <a:cs typeface="+mn-cs"/>
              </a:rPr>
              <a:t>2023/9/7</a:t>
            </a:fld>
            <a:endPar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宋体"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283AA37B-31F2-46EE-90A4-68D9AA6A4383}" type="slidenum">
              <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宋体" pitchFamily="2" charset="-122"/>
                <a:cs typeface="+mn-cs"/>
              </a:rPr>
              <a:t>17</a:t>
            </a:fld>
            <a:endParaRPr kumimoji="0" lang="en-US" altLang="zh-CN" sz="1400" b="0" i="0" u="none" strike="noStrike" kern="1200" cap="none" spc="0" normalizeH="0" baseline="0" noProof="0">
              <a:ln>
                <a:noFill/>
              </a:ln>
              <a:solidFill>
                <a:srgbClr val="000000"/>
              </a:solidFill>
              <a:effectLst/>
              <a:uLnTx/>
              <a:uFillTx/>
              <a:latin typeface="Arial" panose="020B0604020202020204" pitchFamily="34" charset="0"/>
              <a:ea typeface="宋体" pitchFamily="2" charset="-122"/>
              <a:cs typeface="+mn-cs"/>
            </a:endParaRPr>
          </a:p>
        </p:txBody>
      </p:sp>
      <p:grpSp>
        <p:nvGrpSpPr>
          <p:cNvPr id="8" name="Group 17"/>
          <p:cNvGrpSpPr/>
          <p:nvPr/>
        </p:nvGrpSpPr>
        <p:grpSpPr bwMode="auto">
          <a:xfrm>
            <a:off x="432049" y="2934035"/>
            <a:ext cx="3995936" cy="1656184"/>
            <a:chOff x="1075" y="1680"/>
            <a:chExt cx="3039" cy="1018"/>
          </a:xfrm>
        </p:grpSpPr>
        <p:sp>
          <p:nvSpPr>
            <p:cNvPr id="9" name="Rectangle 5"/>
            <p:cNvSpPr>
              <a:spLocks noChangeArrowheads="1"/>
            </p:cNvSpPr>
            <p:nvPr/>
          </p:nvSpPr>
          <p:spPr bwMode="auto">
            <a:xfrm>
              <a:off x="2181" y="1680"/>
              <a:ext cx="1008" cy="672"/>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Wingdings" panose="05000000000000000000" pitchFamily="2" charset="2"/>
                <a:buChar char="n"/>
                <a:defRPr sz="2400" b="1">
                  <a:solidFill>
                    <a:schemeClr val="tx1"/>
                  </a:solidFill>
                  <a:latin typeface="Arial" panose="020B0604020202020204" pitchFamily="34" charset="0"/>
                  <a:ea typeface="黑体" pitchFamily="2" charset="-122"/>
                </a:defRPr>
              </a:lvl1pPr>
              <a:lvl2pPr marL="742950" indent="-285750">
                <a:spcBef>
                  <a:spcPct val="20000"/>
                </a:spcBef>
                <a:buFont typeface="Wingdings" panose="05000000000000000000" pitchFamily="2" charset="2"/>
                <a:buChar char="l"/>
                <a:defRPr sz="2000" b="1">
                  <a:solidFill>
                    <a:schemeClr val="tx1"/>
                  </a:solidFill>
                  <a:latin typeface="Arial" panose="020B0604020202020204" pitchFamily="34" charset="0"/>
                  <a:ea typeface="楷体_GB2312" pitchFamily="49" charset="-122"/>
                </a:defRPr>
              </a:lvl2pPr>
              <a:lvl3pPr marL="1143000" indent="-228600">
                <a:spcBef>
                  <a:spcPct val="20000"/>
                </a:spcBef>
                <a:buFont typeface="Gungsuh" panose="02030600000101010101" pitchFamily="18" charset="-127"/>
                <a:buChar char="-"/>
                <a:defRPr sz="2400" b="1">
                  <a:solidFill>
                    <a:schemeClr val="tx1"/>
                  </a:solidFill>
                  <a:latin typeface="Arial" panose="020B0604020202020204" pitchFamily="34" charset="0"/>
                  <a:ea typeface="宋体" pitchFamily="2" charset="-122"/>
                </a:defRPr>
              </a:lvl3pPr>
              <a:lvl4pPr marL="1600200" indent="-228600">
                <a:spcBef>
                  <a:spcPct val="20000"/>
                </a:spcBef>
                <a:buChar char="•"/>
                <a:defRPr sz="1600">
                  <a:solidFill>
                    <a:schemeClr val="tx1"/>
                  </a:solidFill>
                  <a:latin typeface="Arial" panose="020B0604020202020204" pitchFamily="34" charset="0"/>
                  <a:ea typeface="黑体" pitchFamily="2" charset="-122"/>
                </a:defRPr>
              </a:lvl4pPr>
              <a:lvl5pPr marL="2057400" indent="-228600">
                <a:spcBef>
                  <a:spcPct val="20000"/>
                </a:spcBef>
                <a:buChar char="»"/>
                <a:defRPr sz="2000">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3200" b="1" i="0" u="none" strike="noStrike" kern="1200" cap="none" spc="0" normalizeH="0" baseline="0" noProof="0" dirty="0">
                  <a:ln>
                    <a:noFill/>
                  </a:ln>
                  <a:solidFill>
                    <a:srgbClr val="000000"/>
                  </a:solidFill>
                  <a:effectLst/>
                  <a:uLnTx/>
                  <a:uFillTx/>
                  <a:latin typeface="Arial" panose="020B0604020202020204" pitchFamily="34" charset="0"/>
                  <a:ea typeface="宋体" pitchFamily="2" charset="-122"/>
                  <a:cs typeface="+mn-cs"/>
                </a:rPr>
                <a:t>U</a:t>
              </a:r>
              <a:endParaRPr kumimoji="0" lang="en-US" altLang="zh-CN" sz="3200" b="1"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endParaRPr>
            </a:p>
          </p:txBody>
        </p:sp>
        <p:sp>
          <p:nvSpPr>
            <p:cNvPr id="10" name="Line 6"/>
            <p:cNvSpPr>
              <a:spLocks noChangeShapeType="1"/>
            </p:cNvSpPr>
            <p:nvPr/>
          </p:nvSpPr>
          <p:spPr bwMode="auto">
            <a:xfrm>
              <a:off x="1845" y="2239"/>
              <a:ext cx="336" cy="0"/>
            </a:xfrm>
            <a:prstGeom prst="line">
              <a:avLst/>
            </a:prstGeom>
            <a:noFill/>
            <a:ln w="9525">
              <a:solidFill>
                <a:schemeClr val="tx1"/>
              </a:solidFill>
              <a:round/>
              <a:tailEnd type="triangle" w="lg" len="lg"/>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25000" noProof="0">
                <a:ln>
                  <a:noFill/>
                </a:ln>
                <a:solidFill>
                  <a:srgbClr val="000000"/>
                </a:solidFill>
                <a:effectLst/>
                <a:uLnTx/>
                <a:uFillTx/>
                <a:latin typeface="Arial" panose="020B0604020202020204" pitchFamily="34" charset="0"/>
                <a:ea typeface="宋体" pitchFamily="2" charset="-122"/>
                <a:cs typeface="+mn-cs"/>
              </a:endParaRPr>
            </a:p>
          </p:txBody>
        </p:sp>
        <p:sp>
          <p:nvSpPr>
            <p:cNvPr id="11" name="Line 7"/>
            <p:cNvSpPr>
              <a:spLocks noChangeShapeType="1"/>
            </p:cNvSpPr>
            <p:nvPr/>
          </p:nvSpPr>
          <p:spPr bwMode="auto">
            <a:xfrm>
              <a:off x="3189" y="2239"/>
              <a:ext cx="336" cy="0"/>
            </a:xfrm>
            <a:prstGeom prst="line">
              <a:avLst/>
            </a:prstGeom>
            <a:noFill/>
            <a:ln w="9525">
              <a:solidFill>
                <a:schemeClr val="tx1"/>
              </a:solidFill>
              <a:round/>
              <a:tailEnd type="triangle" w="lg" len="lg"/>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25000" noProof="0">
                <a:ln>
                  <a:noFill/>
                </a:ln>
                <a:solidFill>
                  <a:srgbClr val="000000"/>
                </a:solidFill>
                <a:effectLst/>
                <a:uLnTx/>
                <a:uFillTx/>
                <a:latin typeface="Arial" panose="020B0604020202020204" pitchFamily="34" charset="0"/>
                <a:ea typeface="宋体" pitchFamily="2" charset="-122"/>
                <a:cs typeface="+mn-cs"/>
              </a:endParaRPr>
            </a:p>
          </p:txBody>
        </p:sp>
        <p:sp>
          <p:nvSpPr>
            <p:cNvPr id="12" name="Text Box 8"/>
            <p:cNvSpPr txBox="1">
              <a:spLocks noChangeArrowheads="1"/>
            </p:cNvSpPr>
            <p:nvPr/>
          </p:nvSpPr>
          <p:spPr bwMode="auto">
            <a:xfrm>
              <a:off x="1421" y="2102"/>
              <a:ext cx="46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n"/>
                <a:defRPr sz="2400" b="1">
                  <a:solidFill>
                    <a:schemeClr val="tx1"/>
                  </a:solidFill>
                  <a:latin typeface="Arial" panose="020B0604020202020204" pitchFamily="34" charset="0"/>
                  <a:ea typeface="黑体" pitchFamily="2" charset="-122"/>
                </a:defRPr>
              </a:lvl1pPr>
              <a:lvl2pPr marL="742950" indent="-285750">
                <a:spcBef>
                  <a:spcPct val="20000"/>
                </a:spcBef>
                <a:buFont typeface="Wingdings" panose="05000000000000000000" pitchFamily="2" charset="2"/>
                <a:buChar char="l"/>
                <a:defRPr sz="2000" b="1">
                  <a:solidFill>
                    <a:schemeClr val="tx1"/>
                  </a:solidFill>
                  <a:latin typeface="Arial" panose="020B0604020202020204" pitchFamily="34" charset="0"/>
                  <a:ea typeface="楷体_GB2312" pitchFamily="49" charset="-122"/>
                </a:defRPr>
              </a:lvl2pPr>
              <a:lvl3pPr marL="1143000" indent="-228600">
                <a:spcBef>
                  <a:spcPct val="20000"/>
                </a:spcBef>
                <a:buFont typeface="Gungsuh" panose="02030600000101010101" pitchFamily="18" charset="-127"/>
                <a:buChar char="-"/>
                <a:defRPr sz="2400" b="1">
                  <a:solidFill>
                    <a:schemeClr val="tx1"/>
                  </a:solidFill>
                  <a:latin typeface="Arial" panose="020B0604020202020204" pitchFamily="34" charset="0"/>
                  <a:ea typeface="宋体" pitchFamily="2" charset="-122"/>
                </a:defRPr>
              </a:lvl3pPr>
              <a:lvl4pPr marL="1600200" indent="-228600">
                <a:spcBef>
                  <a:spcPct val="20000"/>
                </a:spcBef>
                <a:buChar char="•"/>
                <a:defRPr sz="1600">
                  <a:solidFill>
                    <a:schemeClr val="tx1"/>
                  </a:solidFill>
                  <a:latin typeface="Arial" panose="020B0604020202020204" pitchFamily="34" charset="0"/>
                  <a:ea typeface="黑体" pitchFamily="2" charset="-122"/>
                </a:defRPr>
              </a:lvl4pPr>
              <a:lvl5pPr marL="2057400" indent="-228600">
                <a:spcBef>
                  <a:spcPct val="20000"/>
                </a:spcBef>
                <a:buChar char="»"/>
                <a:defRPr sz="2000">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Arial" panose="020B0604020202020204" pitchFamily="34" charset="0"/>
                  <a:ea typeface="宋体" pitchFamily="2" charset="-122"/>
                  <a:cs typeface="+mn-cs"/>
                </a:rPr>
                <a:t>a,b,c</a:t>
              </a:r>
            </a:p>
          </p:txBody>
        </p:sp>
        <p:sp>
          <p:nvSpPr>
            <p:cNvPr id="13" name="Text Box 9"/>
            <p:cNvSpPr txBox="1">
              <a:spLocks noChangeArrowheads="1"/>
            </p:cNvSpPr>
            <p:nvPr/>
          </p:nvSpPr>
          <p:spPr bwMode="auto">
            <a:xfrm>
              <a:off x="3541" y="2112"/>
              <a:ext cx="57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n"/>
                <a:defRPr sz="2400" b="1">
                  <a:solidFill>
                    <a:schemeClr val="tx1"/>
                  </a:solidFill>
                  <a:latin typeface="Arial" panose="020B0604020202020204" pitchFamily="34" charset="0"/>
                  <a:ea typeface="黑体" pitchFamily="2" charset="-122"/>
                </a:defRPr>
              </a:lvl1pPr>
              <a:lvl2pPr marL="742950" indent="-285750">
                <a:spcBef>
                  <a:spcPct val="20000"/>
                </a:spcBef>
                <a:buFont typeface="Wingdings" panose="05000000000000000000" pitchFamily="2" charset="2"/>
                <a:buChar char="l"/>
                <a:defRPr sz="2000" b="1">
                  <a:solidFill>
                    <a:schemeClr val="tx1"/>
                  </a:solidFill>
                  <a:latin typeface="Arial" panose="020B0604020202020204" pitchFamily="34" charset="0"/>
                  <a:ea typeface="楷体_GB2312" pitchFamily="49" charset="-122"/>
                </a:defRPr>
              </a:lvl2pPr>
              <a:lvl3pPr marL="1143000" indent="-228600">
                <a:spcBef>
                  <a:spcPct val="20000"/>
                </a:spcBef>
                <a:buFont typeface="Gungsuh" panose="02030600000101010101" pitchFamily="18" charset="-127"/>
                <a:buChar char="-"/>
                <a:defRPr sz="2400" b="1">
                  <a:solidFill>
                    <a:schemeClr val="tx1"/>
                  </a:solidFill>
                  <a:latin typeface="Arial" panose="020B0604020202020204" pitchFamily="34" charset="0"/>
                  <a:ea typeface="宋体" pitchFamily="2" charset="-122"/>
                </a:defRPr>
              </a:lvl3pPr>
              <a:lvl4pPr marL="1600200" indent="-228600">
                <a:spcBef>
                  <a:spcPct val="20000"/>
                </a:spcBef>
                <a:buChar char="•"/>
                <a:defRPr sz="1600">
                  <a:solidFill>
                    <a:schemeClr val="tx1"/>
                  </a:solidFill>
                  <a:latin typeface="Arial" panose="020B0604020202020204" pitchFamily="34" charset="0"/>
                  <a:ea typeface="黑体" pitchFamily="2" charset="-122"/>
                </a:defRPr>
              </a:lvl4pPr>
              <a:lvl5pPr marL="2057400" indent="-228600">
                <a:spcBef>
                  <a:spcPct val="20000"/>
                </a:spcBef>
                <a:buChar char="»"/>
                <a:defRPr sz="2000">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Franklin Gothic Book" pitchFamily="34" charset="0"/>
                  <a:ea typeface="宋体" pitchFamily="2" charset="-122"/>
                  <a:cs typeface="+mn-cs"/>
                </a:rPr>
                <a:t>c(a+b)</a:t>
              </a:r>
            </a:p>
          </p:txBody>
        </p:sp>
        <p:sp>
          <p:nvSpPr>
            <p:cNvPr id="14" name="Text Box 10"/>
            <p:cNvSpPr txBox="1">
              <a:spLocks noChangeArrowheads="1"/>
            </p:cNvSpPr>
            <p:nvPr/>
          </p:nvSpPr>
          <p:spPr bwMode="auto">
            <a:xfrm>
              <a:off x="1763" y="2448"/>
              <a:ext cx="193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n"/>
                <a:defRPr sz="2400" b="1">
                  <a:solidFill>
                    <a:schemeClr val="tx1"/>
                  </a:solidFill>
                  <a:latin typeface="Arial" panose="020B0604020202020204" pitchFamily="34" charset="0"/>
                  <a:ea typeface="黑体" pitchFamily="2" charset="-122"/>
                </a:defRPr>
              </a:lvl1pPr>
              <a:lvl2pPr marL="742950" indent="-285750">
                <a:spcBef>
                  <a:spcPct val="20000"/>
                </a:spcBef>
                <a:buFont typeface="Wingdings" panose="05000000000000000000" pitchFamily="2" charset="2"/>
                <a:buChar char="l"/>
                <a:defRPr sz="2000" b="1">
                  <a:solidFill>
                    <a:schemeClr val="tx1"/>
                  </a:solidFill>
                  <a:latin typeface="Arial" panose="020B0604020202020204" pitchFamily="34" charset="0"/>
                  <a:ea typeface="楷体_GB2312" pitchFamily="49" charset="-122"/>
                </a:defRPr>
              </a:lvl2pPr>
              <a:lvl3pPr marL="1143000" indent="-228600">
                <a:spcBef>
                  <a:spcPct val="20000"/>
                </a:spcBef>
                <a:buFont typeface="Gungsuh" panose="02030600000101010101" pitchFamily="18" charset="-127"/>
                <a:buChar char="-"/>
                <a:defRPr sz="2400" b="1">
                  <a:solidFill>
                    <a:schemeClr val="tx1"/>
                  </a:solidFill>
                  <a:latin typeface="Arial" panose="020B0604020202020204" pitchFamily="34" charset="0"/>
                  <a:ea typeface="宋体" pitchFamily="2" charset="-122"/>
                </a:defRPr>
              </a:lvl3pPr>
              <a:lvl4pPr marL="1600200" indent="-228600">
                <a:spcBef>
                  <a:spcPct val="20000"/>
                </a:spcBef>
                <a:buChar char="•"/>
                <a:defRPr sz="1600">
                  <a:solidFill>
                    <a:schemeClr val="tx1"/>
                  </a:solidFill>
                  <a:latin typeface="Arial" panose="020B0604020202020204" pitchFamily="34" charset="0"/>
                  <a:ea typeface="黑体" pitchFamily="2" charset="-122"/>
                </a:defRPr>
              </a:lvl4pPr>
              <a:lvl5pPr marL="2057400" indent="-228600">
                <a:spcBef>
                  <a:spcPct val="20000"/>
                </a:spcBef>
                <a:buChar char="»"/>
                <a:defRPr sz="2000">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1" u="none" strike="noStrike" kern="1200" cap="none" spc="0" normalizeH="0" baseline="0" noProof="0">
                  <a:ln>
                    <a:noFill/>
                  </a:ln>
                  <a:solidFill>
                    <a:srgbClr val="000000"/>
                  </a:solidFill>
                  <a:effectLst/>
                  <a:uLnTx/>
                  <a:uFillTx/>
                  <a:latin typeface="Arial" panose="020B0604020202020204" pitchFamily="34" charset="0"/>
                  <a:ea typeface="宋体" pitchFamily="2" charset="-122"/>
                  <a:cs typeface="+mn-cs"/>
                </a:rPr>
                <a:t>Universal Turing Machine</a:t>
              </a:r>
            </a:p>
          </p:txBody>
        </p:sp>
        <p:sp>
          <p:nvSpPr>
            <p:cNvPr id="15" name="Line 11"/>
            <p:cNvSpPr>
              <a:spLocks noChangeShapeType="1"/>
            </p:cNvSpPr>
            <p:nvPr/>
          </p:nvSpPr>
          <p:spPr bwMode="auto">
            <a:xfrm>
              <a:off x="1845" y="1865"/>
              <a:ext cx="336" cy="0"/>
            </a:xfrm>
            <a:prstGeom prst="line">
              <a:avLst/>
            </a:prstGeom>
            <a:noFill/>
            <a:ln w="9525">
              <a:solidFill>
                <a:schemeClr val="tx1"/>
              </a:solidFill>
              <a:round/>
              <a:tailEnd type="triangle" w="lg" len="lg"/>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25000" noProof="0">
                <a:ln>
                  <a:noFill/>
                </a:ln>
                <a:solidFill>
                  <a:srgbClr val="000000"/>
                </a:solidFill>
                <a:effectLst/>
                <a:uLnTx/>
                <a:uFillTx/>
                <a:latin typeface="Arial" panose="020B0604020202020204" pitchFamily="34" charset="0"/>
                <a:ea typeface="宋体" pitchFamily="2" charset="-122"/>
                <a:cs typeface="+mn-cs"/>
              </a:endParaRPr>
            </a:p>
          </p:txBody>
        </p:sp>
        <p:sp>
          <p:nvSpPr>
            <p:cNvPr id="16" name="Text Box 13"/>
            <p:cNvSpPr txBox="1">
              <a:spLocks noChangeArrowheads="1"/>
            </p:cNvSpPr>
            <p:nvPr/>
          </p:nvSpPr>
          <p:spPr bwMode="auto">
            <a:xfrm>
              <a:off x="1075" y="1728"/>
              <a:ext cx="74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n"/>
                <a:defRPr sz="2400" b="1">
                  <a:solidFill>
                    <a:schemeClr val="tx1"/>
                  </a:solidFill>
                  <a:latin typeface="Arial" panose="020B0604020202020204" pitchFamily="34" charset="0"/>
                  <a:ea typeface="黑体" pitchFamily="2" charset="-122"/>
                </a:defRPr>
              </a:lvl1pPr>
              <a:lvl2pPr marL="742950" indent="-285750">
                <a:spcBef>
                  <a:spcPct val="20000"/>
                </a:spcBef>
                <a:buFont typeface="Wingdings" panose="05000000000000000000" pitchFamily="2" charset="2"/>
                <a:buChar char="l"/>
                <a:defRPr sz="2000" b="1">
                  <a:solidFill>
                    <a:schemeClr val="tx1"/>
                  </a:solidFill>
                  <a:latin typeface="Arial" panose="020B0604020202020204" pitchFamily="34" charset="0"/>
                  <a:ea typeface="楷体_GB2312" pitchFamily="49" charset="-122"/>
                </a:defRPr>
              </a:lvl2pPr>
              <a:lvl3pPr marL="1143000" indent="-228600">
                <a:spcBef>
                  <a:spcPct val="20000"/>
                </a:spcBef>
                <a:buFont typeface="Gungsuh" panose="02030600000101010101" pitchFamily="18" charset="-127"/>
                <a:buChar char="-"/>
                <a:defRPr sz="2400" b="1">
                  <a:solidFill>
                    <a:schemeClr val="tx1"/>
                  </a:solidFill>
                  <a:latin typeface="Arial" panose="020B0604020202020204" pitchFamily="34" charset="0"/>
                  <a:ea typeface="宋体" pitchFamily="2" charset="-122"/>
                </a:defRPr>
              </a:lvl3pPr>
              <a:lvl4pPr marL="1600200" indent="-228600">
                <a:spcBef>
                  <a:spcPct val="20000"/>
                </a:spcBef>
                <a:buChar char="•"/>
                <a:defRPr sz="1600">
                  <a:solidFill>
                    <a:schemeClr val="tx1"/>
                  </a:solidFill>
                  <a:latin typeface="Arial" panose="020B0604020202020204" pitchFamily="34" charset="0"/>
                  <a:ea typeface="黑体" pitchFamily="2" charset="-122"/>
                </a:defRPr>
              </a:lvl4pPr>
              <a:lvl5pPr marL="2057400" indent="-228600">
                <a:spcBef>
                  <a:spcPct val="20000"/>
                </a:spcBef>
                <a:buChar char="»"/>
                <a:defRPr sz="2000">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Arial" panose="020B0604020202020204" pitchFamily="34" charset="0"/>
                  <a:ea typeface="宋体" pitchFamily="2" charset="-122"/>
                  <a:cs typeface="+mn-cs"/>
                </a:rPr>
                <a:t>T</a:t>
              </a:r>
              <a:r>
                <a:rPr kumimoji="0" lang="en-US" altLang="zh-CN" sz="2000" b="0" i="0" u="none" strike="noStrike" kern="1200" cap="none" spc="0" normalizeH="0" baseline="-25000" noProof="0">
                  <a:ln>
                    <a:noFill/>
                  </a:ln>
                  <a:solidFill>
                    <a:srgbClr val="000000"/>
                  </a:solidFill>
                  <a:effectLst/>
                  <a:uLnTx/>
                  <a:uFillTx/>
                  <a:latin typeface="Arial" panose="020B0604020202020204" pitchFamily="34" charset="0"/>
                  <a:ea typeface="宋体" pitchFamily="2" charset="-122"/>
                  <a:cs typeface="+mn-cs"/>
                </a:rPr>
                <a:t>add</a:t>
              </a:r>
              <a:r>
                <a:rPr kumimoji="0" lang="en-US" altLang="zh-CN" sz="2000" b="0" i="0" u="none" strike="noStrike" kern="1200" cap="none" spc="0" normalizeH="0" baseline="0" noProof="0">
                  <a:ln>
                    <a:noFill/>
                  </a:ln>
                  <a:solidFill>
                    <a:srgbClr val="000000"/>
                  </a:solidFill>
                  <a:effectLst/>
                  <a:uLnTx/>
                  <a:uFillTx/>
                  <a:latin typeface="Arial" panose="020B0604020202020204" pitchFamily="34" charset="0"/>
                  <a:ea typeface="宋体" pitchFamily="2" charset="-122"/>
                  <a:cs typeface="+mn-cs"/>
                </a:rPr>
                <a:t>, T</a:t>
              </a:r>
              <a:r>
                <a:rPr kumimoji="0" lang="en-US" altLang="zh-CN" sz="2000" b="0" i="0" u="none" strike="noStrike" kern="1200" cap="none" spc="0" normalizeH="0" baseline="-25000" noProof="0">
                  <a:ln>
                    <a:noFill/>
                  </a:ln>
                  <a:solidFill>
                    <a:srgbClr val="000000"/>
                  </a:solidFill>
                  <a:effectLst/>
                  <a:uLnTx/>
                  <a:uFillTx/>
                  <a:latin typeface="Arial" panose="020B0604020202020204" pitchFamily="34" charset="0"/>
                  <a:ea typeface="宋体" pitchFamily="2" charset="-122"/>
                  <a:cs typeface="+mn-cs"/>
                </a:rPr>
                <a:t>mul</a:t>
              </a:r>
            </a:p>
          </p:txBody>
        </p:sp>
      </p:grpSp>
      <p:pic>
        <p:nvPicPr>
          <p:cNvPr id="17" name="Picture 2" descr="StateMachin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2040" y="1124744"/>
            <a:ext cx="3888432" cy="5307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Instruction Set Architecture (ISA) vs. Finite State Machine</a:t>
            </a:r>
            <a:endParaRPr lang="zh-CN" altLang="en-US" dirty="0"/>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FAF88401-22E9-4153-B0F5-3C3505E5B3D2}" type="datetime1">
              <a:rPr kumimoji="0" lang="zh-CN" altLang="en-US" sz="1400" b="0" i="0" u="none" strike="noStrike" kern="1200" cap="none" spc="0" normalizeH="0" baseline="0" noProof="0" smtClean="0">
                <a:ln>
                  <a:noFill/>
                </a:ln>
                <a:solidFill>
                  <a:srgbClr val="000000"/>
                </a:solidFill>
                <a:effectLst/>
                <a:uLnTx/>
                <a:uFillTx/>
                <a:latin typeface="Arial" panose="020B0604020202020204" pitchFamily="34" charset="0"/>
                <a:ea typeface="宋体" pitchFamily="2" charset="-122"/>
                <a:cs typeface="+mn-cs"/>
              </a:rPr>
              <a:t>2023/9/7</a:t>
            </a:fld>
            <a:endParaRPr kumimoji="0" lang="en-US" sz="1400" b="0" i="0" u="none" strike="noStrike" kern="1200" cap="none" spc="0" normalizeH="0" baseline="0" noProof="0">
              <a:ln>
                <a:noFill/>
              </a:ln>
              <a:solidFill>
                <a:srgbClr val="000000"/>
              </a:solidFill>
              <a:effectLst/>
              <a:uLnTx/>
              <a:uFillTx/>
              <a:latin typeface="Arial" panose="020B0604020202020204" pitchFamily="34" charset="0"/>
              <a:ea typeface="宋体"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283AA37B-31F2-46EE-90A4-68D9AA6A4383}" type="slidenum">
              <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宋体" pitchFamily="2" charset="-122"/>
                <a:cs typeface="+mn-cs"/>
              </a:rPr>
              <a:t>18</a:t>
            </a:fld>
            <a:endParaRPr kumimoji="0" lang="en-US" altLang="zh-CN" sz="1400" b="0" i="0" u="none" strike="noStrike" kern="1200" cap="none" spc="0" normalizeH="0" baseline="0" noProof="0">
              <a:ln>
                <a:noFill/>
              </a:ln>
              <a:solidFill>
                <a:srgbClr val="000000"/>
              </a:solidFill>
              <a:effectLst/>
              <a:uLnTx/>
              <a:uFillTx/>
              <a:latin typeface="Arial" panose="020B0604020202020204" pitchFamily="34" charset="0"/>
              <a:ea typeface="宋体" pitchFamily="2" charset="-122"/>
              <a:cs typeface="+mn-cs"/>
            </a:endParaRPr>
          </a:p>
        </p:txBody>
      </p:sp>
      <p:pic>
        <p:nvPicPr>
          <p:cNvPr id="30" name="Picture 2" descr="IS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1020762"/>
            <a:ext cx="3240360" cy="539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2" descr="StateMachin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2040" y="1124744"/>
            <a:ext cx="3888432" cy="5307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StateMachin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2040" y="1124744"/>
            <a:ext cx="3888432" cy="5307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lang="en-US" altLang="zh-CN" dirty="0"/>
              <a:t>Instruction Set Architecture (ISA) vs. Finite State Machine</a:t>
            </a:r>
            <a:endParaRPr lang="zh-CN" altLang="en-US" dirty="0"/>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FAF88401-22E9-4153-B0F5-3C3505E5B3D2}" type="datetime1">
              <a:rPr kumimoji="0" lang="zh-CN" altLang="en-US" sz="1400" b="0" i="0" u="none" strike="noStrike" kern="1200" cap="none" spc="0" normalizeH="0" baseline="0" noProof="0" smtClean="0">
                <a:ln>
                  <a:noFill/>
                </a:ln>
                <a:solidFill>
                  <a:srgbClr val="000000"/>
                </a:solidFill>
                <a:effectLst/>
                <a:uLnTx/>
                <a:uFillTx/>
                <a:latin typeface="Arial" panose="020B0604020202020204" pitchFamily="34" charset="0"/>
                <a:ea typeface="宋体" pitchFamily="2" charset="-122"/>
                <a:cs typeface="+mn-cs"/>
              </a:rPr>
              <a:t>2023/9/7</a:t>
            </a:fld>
            <a:endParaRPr kumimoji="0" lang="en-US" sz="1400" b="0" i="0" u="none" strike="noStrike" kern="1200" cap="none" spc="0" normalizeH="0" baseline="0" noProof="0">
              <a:ln>
                <a:noFill/>
              </a:ln>
              <a:solidFill>
                <a:srgbClr val="000000"/>
              </a:solidFill>
              <a:effectLst/>
              <a:uLnTx/>
              <a:uFillTx/>
              <a:latin typeface="Arial" panose="020B0604020202020204" pitchFamily="34" charset="0"/>
              <a:ea typeface="宋体"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283AA37B-31F2-46EE-90A4-68D9AA6A4383}" type="slidenum">
              <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宋体" pitchFamily="2" charset="-122"/>
                <a:cs typeface="+mn-cs"/>
              </a:rPr>
              <a:t>19</a:t>
            </a:fld>
            <a:endParaRPr kumimoji="0" lang="en-US" altLang="zh-CN" sz="1400" b="0" i="0" u="none" strike="noStrike" kern="1200" cap="none" spc="0" normalizeH="0" baseline="0" noProof="0">
              <a:ln>
                <a:noFill/>
              </a:ln>
              <a:solidFill>
                <a:srgbClr val="000000"/>
              </a:solidFill>
              <a:effectLst/>
              <a:uLnTx/>
              <a:uFillTx/>
              <a:latin typeface="Arial" panose="020B0604020202020204" pitchFamily="34" charset="0"/>
              <a:ea typeface="宋体" pitchFamily="2" charset="-122"/>
              <a:cs typeface="+mn-cs"/>
            </a:endParaRPr>
          </a:p>
        </p:txBody>
      </p:sp>
      <p:pic>
        <p:nvPicPr>
          <p:cNvPr id="30" name="Picture 2" descr="I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1020762"/>
            <a:ext cx="3240360" cy="539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椭圆 4"/>
          <p:cNvSpPr/>
          <p:nvPr/>
        </p:nvSpPr>
        <p:spPr bwMode="auto">
          <a:xfrm>
            <a:off x="6397967" y="2996952"/>
            <a:ext cx="237626" cy="144016"/>
          </a:xfrm>
          <a:prstGeom prst="ellipse">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25000">
              <a:ln>
                <a:noFill/>
              </a:ln>
              <a:solidFill>
                <a:schemeClr val="tx1"/>
              </a:solidFill>
              <a:effectLst/>
              <a:latin typeface="Arial" panose="020B0604020202020204" pitchFamily="34" charset="0"/>
              <a:ea typeface="宋体" pitchFamily="2" charset="-122"/>
            </a:endParaRPr>
          </a:p>
        </p:txBody>
      </p:sp>
      <p:cxnSp>
        <p:nvCxnSpPr>
          <p:cNvPr id="8" name="直接箭头连接符 7"/>
          <p:cNvCxnSpPr/>
          <p:nvPr/>
        </p:nvCxnSpPr>
        <p:spPr bwMode="auto">
          <a:xfrm flipV="1">
            <a:off x="3779912" y="3140968"/>
            <a:ext cx="2618055" cy="720080"/>
          </a:xfrm>
          <a:prstGeom prst="straightConnector1">
            <a:avLst/>
          </a:prstGeom>
          <a:solidFill>
            <a:schemeClr val="accent1"/>
          </a:solidFill>
          <a:ln w="19050" cap="flat" cmpd="sng" algn="ctr">
            <a:solidFill>
              <a:schemeClr val="accent1"/>
            </a:solidFill>
            <a:prstDash val="solid"/>
            <a:round/>
            <a:headEnd type="none" w="med" len="med"/>
            <a:tailEnd type="triangle"/>
          </a:ln>
          <a:effectLst/>
        </p:spPr>
      </p:cxnSp>
      <p:cxnSp>
        <p:nvCxnSpPr>
          <p:cNvPr id="19" name="直接箭头连接符 18"/>
          <p:cNvCxnSpPr/>
          <p:nvPr/>
        </p:nvCxnSpPr>
        <p:spPr bwMode="auto">
          <a:xfrm flipH="1">
            <a:off x="6012160" y="3212976"/>
            <a:ext cx="504056" cy="1512168"/>
          </a:xfrm>
          <a:prstGeom prst="straightConnector1">
            <a:avLst/>
          </a:prstGeom>
          <a:solidFill>
            <a:schemeClr val="accent1"/>
          </a:solidFill>
          <a:ln w="19050" cap="flat" cmpd="sng" algn="ctr">
            <a:solidFill>
              <a:schemeClr val="accent1"/>
            </a:solidFill>
            <a:prstDash val="solid"/>
            <a:round/>
            <a:headEnd type="none" w="med" len="med"/>
            <a:tailEnd type="triangle"/>
          </a:ln>
          <a:effectLst/>
        </p:spPr>
      </p:cxnSp>
      <p:cxnSp>
        <p:nvCxnSpPr>
          <p:cNvPr id="12" name="直接箭头连接符 11">
            <a:extLst>
              <a:ext uri="{FF2B5EF4-FFF2-40B4-BE49-F238E27FC236}">
                <a16:creationId xmlns:a16="http://schemas.microsoft.com/office/drawing/2014/main" id="{54CEF101-D833-4405-A9DF-C962930F3DD3}"/>
              </a:ext>
            </a:extLst>
          </p:cNvPr>
          <p:cNvCxnSpPr>
            <a:cxnSpLocks/>
          </p:cNvCxnSpPr>
          <p:nvPr/>
        </p:nvCxnSpPr>
        <p:spPr bwMode="auto">
          <a:xfrm>
            <a:off x="6627326" y="1518111"/>
            <a:ext cx="8267" cy="290709"/>
          </a:xfrm>
          <a:prstGeom prst="straightConnector1">
            <a:avLst/>
          </a:prstGeom>
          <a:solidFill>
            <a:schemeClr val="accent1"/>
          </a:solidFill>
          <a:ln w="19050" cap="flat" cmpd="sng" algn="ctr">
            <a:solidFill>
              <a:schemeClr val="accent1"/>
            </a:solidFill>
            <a:prstDash val="solid"/>
            <a:round/>
            <a:headEnd type="none" w="med" len="med"/>
            <a:tailEnd type="triangle"/>
          </a:ln>
          <a:effectLst/>
        </p:spPr>
      </p:cxnSp>
      <p:cxnSp>
        <p:nvCxnSpPr>
          <p:cNvPr id="14" name="直接箭头连接符 13">
            <a:extLst>
              <a:ext uri="{FF2B5EF4-FFF2-40B4-BE49-F238E27FC236}">
                <a16:creationId xmlns:a16="http://schemas.microsoft.com/office/drawing/2014/main" id="{F15A3E3A-ADBE-4C1A-952C-35A41038A0BF}"/>
              </a:ext>
            </a:extLst>
          </p:cNvPr>
          <p:cNvCxnSpPr>
            <a:cxnSpLocks/>
          </p:cNvCxnSpPr>
          <p:nvPr/>
        </p:nvCxnSpPr>
        <p:spPr bwMode="auto">
          <a:xfrm>
            <a:off x="6619059" y="1879390"/>
            <a:ext cx="8267" cy="290709"/>
          </a:xfrm>
          <a:prstGeom prst="straightConnector1">
            <a:avLst/>
          </a:prstGeom>
          <a:solidFill>
            <a:schemeClr val="accent1"/>
          </a:solidFill>
          <a:ln w="19050" cap="flat" cmpd="sng" algn="ctr">
            <a:solidFill>
              <a:schemeClr val="accent1"/>
            </a:solidFill>
            <a:prstDash val="solid"/>
            <a:round/>
            <a:headEnd type="none" w="med" len="med"/>
            <a:tailEnd type="triangle"/>
          </a:ln>
          <a:effectLst/>
        </p:spPr>
      </p:cxnSp>
      <p:cxnSp>
        <p:nvCxnSpPr>
          <p:cNvPr id="15" name="直接箭头连接符 14">
            <a:extLst>
              <a:ext uri="{FF2B5EF4-FFF2-40B4-BE49-F238E27FC236}">
                <a16:creationId xmlns:a16="http://schemas.microsoft.com/office/drawing/2014/main" id="{963A6322-AFE4-4FB0-AF05-B8BF7315597F}"/>
              </a:ext>
            </a:extLst>
          </p:cNvPr>
          <p:cNvCxnSpPr>
            <a:cxnSpLocks/>
          </p:cNvCxnSpPr>
          <p:nvPr/>
        </p:nvCxnSpPr>
        <p:spPr bwMode="auto">
          <a:xfrm>
            <a:off x="6641201" y="2274195"/>
            <a:ext cx="8267" cy="290709"/>
          </a:xfrm>
          <a:prstGeom prst="straightConnector1">
            <a:avLst/>
          </a:prstGeom>
          <a:solidFill>
            <a:schemeClr val="accent1"/>
          </a:solidFill>
          <a:ln w="19050" cap="flat" cmpd="sng" algn="ctr">
            <a:solidFill>
              <a:schemeClr val="accent1"/>
            </a:solidFill>
            <a:prstDash val="solid"/>
            <a:round/>
            <a:headEnd type="none" w="med" len="med"/>
            <a:tailEnd type="triangle"/>
          </a:ln>
          <a:effectLst/>
        </p:spPr>
      </p:cxnSp>
      <p:sp>
        <p:nvSpPr>
          <p:cNvPr id="11" name="任意多边形: 形状 10">
            <a:extLst>
              <a:ext uri="{FF2B5EF4-FFF2-40B4-BE49-F238E27FC236}">
                <a16:creationId xmlns:a16="http://schemas.microsoft.com/office/drawing/2014/main" id="{FF94F26A-FE20-4807-AF51-E5A93AC28A21}"/>
              </a:ext>
            </a:extLst>
          </p:cNvPr>
          <p:cNvSpPr/>
          <p:nvPr/>
        </p:nvSpPr>
        <p:spPr bwMode="auto">
          <a:xfrm>
            <a:off x="4211960" y="1313366"/>
            <a:ext cx="2710173" cy="4662132"/>
          </a:xfrm>
          <a:custGeom>
            <a:avLst/>
            <a:gdLst>
              <a:gd name="connsiteX0" fmla="*/ 1574958 w 2710173"/>
              <a:gd name="connsiteY0" fmla="*/ 4662132 h 4662132"/>
              <a:gd name="connsiteX1" fmla="*/ 185637 w 2710173"/>
              <a:gd name="connsiteY1" fmla="*/ 3244457 h 4662132"/>
              <a:gd name="connsiteX2" fmla="*/ 256521 w 2710173"/>
              <a:gd name="connsiteY2" fmla="*/ 1309332 h 4662132"/>
              <a:gd name="connsiteX3" fmla="*/ 2404298 w 2710173"/>
              <a:gd name="connsiteY3" fmla="*/ 97220 h 4662132"/>
              <a:gd name="connsiteX4" fmla="*/ 2694921 w 2710173"/>
              <a:gd name="connsiteY4" fmla="*/ 75955 h 4662132"/>
              <a:gd name="connsiteX5" fmla="*/ 2694921 w 2710173"/>
              <a:gd name="connsiteY5" fmla="*/ 75955 h 46621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10173" h="4662132">
                <a:moveTo>
                  <a:pt x="1574958" y="4662132"/>
                </a:moveTo>
                <a:cubicBezTo>
                  <a:pt x="990167" y="4232694"/>
                  <a:pt x="405376" y="3803257"/>
                  <a:pt x="185637" y="3244457"/>
                </a:cubicBezTo>
                <a:cubicBezTo>
                  <a:pt x="-34102" y="2685657"/>
                  <a:pt x="-113256" y="1833871"/>
                  <a:pt x="256521" y="1309332"/>
                </a:cubicBezTo>
                <a:cubicBezTo>
                  <a:pt x="626298" y="784792"/>
                  <a:pt x="1997898" y="302783"/>
                  <a:pt x="2404298" y="97220"/>
                </a:cubicBezTo>
                <a:cubicBezTo>
                  <a:pt x="2810698" y="-108343"/>
                  <a:pt x="2694921" y="75955"/>
                  <a:pt x="2694921" y="75955"/>
                </a:cubicBezTo>
                <a:lnTo>
                  <a:pt x="2694921" y="75955"/>
                </a:lnTo>
              </a:path>
            </a:pathLst>
          </a:custGeom>
          <a:noFill/>
          <a:ln w="19050" cap="flat" cmpd="sng" algn="ctr">
            <a:solidFill>
              <a:srgbClr val="FF0000"/>
            </a:solidFill>
            <a:prstDash val="solid"/>
            <a:round/>
            <a:headEnd type="none" w="med" len="med"/>
            <a:tailEnd type="arrow"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25000">
              <a:ln>
                <a:noFill/>
              </a:ln>
              <a:solidFill>
                <a:schemeClr val="tx1"/>
              </a:solidFill>
              <a:effectLst/>
              <a:latin typeface="Arial" panose="020B0604020202020204" pitchFamily="34" charset="0"/>
              <a:ea typeface="宋体" pitchFamily="2" charset="-122"/>
            </a:endParaRPr>
          </a:p>
        </p:txBody>
      </p:sp>
      <p:sp>
        <p:nvSpPr>
          <p:cNvPr id="13" name="矩形 12">
            <a:extLst>
              <a:ext uri="{FF2B5EF4-FFF2-40B4-BE49-F238E27FC236}">
                <a16:creationId xmlns:a16="http://schemas.microsoft.com/office/drawing/2014/main" id="{F07E116C-4D49-4B99-A8DE-8D508CE7731B}"/>
              </a:ext>
            </a:extLst>
          </p:cNvPr>
          <p:cNvSpPr/>
          <p:nvPr/>
        </p:nvSpPr>
        <p:spPr bwMode="auto">
          <a:xfrm>
            <a:off x="971600" y="3717032"/>
            <a:ext cx="3002734" cy="269591"/>
          </a:xfrm>
          <a:prstGeom prst="rect">
            <a:avLst/>
          </a:prstGeom>
          <a:noFill/>
          <a:ln w="19050" cap="flat" cmpd="sng" algn="ctr">
            <a:solidFill>
              <a:schemeClr val="accent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25000">
              <a:ln>
                <a:noFill/>
              </a:ln>
              <a:solidFill>
                <a:schemeClr val="tx1"/>
              </a:solidFill>
              <a:effectLst/>
              <a:latin typeface="Arial" panose="020B0604020202020204" pitchFamily="34" charset="0"/>
              <a:ea typeface="宋体" pitchFamily="2" charset="-122"/>
            </a:endParaRPr>
          </a:p>
        </p:txBody>
      </p:sp>
      <p:cxnSp>
        <p:nvCxnSpPr>
          <p:cNvPr id="20" name="直接箭头连接符 19">
            <a:extLst>
              <a:ext uri="{FF2B5EF4-FFF2-40B4-BE49-F238E27FC236}">
                <a16:creationId xmlns:a16="http://schemas.microsoft.com/office/drawing/2014/main" id="{DEA5499E-3DEA-4710-9AD9-E451A2163494}"/>
              </a:ext>
            </a:extLst>
          </p:cNvPr>
          <p:cNvCxnSpPr>
            <a:cxnSpLocks/>
          </p:cNvCxnSpPr>
          <p:nvPr/>
        </p:nvCxnSpPr>
        <p:spPr bwMode="auto">
          <a:xfrm>
            <a:off x="6221972" y="5056443"/>
            <a:ext cx="0" cy="479331"/>
          </a:xfrm>
          <a:prstGeom prst="straightConnector1">
            <a:avLst/>
          </a:prstGeom>
          <a:solidFill>
            <a:schemeClr val="accent1"/>
          </a:solidFill>
          <a:ln w="19050" cap="flat" cmpd="sng" algn="ctr">
            <a:solidFill>
              <a:schemeClr val="accent1"/>
            </a:solidFill>
            <a:prstDash val="solid"/>
            <a:round/>
            <a:headEnd type="none" w="med" len="med"/>
            <a:tailEnd type="triangle"/>
          </a:ln>
          <a:effectLst/>
        </p:spPr>
      </p:cxnSp>
      <p:cxnSp>
        <p:nvCxnSpPr>
          <p:cNvPr id="21" name="直接箭头连接符 20">
            <a:extLst>
              <a:ext uri="{FF2B5EF4-FFF2-40B4-BE49-F238E27FC236}">
                <a16:creationId xmlns:a16="http://schemas.microsoft.com/office/drawing/2014/main" id="{13E51F2D-E49B-4CC3-A6DF-0BF3DC35D8B1}"/>
              </a:ext>
            </a:extLst>
          </p:cNvPr>
          <p:cNvCxnSpPr>
            <a:cxnSpLocks/>
          </p:cNvCxnSpPr>
          <p:nvPr/>
        </p:nvCxnSpPr>
        <p:spPr bwMode="auto">
          <a:xfrm>
            <a:off x="6012160" y="5661248"/>
            <a:ext cx="72008" cy="144016"/>
          </a:xfrm>
          <a:prstGeom prst="straightConnector1">
            <a:avLst/>
          </a:prstGeom>
          <a:solidFill>
            <a:schemeClr val="accent1"/>
          </a:solidFill>
          <a:ln w="19050" cap="flat" cmpd="sng" algn="ctr">
            <a:solidFill>
              <a:schemeClr val="accent1"/>
            </a:solidFill>
            <a:prstDash val="solid"/>
            <a:round/>
            <a:headEnd type="none" w="med" len="med"/>
            <a:tailEnd type="triangle"/>
          </a:ln>
          <a:effec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animBg="1"/>
      <p:bldP spid="1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pPr>
              <a:defRPr/>
            </a:pPr>
            <a:r>
              <a:rPr lang="en-US" altLang="zh-CN" sz="2800" dirty="0">
                <a:sym typeface="Arial" panose="020B0604020202020204" pitchFamily="34" charset="0"/>
              </a:rPr>
              <a:t>Outline</a:t>
            </a:r>
            <a:endParaRPr lang="zh-CN" altLang="en-US" sz="2800" dirty="0">
              <a:sym typeface="Arial" panose="020B0604020202020204" pitchFamily="34" charset="0"/>
            </a:endParaRPr>
          </a:p>
        </p:txBody>
      </p:sp>
      <p:sp>
        <p:nvSpPr>
          <p:cNvPr id="10" name="TextBox 7"/>
          <p:cNvSpPr txBox="1">
            <a:spLocks noChangeArrowheads="1"/>
          </p:cNvSpPr>
          <p:nvPr/>
        </p:nvSpPr>
        <p:spPr bwMode="auto">
          <a:xfrm>
            <a:off x="1114235" y="1374998"/>
            <a:ext cx="7418983" cy="438424"/>
          </a:xfrm>
          <a:prstGeom prst="rect">
            <a:avLst/>
          </a:prstGeom>
          <a:solidFill>
            <a:schemeClr val="bg1"/>
          </a:solidFill>
          <a:ln>
            <a:noFill/>
          </a:ln>
          <a:effectLst/>
        </p:spPr>
        <p:txBody>
          <a:bodyPr wrap="square" lIns="105000" tIns="52500" rIns="105000" bIns="52500" anchor="ct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微软雅黑" panose="020B0503020204020204" pitchFamily="34" charset="-122"/>
                <a:sym typeface="Times New Roman" panose="02020603050405020304" pitchFamily="18"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微软雅黑" panose="020B0503020204020204" pitchFamily="34" charset="-122"/>
                <a:sym typeface="Times New Roman" panose="02020603050405020304" pitchFamily="18"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微软雅黑" panose="020B0503020204020204" pitchFamily="34" charset="-122"/>
                <a:sym typeface="Times New Roman" panose="02020603050405020304" pitchFamily="18"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微软雅黑" panose="020B0503020204020204" pitchFamily="34" charset="-122"/>
                <a:sym typeface="Times New Roman" panose="02020603050405020304" pitchFamily="18"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微软雅黑" panose="020B0503020204020204" pitchFamily="34" charset="-122"/>
                <a:sym typeface="Times New Roman" panose="02020603050405020304" pitchFamily="18"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微软雅黑" panose="020B0503020204020204" pitchFamily="34" charset="-122"/>
                <a:sym typeface="Times New Roman" panose="02020603050405020304" pitchFamily="18"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微软雅黑" panose="020B0503020204020204" pitchFamily="34" charset="-122"/>
                <a:sym typeface="Times New Roman" panose="02020603050405020304" pitchFamily="18"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微软雅黑" panose="020B0503020204020204" pitchFamily="34" charset="-122"/>
                <a:sym typeface="Times New Roman" panose="02020603050405020304" pitchFamily="18"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微软雅黑" panose="020B0503020204020204" pitchFamily="34" charset="-122"/>
                <a:sym typeface="Times New Roman" panose="02020603050405020304" pitchFamily="18" charset="0"/>
              </a:defRPr>
            </a:lvl9pPr>
          </a:lstStyle>
          <a:p>
            <a:pPr>
              <a:lnSpc>
                <a:spcPct val="90000"/>
              </a:lnSpc>
              <a:buClr>
                <a:srgbClr val="4F81BD"/>
              </a:buClr>
              <a:buNone/>
              <a:defRPr/>
            </a:pPr>
            <a:r>
              <a:rPr lang="en-US" altLang="zh-CN" sz="2400" b="1" baseline="0" dirty="0">
                <a:solidFill>
                  <a:schemeClr val="bg1">
                    <a:lumMod val="50000"/>
                  </a:schemeClr>
                </a:solidFill>
                <a:latin typeface="微软雅黑" panose="020B0503020204020204" pitchFamily="34" charset="-122"/>
              </a:rPr>
              <a:t>Course and Crew</a:t>
            </a:r>
          </a:p>
        </p:txBody>
      </p:sp>
      <p:sp>
        <p:nvSpPr>
          <p:cNvPr id="11" name="Text Box 17"/>
          <p:cNvSpPr txBox="1">
            <a:spLocks noChangeArrowheads="1"/>
          </p:cNvSpPr>
          <p:nvPr/>
        </p:nvSpPr>
        <p:spPr bwMode="auto">
          <a:xfrm>
            <a:off x="336992" y="1282032"/>
            <a:ext cx="611764" cy="624357"/>
          </a:xfrm>
          <a:prstGeom prst="rect">
            <a:avLst/>
          </a:prstGeom>
          <a:gradFill flip="none" rotWithShape="1">
            <a:gsLst>
              <a:gs pos="0">
                <a:srgbClr val="003399">
                  <a:tint val="66000"/>
                  <a:satMod val="160000"/>
                </a:srgbClr>
              </a:gs>
              <a:gs pos="50000">
                <a:srgbClr val="003399">
                  <a:tint val="44500"/>
                  <a:satMod val="160000"/>
                </a:srgbClr>
              </a:gs>
              <a:gs pos="100000">
                <a:srgbClr val="003399">
                  <a:tint val="23500"/>
                  <a:satMod val="160000"/>
                </a:srgbClr>
              </a:gs>
            </a:gsLst>
            <a:lin ang="18900000" scaled="1"/>
            <a:tileRect/>
          </a:gradFill>
          <a:ln w="9525">
            <a:noFill/>
            <a:miter lim="800000"/>
          </a:ln>
          <a:effectLst>
            <a:outerShdw blurRad="50800" dist="38100" dir="8100000" algn="tr" rotWithShape="0">
              <a:prstClr val="black">
                <a:alpha val="40000"/>
              </a:prstClr>
            </a:outerShdw>
          </a:effectLst>
        </p:spPr>
        <p:txBody>
          <a:bodyPr wrap="none" lIns="0" tIns="0" rIns="0" bIns="0" anchor="ctr" anchorCtr="1"/>
          <a:lstStyle>
            <a:defPPr>
              <a:defRPr lang="zh-CN"/>
            </a:defPPr>
            <a:lvl1pPr marL="0" marR="0" lvl="0" indent="0" algn="ctr" defTabSz="895350" fontAlgn="auto" latinLnBrk="0">
              <a:lnSpc>
                <a:spcPct val="100000"/>
              </a:lnSpc>
              <a:spcBef>
                <a:spcPts val="0"/>
              </a:spcBef>
              <a:spcAft>
                <a:spcPts val="0"/>
              </a:spcAft>
              <a:buClrTx/>
              <a:buSzTx/>
              <a:buFontTx/>
              <a:buNone/>
              <a:defRPr kumimoji="0" sz="2400" b="1" i="0" u="none" strike="noStrike" cap="none" spc="0" normalizeH="0" baseline="0">
                <a:ln>
                  <a:noFill/>
                </a:ln>
                <a:solidFill>
                  <a:prstClr val="white"/>
                </a:solidFill>
                <a:effectLst/>
                <a:uLnTx/>
                <a:uFillTx/>
                <a:latin typeface="微软雅黑" panose="020B0503020204020204" pitchFamily="34" charset="-122"/>
                <a:ea typeface="微软雅黑" panose="020B0503020204020204" pitchFamily="34" charset="-122"/>
              </a:defRPr>
            </a:lvl1pPr>
            <a:lvl2pPr marL="742950" indent="-285750" defTabSz="895350">
              <a:defRPr sz="800">
                <a:latin typeface="Calibri" panose="020F0502020204030204" pitchFamily="34" charset="0"/>
              </a:defRPr>
            </a:lvl2pPr>
            <a:lvl3pPr marL="1143000" indent="-228600" defTabSz="895350">
              <a:defRPr sz="800">
                <a:latin typeface="Calibri" panose="020F0502020204030204" pitchFamily="34" charset="0"/>
              </a:defRPr>
            </a:lvl3pPr>
            <a:lvl4pPr marL="1600200" indent="-228600" defTabSz="895350">
              <a:defRPr sz="800">
                <a:latin typeface="Calibri" panose="020F0502020204030204" pitchFamily="34" charset="0"/>
              </a:defRPr>
            </a:lvl4pPr>
            <a:lvl5pPr marL="2057400" indent="-228600" defTabSz="895350">
              <a:defRPr sz="800">
                <a:latin typeface="Calibri" panose="020F0502020204030204" pitchFamily="34" charset="0"/>
              </a:defRPr>
            </a:lvl5pPr>
            <a:lvl6pPr marL="2514600" indent="-228600" defTabSz="895350" fontAlgn="base">
              <a:spcBef>
                <a:spcPct val="0"/>
              </a:spcBef>
              <a:spcAft>
                <a:spcPct val="0"/>
              </a:spcAft>
              <a:defRPr sz="800">
                <a:latin typeface="Calibri" panose="020F0502020204030204" pitchFamily="34" charset="0"/>
              </a:defRPr>
            </a:lvl6pPr>
            <a:lvl7pPr marL="2971800" indent="-228600" defTabSz="895350" fontAlgn="base">
              <a:spcBef>
                <a:spcPct val="0"/>
              </a:spcBef>
              <a:spcAft>
                <a:spcPct val="0"/>
              </a:spcAft>
              <a:defRPr sz="800">
                <a:latin typeface="Calibri" panose="020F0502020204030204" pitchFamily="34" charset="0"/>
              </a:defRPr>
            </a:lvl7pPr>
            <a:lvl8pPr marL="3429000" indent="-228600" defTabSz="895350" fontAlgn="base">
              <a:spcBef>
                <a:spcPct val="0"/>
              </a:spcBef>
              <a:spcAft>
                <a:spcPct val="0"/>
              </a:spcAft>
              <a:defRPr sz="800">
                <a:latin typeface="Calibri" panose="020F0502020204030204" pitchFamily="34" charset="0"/>
              </a:defRPr>
            </a:lvl8pPr>
            <a:lvl9pPr marL="3886200" indent="-228600" defTabSz="895350" fontAlgn="base">
              <a:spcBef>
                <a:spcPct val="0"/>
              </a:spcBef>
              <a:spcAft>
                <a:spcPct val="0"/>
              </a:spcAft>
              <a:defRPr sz="800">
                <a:latin typeface="Calibri" panose="020F0502020204030204" pitchFamily="34" charset="0"/>
              </a:defRPr>
            </a:lvl9pPr>
          </a:lstStyle>
          <a:p>
            <a:r>
              <a:rPr lang="en-US" altLang="zh-CN" dirty="0"/>
              <a:t>1</a:t>
            </a:r>
          </a:p>
        </p:txBody>
      </p:sp>
      <p:cxnSp>
        <p:nvCxnSpPr>
          <p:cNvPr id="12" name="直接连接符 11"/>
          <p:cNvCxnSpPr/>
          <p:nvPr/>
        </p:nvCxnSpPr>
        <p:spPr>
          <a:xfrm>
            <a:off x="337581" y="1929053"/>
            <a:ext cx="8130267" cy="0"/>
          </a:xfrm>
          <a:prstGeom prst="line">
            <a:avLst/>
          </a:prstGeom>
          <a:ln>
            <a:solidFill>
              <a:schemeClr val="bg1">
                <a:lumMod val="50000"/>
              </a:schemeClr>
            </a:solidFill>
          </a:ln>
          <a:effectLst>
            <a:outerShdw blurRad="50800" dist="38100" dir="8100000" algn="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41" name="TextBox 7"/>
          <p:cNvSpPr txBox="1">
            <a:spLocks noChangeArrowheads="1"/>
          </p:cNvSpPr>
          <p:nvPr/>
        </p:nvSpPr>
        <p:spPr bwMode="auto">
          <a:xfrm>
            <a:off x="1114235" y="2276872"/>
            <a:ext cx="7418983" cy="438424"/>
          </a:xfrm>
          <a:prstGeom prst="rect">
            <a:avLst/>
          </a:prstGeom>
          <a:solidFill>
            <a:schemeClr val="bg1"/>
          </a:solidFill>
          <a:ln>
            <a:noFill/>
          </a:ln>
          <a:effectLst/>
        </p:spPr>
        <p:txBody>
          <a:bodyPr wrap="square" lIns="105000" tIns="52500" rIns="105000" bIns="52500" anchor="ct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微软雅黑" panose="020B0503020204020204" pitchFamily="34" charset="-122"/>
                <a:sym typeface="Times New Roman" panose="02020603050405020304" pitchFamily="18"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微软雅黑" panose="020B0503020204020204" pitchFamily="34" charset="-122"/>
                <a:sym typeface="Times New Roman" panose="02020603050405020304" pitchFamily="18"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微软雅黑" panose="020B0503020204020204" pitchFamily="34" charset="-122"/>
                <a:sym typeface="Times New Roman" panose="02020603050405020304" pitchFamily="18"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微软雅黑" panose="020B0503020204020204" pitchFamily="34" charset="-122"/>
                <a:sym typeface="Times New Roman" panose="02020603050405020304" pitchFamily="18"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微软雅黑" panose="020B0503020204020204" pitchFamily="34" charset="-122"/>
                <a:sym typeface="Times New Roman" panose="02020603050405020304" pitchFamily="18"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微软雅黑" panose="020B0503020204020204" pitchFamily="34" charset="-122"/>
                <a:sym typeface="Times New Roman" panose="02020603050405020304" pitchFamily="18"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微软雅黑" panose="020B0503020204020204" pitchFamily="34" charset="-122"/>
                <a:sym typeface="Times New Roman" panose="02020603050405020304" pitchFamily="18"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微软雅黑" panose="020B0503020204020204" pitchFamily="34" charset="-122"/>
                <a:sym typeface="Times New Roman" panose="02020603050405020304" pitchFamily="18"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微软雅黑" panose="020B0503020204020204" pitchFamily="34" charset="-122"/>
                <a:sym typeface="Times New Roman" panose="02020603050405020304" pitchFamily="18" charset="0"/>
              </a:defRPr>
            </a:lvl9pPr>
          </a:lstStyle>
          <a:p>
            <a:pPr lvl="0">
              <a:lnSpc>
                <a:spcPct val="90000"/>
              </a:lnSpc>
              <a:buClr>
                <a:srgbClr val="4F81BD"/>
              </a:buClr>
              <a:buNone/>
              <a:defRPr/>
            </a:pPr>
            <a:r>
              <a:rPr lang="en-US" altLang="zh-CN" sz="2400" b="1" kern="0" baseline="0" dirty="0">
                <a:solidFill>
                  <a:schemeClr val="bg1">
                    <a:lumMod val="50000"/>
                  </a:schemeClr>
                </a:solidFill>
                <a:latin typeface="微软雅黑" panose="020B0503020204020204" pitchFamily="34" charset="-122"/>
              </a:rPr>
              <a:t>Computer is in Everything!</a:t>
            </a:r>
            <a:endParaRPr kumimoji="0" lang="en-US" altLang="zh-CN" sz="2400" b="1" i="0" u="none" strike="noStrike" kern="1200" cap="none" spc="0" normalizeH="0" baseline="0" noProof="0" dirty="0">
              <a:ln>
                <a:noFill/>
              </a:ln>
              <a:solidFill>
                <a:schemeClr val="bg1">
                  <a:lumMod val="50000"/>
                </a:schemeClr>
              </a:solidFill>
              <a:effectLst/>
              <a:uLnTx/>
              <a:uFillTx/>
              <a:latin typeface="微软雅黑" panose="020B0503020204020204" pitchFamily="34" charset="-122"/>
              <a:sym typeface="Times New Roman" panose="02020603050405020304" pitchFamily="18" charset="0"/>
            </a:endParaRPr>
          </a:p>
        </p:txBody>
      </p:sp>
      <p:sp>
        <p:nvSpPr>
          <p:cNvPr id="42" name="Text Box 17"/>
          <p:cNvSpPr txBox="1">
            <a:spLocks noChangeArrowheads="1"/>
          </p:cNvSpPr>
          <p:nvPr/>
        </p:nvSpPr>
        <p:spPr bwMode="auto">
          <a:xfrm>
            <a:off x="336992" y="2193418"/>
            <a:ext cx="611764" cy="624357"/>
          </a:xfrm>
          <a:prstGeom prst="rect">
            <a:avLst/>
          </a:prstGeom>
          <a:gradFill flip="none" rotWithShape="1">
            <a:gsLst>
              <a:gs pos="0">
                <a:srgbClr val="003399">
                  <a:tint val="66000"/>
                  <a:satMod val="160000"/>
                </a:srgbClr>
              </a:gs>
              <a:gs pos="50000">
                <a:srgbClr val="003399">
                  <a:tint val="44500"/>
                  <a:satMod val="160000"/>
                </a:srgbClr>
              </a:gs>
              <a:gs pos="100000">
                <a:srgbClr val="003399">
                  <a:tint val="23500"/>
                  <a:satMod val="160000"/>
                </a:srgbClr>
              </a:gs>
            </a:gsLst>
            <a:lin ang="18900000" scaled="1"/>
            <a:tileRect/>
          </a:gradFill>
          <a:ln w="9525">
            <a:noFill/>
            <a:miter lim="800000"/>
          </a:ln>
          <a:effectLst>
            <a:outerShdw blurRad="50800" dist="38100" dir="8100000" algn="tr" rotWithShape="0">
              <a:prstClr val="black">
                <a:alpha val="40000"/>
              </a:prstClr>
            </a:outerShdw>
          </a:effectLst>
        </p:spPr>
        <p:txBody>
          <a:bodyPr wrap="none" lIns="0" tIns="0" rIns="0" bIns="0" anchor="ctr" anchorCtr="1"/>
          <a:lstStyle>
            <a:defPPr>
              <a:defRPr lang="zh-CN"/>
            </a:defPPr>
            <a:lvl1pPr marL="0" marR="0" lvl="0" indent="0" algn="ctr" defTabSz="895350" fontAlgn="auto" latinLnBrk="0">
              <a:lnSpc>
                <a:spcPct val="100000"/>
              </a:lnSpc>
              <a:spcBef>
                <a:spcPts val="0"/>
              </a:spcBef>
              <a:spcAft>
                <a:spcPts val="0"/>
              </a:spcAft>
              <a:buClrTx/>
              <a:buSzTx/>
              <a:buFontTx/>
              <a:buNone/>
              <a:defRPr kumimoji="0" sz="2400" b="1" i="0" u="none" strike="noStrike" cap="none" spc="0" normalizeH="0" baseline="0">
                <a:ln>
                  <a:noFill/>
                </a:ln>
                <a:solidFill>
                  <a:prstClr val="white"/>
                </a:solidFill>
                <a:effectLst/>
                <a:uLnTx/>
                <a:uFillTx/>
                <a:latin typeface="微软雅黑" panose="020B0503020204020204" pitchFamily="34" charset="-122"/>
                <a:ea typeface="微软雅黑" panose="020B0503020204020204" pitchFamily="34" charset="-122"/>
              </a:defRPr>
            </a:lvl1pPr>
            <a:lvl2pPr marL="742950" indent="-285750" defTabSz="895350">
              <a:defRPr sz="800">
                <a:latin typeface="Calibri" panose="020F0502020204030204" pitchFamily="34" charset="0"/>
              </a:defRPr>
            </a:lvl2pPr>
            <a:lvl3pPr marL="1143000" indent="-228600" defTabSz="895350">
              <a:defRPr sz="800">
                <a:latin typeface="Calibri" panose="020F0502020204030204" pitchFamily="34" charset="0"/>
              </a:defRPr>
            </a:lvl3pPr>
            <a:lvl4pPr marL="1600200" indent="-228600" defTabSz="895350">
              <a:defRPr sz="800">
                <a:latin typeface="Calibri" panose="020F0502020204030204" pitchFamily="34" charset="0"/>
              </a:defRPr>
            </a:lvl4pPr>
            <a:lvl5pPr marL="2057400" indent="-228600" defTabSz="895350">
              <a:defRPr sz="800">
                <a:latin typeface="Calibri" panose="020F0502020204030204" pitchFamily="34" charset="0"/>
              </a:defRPr>
            </a:lvl5pPr>
            <a:lvl6pPr marL="2514600" indent="-228600" defTabSz="895350" fontAlgn="base">
              <a:spcBef>
                <a:spcPct val="0"/>
              </a:spcBef>
              <a:spcAft>
                <a:spcPct val="0"/>
              </a:spcAft>
              <a:defRPr sz="800">
                <a:latin typeface="Calibri" panose="020F0502020204030204" pitchFamily="34" charset="0"/>
              </a:defRPr>
            </a:lvl6pPr>
            <a:lvl7pPr marL="2971800" indent="-228600" defTabSz="895350" fontAlgn="base">
              <a:spcBef>
                <a:spcPct val="0"/>
              </a:spcBef>
              <a:spcAft>
                <a:spcPct val="0"/>
              </a:spcAft>
              <a:defRPr sz="800">
                <a:latin typeface="Calibri" panose="020F0502020204030204" pitchFamily="34" charset="0"/>
              </a:defRPr>
            </a:lvl7pPr>
            <a:lvl8pPr marL="3429000" indent="-228600" defTabSz="895350" fontAlgn="base">
              <a:spcBef>
                <a:spcPct val="0"/>
              </a:spcBef>
              <a:spcAft>
                <a:spcPct val="0"/>
              </a:spcAft>
              <a:defRPr sz="800">
                <a:latin typeface="Calibri" panose="020F0502020204030204" pitchFamily="34" charset="0"/>
              </a:defRPr>
            </a:lvl8pPr>
            <a:lvl9pPr marL="3886200" indent="-228600" defTabSz="895350" fontAlgn="base">
              <a:spcBef>
                <a:spcPct val="0"/>
              </a:spcBef>
              <a:spcAft>
                <a:spcPct val="0"/>
              </a:spcAft>
              <a:defRPr sz="800">
                <a:latin typeface="Calibri" panose="020F0502020204030204" pitchFamily="34" charset="0"/>
              </a:defRPr>
            </a:lvl9pPr>
          </a:lstStyle>
          <a:p>
            <a:r>
              <a:rPr lang="en-US" altLang="zh-CN" dirty="0"/>
              <a:t>2</a:t>
            </a:r>
          </a:p>
        </p:txBody>
      </p:sp>
      <p:cxnSp>
        <p:nvCxnSpPr>
          <p:cNvPr id="43" name="直接连接符 42"/>
          <p:cNvCxnSpPr/>
          <p:nvPr/>
        </p:nvCxnSpPr>
        <p:spPr>
          <a:xfrm>
            <a:off x="337581" y="2840439"/>
            <a:ext cx="8130267" cy="0"/>
          </a:xfrm>
          <a:prstGeom prst="line">
            <a:avLst/>
          </a:prstGeom>
          <a:ln>
            <a:solidFill>
              <a:schemeClr val="bg1">
                <a:lumMod val="50000"/>
              </a:schemeClr>
            </a:solidFill>
          </a:ln>
          <a:effectLst>
            <a:outerShdw blurRad="50800" dist="38100" dir="8100000" algn="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45" name="TextBox 7"/>
          <p:cNvSpPr txBox="1">
            <a:spLocks noChangeArrowheads="1"/>
          </p:cNvSpPr>
          <p:nvPr/>
        </p:nvSpPr>
        <p:spPr bwMode="auto">
          <a:xfrm>
            <a:off x="1114235" y="3175106"/>
            <a:ext cx="7418983" cy="438424"/>
          </a:xfrm>
          <a:prstGeom prst="rect">
            <a:avLst/>
          </a:prstGeom>
          <a:solidFill>
            <a:schemeClr val="bg1"/>
          </a:solidFill>
          <a:ln>
            <a:noFill/>
          </a:ln>
          <a:effectLst/>
        </p:spPr>
        <p:txBody>
          <a:bodyPr wrap="square" lIns="105000" tIns="52500" rIns="105000" bIns="52500" anchor="ct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微软雅黑" panose="020B0503020204020204" pitchFamily="34" charset="-122"/>
                <a:sym typeface="Times New Roman" panose="02020603050405020304" pitchFamily="18"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微软雅黑" panose="020B0503020204020204" pitchFamily="34" charset="-122"/>
                <a:sym typeface="Times New Roman" panose="02020603050405020304" pitchFamily="18"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微软雅黑" panose="020B0503020204020204" pitchFamily="34" charset="-122"/>
                <a:sym typeface="Times New Roman" panose="02020603050405020304" pitchFamily="18"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微软雅黑" panose="020B0503020204020204" pitchFamily="34" charset="-122"/>
                <a:sym typeface="Times New Roman" panose="02020603050405020304" pitchFamily="18"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微软雅黑" panose="020B0503020204020204" pitchFamily="34" charset="-122"/>
                <a:sym typeface="Times New Roman" panose="02020603050405020304" pitchFamily="18"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微软雅黑" panose="020B0503020204020204" pitchFamily="34" charset="-122"/>
                <a:sym typeface="Times New Roman" panose="02020603050405020304" pitchFamily="18"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微软雅黑" panose="020B0503020204020204" pitchFamily="34" charset="-122"/>
                <a:sym typeface="Times New Roman" panose="02020603050405020304" pitchFamily="18"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微软雅黑" panose="020B0503020204020204" pitchFamily="34" charset="-122"/>
                <a:sym typeface="Times New Roman" panose="02020603050405020304" pitchFamily="18"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微软雅黑" panose="020B0503020204020204" pitchFamily="34" charset="-122"/>
                <a:sym typeface="Times New Roman" panose="02020603050405020304" pitchFamily="18" charset="0"/>
              </a:defRPr>
            </a:lvl9pPr>
          </a:lstStyle>
          <a:p>
            <a:pPr marL="0" marR="0" lvl="0" indent="0" algn="l" defTabSz="914400" rtl="0" eaLnBrk="0" fontAlgn="base" latinLnBrk="0" hangingPunct="0">
              <a:lnSpc>
                <a:spcPct val="90000"/>
              </a:lnSpc>
              <a:spcBef>
                <a:spcPts val="600"/>
              </a:spcBef>
              <a:spcAft>
                <a:spcPct val="0"/>
              </a:spcAft>
              <a:buClr>
                <a:srgbClr val="4F81BD"/>
              </a:buClr>
              <a:buSzPct val="76000"/>
              <a:buFont typeface="Wingdings 3" panose="05040102010807070707" pitchFamily="18" charset="2"/>
              <a:buNone/>
              <a:defRPr/>
            </a:pPr>
            <a:r>
              <a:rPr kumimoji="0" lang="en-US" altLang="zh-CN" sz="2400" b="1" i="0" u="none" strike="noStrike" kern="1200" cap="none" spc="0" normalizeH="0" baseline="0" noProof="0" dirty="0">
                <a:ln>
                  <a:noFill/>
                </a:ln>
                <a:solidFill>
                  <a:schemeClr val="bg1">
                    <a:lumMod val="50000"/>
                  </a:schemeClr>
                </a:solidFill>
                <a:effectLst/>
                <a:uLnTx/>
                <a:uFillTx/>
                <a:latin typeface="微软雅黑" panose="020B0503020204020204" pitchFamily="34" charset="-122"/>
                <a:ea typeface="微软雅黑" panose="020B0503020204020204" pitchFamily="34" charset="-122"/>
                <a:cs typeface="+mn-cs"/>
                <a:sym typeface="Times New Roman" panose="02020603050405020304" pitchFamily="18" charset="0"/>
              </a:rPr>
              <a:t>Why Take This Course?</a:t>
            </a:r>
          </a:p>
        </p:txBody>
      </p:sp>
      <p:sp>
        <p:nvSpPr>
          <p:cNvPr id="46" name="Text Box 17"/>
          <p:cNvSpPr txBox="1">
            <a:spLocks noChangeArrowheads="1"/>
          </p:cNvSpPr>
          <p:nvPr/>
        </p:nvSpPr>
        <p:spPr bwMode="auto">
          <a:xfrm>
            <a:off x="336992" y="3082140"/>
            <a:ext cx="611764" cy="624357"/>
          </a:xfrm>
          <a:prstGeom prst="rect">
            <a:avLst/>
          </a:prstGeom>
          <a:gradFill flip="none" rotWithShape="1">
            <a:gsLst>
              <a:gs pos="0">
                <a:srgbClr val="003399">
                  <a:tint val="66000"/>
                  <a:satMod val="160000"/>
                </a:srgbClr>
              </a:gs>
              <a:gs pos="50000">
                <a:srgbClr val="003399">
                  <a:tint val="44500"/>
                  <a:satMod val="160000"/>
                </a:srgbClr>
              </a:gs>
              <a:gs pos="100000">
                <a:srgbClr val="003399">
                  <a:tint val="23500"/>
                  <a:satMod val="160000"/>
                </a:srgbClr>
              </a:gs>
            </a:gsLst>
            <a:lin ang="18900000" scaled="1"/>
            <a:tileRect/>
          </a:gradFill>
          <a:ln w="9525">
            <a:noFill/>
            <a:miter lim="800000"/>
          </a:ln>
          <a:effectLst>
            <a:outerShdw blurRad="50800" dist="38100" dir="8100000" algn="tr" rotWithShape="0">
              <a:prstClr val="black">
                <a:alpha val="40000"/>
              </a:prstClr>
            </a:outerShdw>
          </a:effectLst>
        </p:spPr>
        <p:txBody>
          <a:bodyPr wrap="none" lIns="0" tIns="0" rIns="0" bIns="0" anchor="ctr" anchorCtr="1"/>
          <a:lstStyle>
            <a:defPPr>
              <a:defRPr lang="zh-CN"/>
            </a:defPPr>
            <a:lvl1pPr marL="0" marR="0" lvl="0" indent="0" algn="ctr" defTabSz="895350" fontAlgn="auto" latinLnBrk="0">
              <a:lnSpc>
                <a:spcPct val="100000"/>
              </a:lnSpc>
              <a:spcBef>
                <a:spcPts val="0"/>
              </a:spcBef>
              <a:spcAft>
                <a:spcPts val="0"/>
              </a:spcAft>
              <a:buClrTx/>
              <a:buSzTx/>
              <a:buFontTx/>
              <a:buNone/>
              <a:defRPr kumimoji="0" sz="2400" b="1" i="0" u="none" strike="noStrike" cap="none" spc="0" normalizeH="0" baseline="0">
                <a:ln>
                  <a:noFill/>
                </a:ln>
                <a:solidFill>
                  <a:prstClr val="white"/>
                </a:solidFill>
                <a:effectLst/>
                <a:uLnTx/>
                <a:uFillTx/>
                <a:latin typeface="微软雅黑" panose="020B0503020204020204" pitchFamily="34" charset="-122"/>
                <a:ea typeface="微软雅黑" panose="020B0503020204020204" pitchFamily="34" charset="-122"/>
              </a:defRPr>
            </a:lvl1pPr>
            <a:lvl2pPr marL="742950" indent="-285750" defTabSz="895350">
              <a:defRPr sz="800">
                <a:latin typeface="Calibri" panose="020F0502020204030204" pitchFamily="34" charset="0"/>
              </a:defRPr>
            </a:lvl2pPr>
            <a:lvl3pPr marL="1143000" indent="-228600" defTabSz="895350">
              <a:defRPr sz="800">
                <a:latin typeface="Calibri" panose="020F0502020204030204" pitchFamily="34" charset="0"/>
              </a:defRPr>
            </a:lvl3pPr>
            <a:lvl4pPr marL="1600200" indent="-228600" defTabSz="895350">
              <a:defRPr sz="800">
                <a:latin typeface="Calibri" panose="020F0502020204030204" pitchFamily="34" charset="0"/>
              </a:defRPr>
            </a:lvl4pPr>
            <a:lvl5pPr marL="2057400" indent="-228600" defTabSz="895350">
              <a:defRPr sz="800">
                <a:latin typeface="Calibri" panose="020F0502020204030204" pitchFamily="34" charset="0"/>
              </a:defRPr>
            </a:lvl5pPr>
            <a:lvl6pPr marL="2514600" indent="-228600" defTabSz="895350" fontAlgn="base">
              <a:spcBef>
                <a:spcPct val="0"/>
              </a:spcBef>
              <a:spcAft>
                <a:spcPct val="0"/>
              </a:spcAft>
              <a:defRPr sz="800">
                <a:latin typeface="Calibri" panose="020F0502020204030204" pitchFamily="34" charset="0"/>
              </a:defRPr>
            </a:lvl6pPr>
            <a:lvl7pPr marL="2971800" indent="-228600" defTabSz="895350" fontAlgn="base">
              <a:spcBef>
                <a:spcPct val="0"/>
              </a:spcBef>
              <a:spcAft>
                <a:spcPct val="0"/>
              </a:spcAft>
              <a:defRPr sz="800">
                <a:latin typeface="Calibri" panose="020F0502020204030204" pitchFamily="34" charset="0"/>
              </a:defRPr>
            </a:lvl7pPr>
            <a:lvl8pPr marL="3429000" indent="-228600" defTabSz="895350" fontAlgn="base">
              <a:spcBef>
                <a:spcPct val="0"/>
              </a:spcBef>
              <a:spcAft>
                <a:spcPct val="0"/>
              </a:spcAft>
              <a:defRPr sz="800">
                <a:latin typeface="Calibri" panose="020F0502020204030204" pitchFamily="34" charset="0"/>
              </a:defRPr>
            </a:lvl8pPr>
            <a:lvl9pPr marL="3886200" indent="-228600" defTabSz="895350" fontAlgn="base">
              <a:spcBef>
                <a:spcPct val="0"/>
              </a:spcBef>
              <a:spcAft>
                <a:spcPct val="0"/>
              </a:spcAft>
              <a:defRPr sz="800">
                <a:latin typeface="Calibri" panose="020F0502020204030204" pitchFamily="34" charset="0"/>
              </a:defRPr>
            </a:lvl9pPr>
          </a:lstStyle>
          <a:p>
            <a:r>
              <a:rPr lang="en-US" altLang="zh-CN" dirty="0"/>
              <a:t>3</a:t>
            </a:r>
          </a:p>
        </p:txBody>
      </p:sp>
      <p:cxnSp>
        <p:nvCxnSpPr>
          <p:cNvPr id="47" name="直接连接符 46"/>
          <p:cNvCxnSpPr/>
          <p:nvPr/>
        </p:nvCxnSpPr>
        <p:spPr>
          <a:xfrm>
            <a:off x="337581" y="3729161"/>
            <a:ext cx="8130267" cy="0"/>
          </a:xfrm>
          <a:prstGeom prst="line">
            <a:avLst/>
          </a:prstGeom>
          <a:ln>
            <a:solidFill>
              <a:schemeClr val="bg1">
                <a:lumMod val="50000"/>
              </a:schemeClr>
            </a:solidFill>
          </a:ln>
          <a:effectLst>
            <a:outerShdw blurRad="50800" dist="38100" dir="8100000" algn="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49" name="TextBox 7"/>
          <p:cNvSpPr txBox="1">
            <a:spLocks noChangeArrowheads="1"/>
          </p:cNvSpPr>
          <p:nvPr/>
        </p:nvSpPr>
        <p:spPr bwMode="auto">
          <a:xfrm>
            <a:off x="1114235" y="4013259"/>
            <a:ext cx="7418983" cy="438424"/>
          </a:xfrm>
          <a:prstGeom prst="rect">
            <a:avLst/>
          </a:prstGeom>
          <a:solidFill>
            <a:schemeClr val="bg1"/>
          </a:solidFill>
          <a:ln>
            <a:noFill/>
          </a:ln>
          <a:effectLst/>
        </p:spPr>
        <p:txBody>
          <a:bodyPr wrap="square" lIns="105000" tIns="52500" rIns="105000" bIns="52500" anchor="ct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微软雅黑" panose="020B0503020204020204" pitchFamily="34" charset="-122"/>
                <a:sym typeface="Times New Roman" panose="02020603050405020304" pitchFamily="18"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微软雅黑" panose="020B0503020204020204" pitchFamily="34" charset="-122"/>
                <a:sym typeface="Times New Roman" panose="02020603050405020304" pitchFamily="18"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微软雅黑" panose="020B0503020204020204" pitchFamily="34" charset="-122"/>
                <a:sym typeface="Times New Roman" panose="02020603050405020304" pitchFamily="18"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微软雅黑" panose="020B0503020204020204" pitchFamily="34" charset="-122"/>
                <a:sym typeface="Times New Roman" panose="02020603050405020304" pitchFamily="18"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微软雅黑" panose="020B0503020204020204" pitchFamily="34" charset="-122"/>
                <a:sym typeface="Times New Roman" panose="02020603050405020304" pitchFamily="18"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微软雅黑" panose="020B0503020204020204" pitchFamily="34" charset="-122"/>
                <a:sym typeface="Times New Roman" panose="02020603050405020304" pitchFamily="18"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微软雅黑" panose="020B0503020204020204" pitchFamily="34" charset="-122"/>
                <a:sym typeface="Times New Roman" panose="02020603050405020304" pitchFamily="18"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微软雅黑" panose="020B0503020204020204" pitchFamily="34" charset="-122"/>
                <a:sym typeface="Times New Roman" panose="02020603050405020304" pitchFamily="18"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微软雅黑" panose="020B0503020204020204" pitchFamily="34" charset="-122"/>
                <a:sym typeface="Times New Roman" panose="02020603050405020304" pitchFamily="18" charset="0"/>
              </a:defRPr>
            </a:lvl9pPr>
          </a:lstStyle>
          <a:p>
            <a:pPr marL="0" marR="0" lvl="0" indent="0" algn="l" defTabSz="914400" rtl="0" eaLnBrk="0" fontAlgn="base" latinLnBrk="0" hangingPunct="0">
              <a:lnSpc>
                <a:spcPct val="90000"/>
              </a:lnSpc>
              <a:spcBef>
                <a:spcPts val="600"/>
              </a:spcBef>
              <a:spcAft>
                <a:spcPct val="0"/>
              </a:spcAft>
              <a:buClr>
                <a:srgbClr val="4F81BD"/>
              </a:buClr>
              <a:buSzPct val="76000"/>
              <a:buFont typeface="Wingdings 3" panose="05040102010807070707" pitchFamily="18" charset="2"/>
              <a:buNone/>
              <a:defRPr/>
            </a:pPr>
            <a:r>
              <a:rPr kumimoji="0" lang="en-US" altLang="zh-CN" sz="2400" b="1" i="0" u="none" strike="noStrike" kern="1200" cap="none" spc="0" normalizeH="0" baseline="0" noProof="0" dirty="0">
                <a:ln>
                  <a:noFill/>
                </a:ln>
                <a:solidFill>
                  <a:schemeClr val="bg1">
                    <a:lumMod val="50000"/>
                  </a:schemeClr>
                </a:solidFill>
                <a:effectLst/>
                <a:uLnTx/>
                <a:uFillTx/>
                <a:latin typeface="微软雅黑" panose="020B0503020204020204" pitchFamily="34" charset="-122"/>
                <a:ea typeface="微软雅黑" panose="020B0503020204020204" pitchFamily="34" charset="-122"/>
                <a:cs typeface="+mn-cs"/>
                <a:sym typeface="Times New Roman" panose="02020603050405020304" pitchFamily="18" charset="0"/>
              </a:rPr>
              <a:t>Great Ideas in Computing Systems</a:t>
            </a:r>
          </a:p>
        </p:txBody>
      </p:sp>
      <p:sp>
        <p:nvSpPr>
          <p:cNvPr id="50" name="Text Box 17"/>
          <p:cNvSpPr txBox="1">
            <a:spLocks noChangeArrowheads="1"/>
          </p:cNvSpPr>
          <p:nvPr/>
        </p:nvSpPr>
        <p:spPr bwMode="auto">
          <a:xfrm>
            <a:off x="336992" y="3920293"/>
            <a:ext cx="611764" cy="624357"/>
          </a:xfrm>
          <a:prstGeom prst="rect">
            <a:avLst/>
          </a:prstGeom>
          <a:gradFill flip="none" rotWithShape="1">
            <a:gsLst>
              <a:gs pos="0">
                <a:srgbClr val="003399">
                  <a:tint val="66000"/>
                  <a:satMod val="160000"/>
                </a:srgbClr>
              </a:gs>
              <a:gs pos="50000">
                <a:srgbClr val="003399">
                  <a:tint val="44500"/>
                  <a:satMod val="160000"/>
                </a:srgbClr>
              </a:gs>
              <a:gs pos="100000">
                <a:srgbClr val="003399">
                  <a:tint val="23500"/>
                  <a:satMod val="160000"/>
                </a:srgbClr>
              </a:gs>
            </a:gsLst>
            <a:lin ang="18900000" scaled="1"/>
            <a:tileRect/>
          </a:gradFill>
          <a:ln w="9525">
            <a:noFill/>
            <a:miter lim="800000"/>
          </a:ln>
          <a:effectLst>
            <a:outerShdw blurRad="50800" dist="38100" dir="8100000" algn="tr" rotWithShape="0">
              <a:prstClr val="black">
                <a:alpha val="40000"/>
              </a:prstClr>
            </a:outerShdw>
          </a:effectLst>
        </p:spPr>
        <p:txBody>
          <a:bodyPr wrap="none" lIns="0" tIns="0" rIns="0" bIns="0" anchor="ctr" anchorCtr="1"/>
          <a:lstStyle>
            <a:defPPr>
              <a:defRPr lang="zh-CN"/>
            </a:defPPr>
            <a:lvl1pPr marL="0" marR="0" lvl="0" indent="0" algn="ctr" defTabSz="895350" fontAlgn="auto" latinLnBrk="0">
              <a:lnSpc>
                <a:spcPct val="100000"/>
              </a:lnSpc>
              <a:spcBef>
                <a:spcPts val="0"/>
              </a:spcBef>
              <a:spcAft>
                <a:spcPts val="0"/>
              </a:spcAft>
              <a:buClrTx/>
              <a:buSzTx/>
              <a:buFontTx/>
              <a:buNone/>
              <a:defRPr kumimoji="0" sz="2400" b="1" i="0" u="none" strike="noStrike" cap="none" spc="0" normalizeH="0" baseline="0">
                <a:ln>
                  <a:noFill/>
                </a:ln>
                <a:solidFill>
                  <a:prstClr val="white"/>
                </a:solidFill>
                <a:effectLst/>
                <a:uLnTx/>
                <a:uFillTx/>
                <a:latin typeface="微软雅黑" panose="020B0503020204020204" pitchFamily="34" charset="-122"/>
                <a:ea typeface="微软雅黑" panose="020B0503020204020204" pitchFamily="34" charset="-122"/>
              </a:defRPr>
            </a:lvl1pPr>
            <a:lvl2pPr marL="742950" indent="-285750" defTabSz="895350">
              <a:defRPr sz="800">
                <a:latin typeface="Calibri" panose="020F0502020204030204" pitchFamily="34" charset="0"/>
              </a:defRPr>
            </a:lvl2pPr>
            <a:lvl3pPr marL="1143000" indent="-228600" defTabSz="895350">
              <a:defRPr sz="800">
                <a:latin typeface="Calibri" panose="020F0502020204030204" pitchFamily="34" charset="0"/>
              </a:defRPr>
            </a:lvl3pPr>
            <a:lvl4pPr marL="1600200" indent="-228600" defTabSz="895350">
              <a:defRPr sz="800">
                <a:latin typeface="Calibri" panose="020F0502020204030204" pitchFamily="34" charset="0"/>
              </a:defRPr>
            </a:lvl4pPr>
            <a:lvl5pPr marL="2057400" indent="-228600" defTabSz="895350">
              <a:defRPr sz="800">
                <a:latin typeface="Calibri" panose="020F0502020204030204" pitchFamily="34" charset="0"/>
              </a:defRPr>
            </a:lvl5pPr>
            <a:lvl6pPr marL="2514600" indent="-228600" defTabSz="895350" fontAlgn="base">
              <a:spcBef>
                <a:spcPct val="0"/>
              </a:spcBef>
              <a:spcAft>
                <a:spcPct val="0"/>
              </a:spcAft>
              <a:defRPr sz="800">
                <a:latin typeface="Calibri" panose="020F0502020204030204" pitchFamily="34" charset="0"/>
              </a:defRPr>
            </a:lvl6pPr>
            <a:lvl7pPr marL="2971800" indent="-228600" defTabSz="895350" fontAlgn="base">
              <a:spcBef>
                <a:spcPct val="0"/>
              </a:spcBef>
              <a:spcAft>
                <a:spcPct val="0"/>
              </a:spcAft>
              <a:defRPr sz="800">
                <a:latin typeface="Calibri" panose="020F0502020204030204" pitchFamily="34" charset="0"/>
              </a:defRPr>
            </a:lvl7pPr>
            <a:lvl8pPr marL="3429000" indent="-228600" defTabSz="895350" fontAlgn="base">
              <a:spcBef>
                <a:spcPct val="0"/>
              </a:spcBef>
              <a:spcAft>
                <a:spcPct val="0"/>
              </a:spcAft>
              <a:defRPr sz="800">
                <a:latin typeface="Calibri" panose="020F0502020204030204" pitchFamily="34" charset="0"/>
              </a:defRPr>
            </a:lvl8pPr>
            <a:lvl9pPr marL="3886200" indent="-228600" defTabSz="895350" fontAlgn="base">
              <a:spcBef>
                <a:spcPct val="0"/>
              </a:spcBef>
              <a:spcAft>
                <a:spcPct val="0"/>
              </a:spcAft>
              <a:defRPr sz="800">
                <a:latin typeface="Calibri" panose="020F0502020204030204" pitchFamily="34" charset="0"/>
              </a:defRPr>
            </a:lvl9pPr>
          </a:lstStyle>
          <a:p>
            <a:r>
              <a:rPr lang="en-US" altLang="zh-CN" dirty="0"/>
              <a:t>4</a:t>
            </a:r>
          </a:p>
        </p:txBody>
      </p:sp>
      <p:cxnSp>
        <p:nvCxnSpPr>
          <p:cNvPr id="51" name="直接连接符 50"/>
          <p:cNvCxnSpPr/>
          <p:nvPr/>
        </p:nvCxnSpPr>
        <p:spPr>
          <a:xfrm>
            <a:off x="337581" y="4567314"/>
            <a:ext cx="8130267" cy="0"/>
          </a:xfrm>
          <a:prstGeom prst="line">
            <a:avLst/>
          </a:prstGeom>
          <a:ln>
            <a:solidFill>
              <a:schemeClr val="bg1">
                <a:lumMod val="50000"/>
              </a:schemeClr>
            </a:solidFill>
          </a:ln>
          <a:effectLst>
            <a:outerShdw blurRad="50800" dist="38100" dir="8100000" algn="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54" name="TextBox 7"/>
          <p:cNvSpPr txBox="1">
            <a:spLocks noChangeArrowheads="1"/>
          </p:cNvSpPr>
          <p:nvPr/>
        </p:nvSpPr>
        <p:spPr bwMode="auto">
          <a:xfrm>
            <a:off x="1114235" y="4851412"/>
            <a:ext cx="7418983" cy="438424"/>
          </a:xfrm>
          <a:prstGeom prst="rect">
            <a:avLst/>
          </a:prstGeom>
          <a:solidFill>
            <a:schemeClr val="bg1"/>
          </a:solidFill>
          <a:ln>
            <a:noFill/>
          </a:ln>
          <a:effectLst/>
        </p:spPr>
        <p:txBody>
          <a:bodyPr wrap="square" lIns="105000" tIns="52500" rIns="105000" bIns="52500" anchor="ct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微软雅黑" panose="020B0503020204020204" pitchFamily="34" charset="-122"/>
                <a:sym typeface="Times New Roman" panose="02020603050405020304" pitchFamily="18"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微软雅黑" panose="020B0503020204020204" pitchFamily="34" charset="-122"/>
                <a:sym typeface="Times New Roman" panose="02020603050405020304" pitchFamily="18"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微软雅黑" panose="020B0503020204020204" pitchFamily="34" charset="-122"/>
                <a:sym typeface="Times New Roman" panose="02020603050405020304" pitchFamily="18"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微软雅黑" panose="020B0503020204020204" pitchFamily="34" charset="-122"/>
                <a:sym typeface="Times New Roman" panose="02020603050405020304" pitchFamily="18"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微软雅黑" panose="020B0503020204020204" pitchFamily="34" charset="-122"/>
                <a:sym typeface="Times New Roman" panose="02020603050405020304" pitchFamily="18"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微软雅黑" panose="020B0503020204020204" pitchFamily="34" charset="-122"/>
                <a:sym typeface="Times New Roman" panose="02020603050405020304" pitchFamily="18"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微软雅黑" panose="020B0503020204020204" pitchFamily="34" charset="-122"/>
                <a:sym typeface="Times New Roman" panose="02020603050405020304" pitchFamily="18"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微软雅黑" panose="020B0503020204020204" pitchFamily="34" charset="-122"/>
                <a:sym typeface="Times New Roman" panose="02020603050405020304" pitchFamily="18"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微软雅黑" panose="020B0503020204020204" pitchFamily="34" charset="-122"/>
                <a:sym typeface="Times New Roman" panose="02020603050405020304" pitchFamily="18" charset="0"/>
              </a:defRPr>
            </a:lvl9pPr>
          </a:lstStyle>
          <a:p>
            <a:pPr marL="0" marR="0" lvl="0" indent="0" algn="l" defTabSz="914400" rtl="0" eaLnBrk="0" fontAlgn="base" latinLnBrk="0" hangingPunct="0">
              <a:lnSpc>
                <a:spcPct val="90000"/>
              </a:lnSpc>
              <a:spcBef>
                <a:spcPts val="600"/>
              </a:spcBef>
              <a:spcAft>
                <a:spcPct val="0"/>
              </a:spcAft>
              <a:buClr>
                <a:srgbClr val="4F81BD"/>
              </a:buClr>
              <a:buSzPct val="76000"/>
              <a:buFont typeface="Wingdings 3" panose="05040102010807070707" pitchFamily="18" charset="2"/>
              <a:buNone/>
              <a:defRPr/>
            </a:pPr>
            <a:r>
              <a:rPr kumimoji="0" lang="en-US" altLang="zh-CN" sz="2400" b="1" i="0" u="none" strike="noStrike" kern="1200" cap="none" spc="0" normalizeH="0" baseline="0" noProof="0" dirty="0">
                <a:ln>
                  <a:noFill/>
                </a:ln>
                <a:solidFill>
                  <a:srgbClr val="333399"/>
                </a:solidFill>
                <a:effectLst/>
                <a:uLnTx/>
                <a:uFillTx/>
                <a:latin typeface="微软雅黑" panose="020B0503020204020204" pitchFamily="34" charset="-122"/>
                <a:ea typeface="微软雅黑" panose="020B0503020204020204" pitchFamily="34" charset="-122"/>
                <a:cs typeface="+mn-cs"/>
                <a:sym typeface="Times New Roman" panose="02020603050405020304" pitchFamily="18" charset="0"/>
              </a:rPr>
              <a:t>What’s This Course All About ?</a:t>
            </a:r>
          </a:p>
        </p:txBody>
      </p:sp>
      <p:sp>
        <p:nvSpPr>
          <p:cNvPr id="55" name="Text Box 17"/>
          <p:cNvSpPr txBox="1">
            <a:spLocks noChangeArrowheads="1"/>
          </p:cNvSpPr>
          <p:nvPr/>
        </p:nvSpPr>
        <p:spPr bwMode="auto">
          <a:xfrm>
            <a:off x="336992" y="4758446"/>
            <a:ext cx="611764" cy="624357"/>
          </a:xfrm>
          <a:prstGeom prst="rect">
            <a:avLst/>
          </a:prstGeom>
          <a:solidFill>
            <a:srgbClr val="003399">
              <a:alpha val="67000"/>
            </a:srgbClr>
          </a:solidFill>
          <a:ln w="9525">
            <a:noFill/>
            <a:miter lim="800000"/>
          </a:ln>
          <a:effectLst>
            <a:outerShdw blurRad="50800" dist="38100" dir="8100000" algn="tr" rotWithShape="0">
              <a:prstClr val="black">
                <a:alpha val="40000"/>
              </a:prstClr>
            </a:outerShdw>
          </a:effectLst>
        </p:spPr>
        <p:txBody>
          <a:bodyPr wrap="none" lIns="0" tIns="0" rIns="0" bIns="0" anchor="ctr" anchorCtr="1"/>
          <a:lstStyle>
            <a:defPPr>
              <a:defRPr lang="zh-CN"/>
            </a:defPPr>
            <a:lvl1pPr marL="0" marR="0" lvl="0" indent="0" algn="ctr" defTabSz="895350" fontAlgn="auto" latinLnBrk="0">
              <a:lnSpc>
                <a:spcPct val="100000"/>
              </a:lnSpc>
              <a:spcBef>
                <a:spcPts val="0"/>
              </a:spcBef>
              <a:spcAft>
                <a:spcPts val="0"/>
              </a:spcAft>
              <a:buClrTx/>
              <a:buSzTx/>
              <a:buFontTx/>
              <a:buNone/>
              <a:defRPr kumimoji="0" sz="2400" b="1" i="0" u="none" strike="noStrike" cap="none" spc="0" normalizeH="0" baseline="0">
                <a:ln>
                  <a:noFill/>
                </a:ln>
                <a:solidFill>
                  <a:prstClr val="white"/>
                </a:solidFill>
                <a:effectLst/>
                <a:uLnTx/>
                <a:uFillTx/>
                <a:latin typeface="微软雅黑" panose="020B0503020204020204" pitchFamily="34" charset="-122"/>
                <a:ea typeface="微软雅黑" panose="020B0503020204020204" pitchFamily="34" charset="-122"/>
              </a:defRPr>
            </a:lvl1pPr>
            <a:lvl2pPr marL="742950" indent="-285750" defTabSz="895350">
              <a:defRPr sz="800">
                <a:latin typeface="Calibri" panose="020F0502020204030204" pitchFamily="34" charset="0"/>
              </a:defRPr>
            </a:lvl2pPr>
            <a:lvl3pPr marL="1143000" indent="-228600" defTabSz="895350">
              <a:defRPr sz="800">
                <a:latin typeface="Calibri" panose="020F0502020204030204" pitchFamily="34" charset="0"/>
              </a:defRPr>
            </a:lvl3pPr>
            <a:lvl4pPr marL="1600200" indent="-228600" defTabSz="895350">
              <a:defRPr sz="800">
                <a:latin typeface="Calibri" panose="020F0502020204030204" pitchFamily="34" charset="0"/>
              </a:defRPr>
            </a:lvl4pPr>
            <a:lvl5pPr marL="2057400" indent="-228600" defTabSz="895350">
              <a:defRPr sz="800">
                <a:latin typeface="Calibri" panose="020F0502020204030204" pitchFamily="34" charset="0"/>
              </a:defRPr>
            </a:lvl5pPr>
            <a:lvl6pPr marL="2514600" indent="-228600" defTabSz="895350" fontAlgn="base">
              <a:spcBef>
                <a:spcPct val="0"/>
              </a:spcBef>
              <a:spcAft>
                <a:spcPct val="0"/>
              </a:spcAft>
              <a:defRPr sz="800">
                <a:latin typeface="Calibri" panose="020F0502020204030204" pitchFamily="34" charset="0"/>
              </a:defRPr>
            </a:lvl6pPr>
            <a:lvl7pPr marL="2971800" indent="-228600" defTabSz="895350" fontAlgn="base">
              <a:spcBef>
                <a:spcPct val="0"/>
              </a:spcBef>
              <a:spcAft>
                <a:spcPct val="0"/>
              </a:spcAft>
              <a:defRPr sz="800">
                <a:latin typeface="Calibri" panose="020F0502020204030204" pitchFamily="34" charset="0"/>
              </a:defRPr>
            </a:lvl7pPr>
            <a:lvl8pPr marL="3429000" indent="-228600" defTabSz="895350" fontAlgn="base">
              <a:spcBef>
                <a:spcPct val="0"/>
              </a:spcBef>
              <a:spcAft>
                <a:spcPct val="0"/>
              </a:spcAft>
              <a:defRPr sz="800">
                <a:latin typeface="Calibri" panose="020F0502020204030204" pitchFamily="34" charset="0"/>
              </a:defRPr>
            </a:lvl8pPr>
            <a:lvl9pPr marL="3886200" indent="-228600" defTabSz="895350" fontAlgn="base">
              <a:spcBef>
                <a:spcPct val="0"/>
              </a:spcBef>
              <a:spcAft>
                <a:spcPct val="0"/>
              </a:spcAft>
              <a:defRPr sz="800">
                <a:latin typeface="Calibri" panose="020F0502020204030204" pitchFamily="34" charset="0"/>
              </a:defRPr>
            </a:lvl9pPr>
          </a:lstStyle>
          <a:p>
            <a:r>
              <a:rPr lang="en-US" altLang="zh-CN"/>
              <a:t>5</a:t>
            </a:r>
            <a:endParaRPr lang="en-US" altLang="zh-CN" dirty="0"/>
          </a:p>
        </p:txBody>
      </p:sp>
      <p:cxnSp>
        <p:nvCxnSpPr>
          <p:cNvPr id="56" name="直接连接符 55"/>
          <p:cNvCxnSpPr/>
          <p:nvPr/>
        </p:nvCxnSpPr>
        <p:spPr>
          <a:xfrm>
            <a:off x="337581" y="5405467"/>
            <a:ext cx="8130267" cy="0"/>
          </a:xfrm>
          <a:prstGeom prst="line">
            <a:avLst/>
          </a:prstGeom>
          <a:ln>
            <a:solidFill>
              <a:schemeClr val="bg1">
                <a:lumMod val="50000"/>
              </a:schemeClr>
            </a:solidFill>
          </a:ln>
          <a:effectLst>
            <a:outerShdw blurRad="50800" dist="38100" dir="8100000" algn="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58" name="TextBox 7"/>
          <p:cNvSpPr txBox="1">
            <a:spLocks noChangeArrowheads="1"/>
          </p:cNvSpPr>
          <p:nvPr/>
        </p:nvSpPr>
        <p:spPr bwMode="auto">
          <a:xfrm>
            <a:off x="1114235" y="5689563"/>
            <a:ext cx="7418983" cy="438424"/>
          </a:xfrm>
          <a:prstGeom prst="rect">
            <a:avLst/>
          </a:prstGeom>
          <a:solidFill>
            <a:schemeClr val="bg1"/>
          </a:solidFill>
          <a:ln>
            <a:noFill/>
          </a:ln>
          <a:effectLst/>
        </p:spPr>
        <p:txBody>
          <a:bodyPr wrap="square" lIns="105000" tIns="52500" rIns="105000" bIns="52500" anchor="ct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微软雅黑" panose="020B0503020204020204" pitchFamily="34" charset="-122"/>
                <a:sym typeface="Times New Roman" panose="02020603050405020304" pitchFamily="18"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微软雅黑" panose="020B0503020204020204" pitchFamily="34" charset="-122"/>
                <a:sym typeface="Times New Roman" panose="02020603050405020304" pitchFamily="18"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微软雅黑" panose="020B0503020204020204" pitchFamily="34" charset="-122"/>
                <a:sym typeface="Times New Roman" panose="02020603050405020304" pitchFamily="18"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微软雅黑" panose="020B0503020204020204" pitchFamily="34" charset="-122"/>
                <a:sym typeface="Times New Roman" panose="02020603050405020304" pitchFamily="18"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微软雅黑" panose="020B0503020204020204" pitchFamily="34" charset="-122"/>
                <a:sym typeface="Times New Roman" panose="02020603050405020304" pitchFamily="18"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微软雅黑" panose="020B0503020204020204" pitchFamily="34" charset="-122"/>
                <a:sym typeface="Times New Roman" panose="02020603050405020304" pitchFamily="18"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微软雅黑" panose="020B0503020204020204" pitchFamily="34" charset="-122"/>
                <a:sym typeface="Times New Roman" panose="02020603050405020304" pitchFamily="18"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微软雅黑" panose="020B0503020204020204" pitchFamily="34" charset="-122"/>
                <a:sym typeface="Times New Roman" panose="02020603050405020304" pitchFamily="18"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微软雅黑" panose="020B0503020204020204" pitchFamily="34" charset="-122"/>
                <a:sym typeface="Times New Roman" panose="02020603050405020304" pitchFamily="18" charset="0"/>
              </a:defRPr>
            </a:lvl9pPr>
          </a:lstStyle>
          <a:p>
            <a:pPr marL="0" marR="0" lvl="0" indent="0" algn="l" defTabSz="914400" rtl="0" eaLnBrk="0" fontAlgn="base" latinLnBrk="0" hangingPunct="0">
              <a:lnSpc>
                <a:spcPct val="90000"/>
              </a:lnSpc>
              <a:spcBef>
                <a:spcPts val="600"/>
              </a:spcBef>
              <a:spcAft>
                <a:spcPct val="0"/>
              </a:spcAft>
              <a:buClr>
                <a:srgbClr val="4F81BD"/>
              </a:buClr>
              <a:buSzPct val="76000"/>
              <a:buFont typeface="Wingdings 3" panose="05040102010807070707" pitchFamily="18" charset="2"/>
              <a:buNone/>
              <a:defRPr/>
            </a:pPr>
            <a:r>
              <a:rPr kumimoji="0" lang="en-US" altLang="zh-CN" sz="2400" b="1" i="0" u="none" strike="noStrike" kern="1200" cap="none" spc="0" normalizeH="0" baseline="0" noProof="0" dirty="0">
                <a:ln>
                  <a:noFill/>
                </a:ln>
                <a:solidFill>
                  <a:schemeClr val="bg1">
                    <a:lumMod val="50000"/>
                  </a:schemeClr>
                </a:solidFill>
                <a:effectLst/>
                <a:uLnTx/>
                <a:uFillTx/>
                <a:latin typeface="微软雅黑" panose="020B0503020204020204" pitchFamily="34" charset="-122"/>
                <a:ea typeface="微软雅黑" panose="020B0503020204020204" pitchFamily="34" charset="-122"/>
                <a:cs typeface="+mn-cs"/>
                <a:sym typeface="Times New Roman" panose="02020603050405020304" pitchFamily="18" charset="0"/>
              </a:rPr>
              <a:t>Summary</a:t>
            </a:r>
          </a:p>
        </p:txBody>
      </p:sp>
      <p:sp>
        <p:nvSpPr>
          <p:cNvPr id="59" name="Text Box 17"/>
          <p:cNvSpPr txBox="1">
            <a:spLocks noChangeArrowheads="1"/>
          </p:cNvSpPr>
          <p:nvPr/>
        </p:nvSpPr>
        <p:spPr bwMode="auto">
          <a:xfrm>
            <a:off x="336992" y="5596597"/>
            <a:ext cx="611764" cy="624357"/>
          </a:xfrm>
          <a:prstGeom prst="rect">
            <a:avLst/>
          </a:prstGeom>
          <a:gradFill flip="none" rotWithShape="1">
            <a:gsLst>
              <a:gs pos="0">
                <a:srgbClr val="003399">
                  <a:tint val="66000"/>
                  <a:satMod val="160000"/>
                </a:srgbClr>
              </a:gs>
              <a:gs pos="50000">
                <a:srgbClr val="003399">
                  <a:tint val="44500"/>
                  <a:satMod val="160000"/>
                </a:srgbClr>
              </a:gs>
              <a:gs pos="100000">
                <a:srgbClr val="003399">
                  <a:tint val="23500"/>
                  <a:satMod val="160000"/>
                </a:srgbClr>
              </a:gs>
            </a:gsLst>
            <a:lin ang="18900000" scaled="1"/>
            <a:tileRect/>
          </a:gradFill>
          <a:ln w="9525">
            <a:noFill/>
            <a:miter lim="800000"/>
          </a:ln>
          <a:effectLst>
            <a:outerShdw blurRad="50800" dist="38100" dir="8100000" algn="tr" rotWithShape="0">
              <a:prstClr val="black">
                <a:alpha val="40000"/>
              </a:prstClr>
            </a:outerShdw>
          </a:effectLst>
        </p:spPr>
        <p:txBody>
          <a:bodyPr wrap="none" lIns="0" tIns="0" rIns="0" bIns="0" anchor="ctr" anchorCtr="1"/>
          <a:lstStyle>
            <a:defPPr>
              <a:defRPr lang="zh-CN"/>
            </a:defPPr>
            <a:lvl1pPr marL="0" marR="0" lvl="0" indent="0" algn="ctr" defTabSz="895350" fontAlgn="auto" latinLnBrk="0">
              <a:lnSpc>
                <a:spcPct val="100000"/>
              </a:lnSpc>
              <a:spcBef>
                <a:spcPts val="0"/>
              </a:spcBef>
              <a:spcAft>
                <a:spcPts val="0"/>
              </a:spcAft>
              <a:buClrTx/>
              <a:buSzTx/>
              <a:buFontTx/>
              <a:buNone/>
              <a:defRPr kumimoji="0" sz="2400" b="1" i="0" u="none" strike="noStrike" cap="none" spc="0" normalizeH="0" baseline="0">
                <a:ln>
                  <a:noFill/>
                </a:ln>
                <a:solidFill>
                  <a:prstClr val="white"/>
                </a:solidFill>
                <a:effectLst/>
                <a:uLnTx/>
                <a:uFillTx/>
                <a:latin typeface="微软雅黑" panose="020B0503020204020204" pitchFamily="34" charset="-122"/>
                <a:ea typeface="微软雅黑" panose="020B0503020204020204" pitchFamily="34" charset="-122"/>
              </a:defRPr>
            </a:lvl1pPr>
            <a:lvl2pPr marL="742950" indent="-285750" defTabSz="895350">
              <a:defRPr sz="800">
                <a:latin typeface="Calibri" panose="020F0502020204030204" pitchFamily="34" charset="0"/>
              </a:defRPr>
            </a:lvl2pPr>
            <a:lvl3pPr marL="1143000" indent="-228600" defTabSz="895350">
              <a:defRPr sz="800">
                <a:latin typeface="Calibri" panose="020F0502020204030204" pitchFamily="34" charset="0"/>
              </a:defRPr>
            </a:lvl3pPr>
            <a:lvl4pPr marL="1600200" indent="-228600" defTabSz="895350">
              <a:defRPr sz="800">
                <a:latin typeface="Calibri" panose="020F0502020204030204" pitchFamily="34" charset="0"/>
              </a:defRPr>
            </a:lvl4pPr>
            <a:lvl5pPr marL="2057400" indent="-228600" defTabSz="895350">
              <a:defRPr sz="800">
                <a:latin typeface="Calibri" panose="020F0502020204030204" pitchFamily="34" charset="0"/>
              </a:defRPr>
            </a:lvl5pPr>
            <a:lvl6pPr marL="2514600" indent="-228600" defTabSz="895350" fontAlgn="base">
              <a:spcBef>
                <a:spcPct val="0"/>
              </a:spcBef>
              <a:spcAft>
                <a:spcPct val="0"/>
              </a:spcAft>
              <a:defRPr sz="800">
                <a:latin typeface="Calibri" panose="020F0502020204030204" pitchFamily="34" charset="0"/>
              </a:defRPr>
            </a:lvl6pPr>
            <a:lvl7pPr marL="2971800" indent="-228600" defTabSz="895350" fontAlgn="base">
              <a:spcBef>
                <a:spcPct val="0"/>
              </a:spcBef>
              <a:spcAft>
                <a:spcPct val="0"/>
              </a:spcAft>
              <a:defRPr sz="800">
                <a:latin typeface="Calibri" panose="020F0502020204030204" pitchFamily="34" charset="0"/>
              </a:defRPr>
            </a:lvl7pPr>
            <a:lvl8pPr marL="3429000" indent="-228600" defTabSz="895350" fontAlgn="base">
              <a:spcBef>
                <a:spcPct val="0"/>
              </a:spcBef>
              <a:spcAft>
                <a:spcPct val="0"/>
              </a:spcAft>
              <a:defRPr sz="800">
                <a:latin typeface="Calibri" panose="020F0502020204030204" pitchFamily="34" charset="0"/>
              </a:defRPr>
            </a:lvl8pPr>
            <a:lvl9pPr marL="3886200" indent="-228600" defTabSz="895350" fontAlgn="base">
              <a:spcBef>
                <a:spcPct val="0"/>
              </a:spcBef>
              <a:spcAft>
                <a:spcPct val="0"/>
              </a:spcAft>
              <a:defRPr sz="800">
                <a:latin typeface="Calibri" panose="020F0502020204030204" pitchFamily="34" charset="0"/>
              </a:defRPr>
            </a:lvl9pPr>
          </a:lstStyle>
          <a:p>
            <a:r>
              <a:rPr lang="en-US" altLang="zh-CN" dirty="0"/>
              <a:t>6</a:t>
            </a:r>
          </a:p>
        </p:txBody>
      </p:sp>
      <p:cxnSp>
        <p:nvCxnSpPr>
          <p:cNvPr id="60" name="直接连接符 59"/>
          <p:cNvCxnSpPr/>
          <p:nvPr/>
        </p:nvCxnSpPr>
        <p:spPr>
          <a:xfrm>
            <a:off x="337581" y="6243618"/>
            <a:ext cx="8130267" cy="0"/>
          </a:xfrm>
          <a:prstGeom prst="line">
            <a:avLst/>
          </a:prstGeom>
          <a:ln>
            <a:solidFill>
              <a:schemeClr val="bg1">
                <a:lumMod val="50000"/>
              </a:schemeClr>
            </a:solidFill>
          </a:ln>
          <a:effectLst>
            <a:outerShdw blurRad="50800" dist="38100" dir="8100000" algn="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6968690"/>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Computer microarchitecture</a:t>
            </a:r>
            <a:r>
              <a:rPr lang="en-US" altLang="zh-CN" b="0" dirty="0"/>
              <a:t> </a:t>
            </a:r>
            <a:r>
              <a:rPr lang="en-US" altLang="zh-CN" dirty="0"/>
              <a:t>vs. Finite State Machine</a:t>
            </a:r>
            <a:endParaRPr lang="zh-CN" altLang="en-US" dirty="0"/>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FAF88401-22E9-4153-B0F5-3C3505E5B3D2}" type="datetime1">
              <a:rPr kumimoji="0" lang="zh-CN" altLang="en-US" sz="1400" b="0" i="0" u="none" strike="noStrike" kern="1200" cap="none" spc="0" normalizeH="0" baseline="0" noProof="0" smtClean="0">
                <a:ln>
                  <a:noFill/>
                </a:ln>
                <a:solidFill>
                  <a:srgbClr val="000000"/>
                </a:solidFill>
                <a:effectLst/>
                <a:uLnTx/>
                <a:uFillTx/>
                <a:latin typeface="Arial" panose="020B0604020202020204" pitchFamily="34" charset="0"/>
                <a:ea typeface="宋体" pitchFamily="2" charset="-122"/>
                <a:cs typeface="+mn-cs"/>
              </a:rPr>
              <a:t>2023/9/7</a:t>
            </a:fld>
            <a:endParaRPr kumimoji="0" lang="en-US" sz="1400" b="0" i="0" u="none" strike="noStrike" kern="1200" cap="none" spc="0" normalizeH="0" baseline="0" noProof="0">
              <a:ln>
                <a:noFill/>
              </a:ln>
              <a:solidFill>
                <a:srgbClr val="000000"/>
              </a:solidFill>
              <a:effectLst/>
              <a:uLnTx/>
              <a:uFillTx/>
              <a:latin typeface="Arial" panose="020B0604020202020204" pitchFamily="34" charset="0"/>
              <a:ea typeface="宋体"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283AA37B-31F2-46EE-90A4-68D9AA6A4383}" type="slidenum">
              <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宋体" pitchFamily="2" charset="-122"/>
                <a:cs typeface="+mn-cs"/>
              </a:rPr>
              <a:t>20</a:t>
            </a:fld>
            <a:endParaRPr kumimoji="0" lang="en-US" altLang="zh-CN" sz="1400" b="0" i="0" u="none" strike="noStrike" kern="1200" cap="none" spc="0" normalizeH="0" baseline="0" noProof="0">
              <a:ln>
                <a:noFill/>
              </a:ln>
              <a:solidFill>
                <a:srgbClr val="000000"/>
              </a:solidFill>
              <a:effectLst/>
              <a:uLnTx/>
              <a:uFillTx/>
              <a:latin typeface="Arial" panose="020B0604020202020204" pitchFamily="34" charset="0"/>
              <a:ea typeface="宋体" pitchFamily="2" charset="-122"/>
              <a:cs typeface="+mn-cs"/>
            </a:endParaRPr>
          </a:p>
        </p:txBody>
      </p:sp>
      <p:pic>
        <p:nvPicPr>
          <p:cNvPr id="9" name="Picture 2" descr="Datapat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796" y="1059925"/>
            <a:ext cx="3961804" cy="5463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 descr="StateMachin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2040" y="1124744"/>
            <a:ext cx="3888432" cy="5307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矩形 10"/>
          <p:cNvSpPr/>
          <p:nvPr/>
        </p:nvSpPr>
        <p:spPr bwMode="auto">
          <a:xfrm>
            <a:off x="683568" y="1340768"/>
            <a:ext cx="2304256" cy="3456384"/>
          </a:xfrm>
          <a:prstGeom prst="rect">
            <a:avLst/>
          </a:prstGeom>
          <a:noFill/>
          <a:ln w="762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25000" noProof="0">
              <a:ln>
                <a:noFill/>
              </a:ln>
              <a:solidFill>
                <a:srgbClr val="000000"/>
              </a:solidFill>
              <a:effectLst/>
              <a:uLnTx/>
              <a:uFillTx/>
              <a:latin typeface="Arial" panose="020B0604020202020204" pitchFamily="34" charset="0"/>
              <a:ea typeface="宋体"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Levels of Abstraction</a:t>
            </a:r>
            <a:endParaRPr lang="zh-CN" altLang="en-US" dirty="0"/>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FAF88401-22E9-4153-B0F5-3C3505E5B3D2}" type="datetime1">
              <a:rPr kumimoji="0" lang="zh-CN" altLang="en-US" sz="1400" b="0" i="0" u="none" strike="noStrike" kern="1200" cap="none" spc="0" normalizeH="0" baseline="0" noProof="0" smtClean="0">
                <a:ln>
                  <a:noFill/>
                </a:ln>
                <a:solidFill>
                  <a:srgbClr val="000000"/>
                </a:solidFill>
                <a:effectLst/>
                <a:uLnTx/>
                <a:uFillTx/>
                <a:latin typeface="Arial" panose="020B0604020202020204" pitchFamily="34" charset="0"/>
                <a:ea typeface="宋体" pitchFamily="2" charset="-122"/>
                <a:cs typeface="+mn-cs"/>
              </a:rPr>
              <a:t>2023/9/7</a:t>
            </a:fld>
            <a:endParaRPr kumimoji="0" lang="en-US" sz="1400" b="0" i="0" u="none" strike="noStrike" kern="1200" cap="none" spc="0" normalizeH="0" baseline="0" noProof="0">
              <a:ln>
                <a:noFill/>
              </a:ln>
              <a:solidFill>
                <a:srgbClr val="000000"/>
              </a:solidFill>
              <a:effectLst/>
              <a:uLnTx/>
              <a:uFillTx/>
              <a:latin typeface="Arial" panose="020B0604020202020204" pitchFamily="34" charset="0"/>
              <a:ea typeface="宋体"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283AA37B-31F2-46EE-90A4-68D9AA6A4383}" type="slidenum">
              <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宋体" pitchFamily="2" charset="-122"/>
                <a:cs typeface="+mn-cs"/>
              </a:rPr>
              <a:t>21</a:t>
            </a:fld>
            <a:endParaRPr kumimoji="0" lang="en-US" altLang="zh-CN" sz="1400" b="0" i="0" u="none" strike="noStrike" kern="1200" cap="none" spc="0" normalizeH="0" baseline="0" noProof="0">
              <a:ln>
                <a:noFill/>
              </a:ln>
              <a:solidFill>
                <a:srgbClr val="000000"/>
              </a:solidFill>
              <a:effectLst/>
              <a:uLnTx/>
              <a:uFillTx/>
              <a:latin typeface="Arial" panose="020B0604020202020204" pitchFamily="34" charset="0"/>
              <a:ea typeface="宋体" pitchFamily="2" charset="-122"/>
              <a:cs typeface="+mn-cs"/>
            </a:endParaRPr>
          </a:p>
        </p:txBody>
      </p:sp>
      <p:grpSp>
        <p:nvGrpSpPr>
          <p:cNvPr id="32" name="Group 49"/>
          <p:cNvGrpSpPr/>
          <p:nvPr/>
        </p:nvGrpSpPr>
        <p:grpSpPr bwMode="auto">
          <a:xfrm>
            <a:off x="4139952" y="1212310"/>
            <a:ext cx="4878636" cy="5240338"/>
            <a:chOff x="709" y="624"/>
            <a:chExt cx="4537" cy="3301"/>
          </a:xfrm>
        </p:grpSpPr>
        <p:sp>
          <p:nvSpPr>
            <p:cNvPr id="33" name="Text Box 3"/>
            <p:cNvSpPr txBox="1">
              <a:spLocks noChangeArrowheads="1"/>
            </p:cNvSpPr>
            <p:nvPr/>
          </p:nvSpPr>
          <p:spPr bwMode="auto">
            <a:xfrm>
              <a:off x="1642" y="624"/>
              <a:ext cx="246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n"/>
                <a:defRPr sz="2400" b="1">
                  <a:solidFill>
                    <a:schemeClr val="tx1"/>
                  </a:solidFill>
                  <a:latin typeface="Arial" panose="020B0604020202020204" pitchFamily="34" charset="0"/>
                  <a:ea typeface="黑体" pitchFamily="2" charset="-122"/>
                </a:defRPr>
              </a:lvl1pPr>
              <a:lvl2pPr marL="742950" indent="-285750">
                <a:spcBef>
                  <a:spcPct val="20000"/>
                </a:spcBef>
                <a:buFont typeface="Wingdings" panose="05000000000000000000" pitchFamily="2" charset="2"/>
                <a:buChar char="l"/>
                <a:defRPr sz="2000" b="1">
                  <a:solidFill>
                    <a:schemeClr val="tx1"/>
                  </a:solidFill>
                  <a:latin typeface="Arial" panose="020B0604020202020204" pitchFamily="34" charset="0"/>
                  <a:ea typeface="楷体_GB2312" pitchFamily="49" charset="-122"/>
                </a:defRPr>
              </a:lvl2pPr>
              <a:lvl3pPr marL="1143000" indent="-228600">
                <a:spcBef>
                  <a:spcPct val="20000"/>
                </a:spcBef>
                <a:buFont typeface="Gungsuh" panose="02030600000101010101" pitchFamily="18" charset="-127"/>
                <a:buChar char="-"/>
                <a:defRPr sz="2400" b="1">
                  <a:solidFill>
                    <a:schemeClr val="tx1"/>
                  </a:solidFill>
                  <a:latin typeface="Arial" panose="020B0604020202020204" pitchFamily="34" charset="0"/>
                  <a:ea typeface="宋体" pitchFamily="2" charset="-122"/>
                </a:defRPr>
              </a:lvl3pPr>
              <a:lvl4pPr marL="1600200" indent="-228600">
                <a:spcBef>
                  <a:spcPct val="20000"/>
                </a:spcBef>
                <a:buChar char="•"/>
                <a:defRPr sz="1600">
                  <a:solidFill>
                    <a:schemeClr val="tx1"/>
                  </a:solidFill>
                  <a:latin typeface="Arial" panose="020B0604020202020204" pitchFamily="34" charset="0"/>
                  <a:ea typeface="黑体" pitchFamily="2" charset="-122"/>
                </a:defRPr>
              </a:lvl4pPr>
              <a:lvl5pPr marL="2057400" indent="-228600">
                <a:spcBef>
                  <a:spcPct val="20000"/>
                </a:spcBef>
                <a:buChar char="»"/>
                <a:defRPr sz="2000">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200" b="1" i="0" u="none" strike="noStrike" kern="1200" cap="none" spc="0" normalizeH="0" baseline="0" noProof="0">
                  <a:ln>
                    <a:noFill/>
                  </a:ln>
                  <a:solidFill>
                    <a:srgbClr val="000000"/>
                  </a:solidFill>
                  <a:effectLst/>
                  <a:uLnTx/>
                  <a:uFillTx/>
                  <a:latin typeface="Arial" panose="020B0604020202020204" pitchFamily="34" charset="0"/>
                  <a:ea typeface="宋体" pitchFamily="2" charset="-122"/>
                  <a:cs typeface="+mn-cs"/>
                </a:rPr>
                <a:t>Solve a system of equations</a:t>
              </a:r>
            </a:p>
          </p:txBody>
        </p:sp>
        <p:grpSp>
          <p:nvGrpSpPr>
            <p:cNvPr id="34" name="Group 28"/>
            <p:cNvGrpSpPr/>
            <p:nvPr/>
          </p:nvGrpSpPr>
          <p:grpSpPr bwMode="auto">
            <a:xfrm>
              <a:off x="709" y="1150"/>
              <a:ext cx="4537" cy="292"/>
              <a:chOff x="709" y="1115"/>
              <a:chExt cx="4537" cy="292"/>
            </a:xfrm>
          </p:grpSpPr>
          <p:sp>
            <p:nvSpPr>
              <p:cNvPr id="74" name="Text Box 4"/>
              <p:cNvSpPr txBox="1">
                <a:spLocks noChangeArrowheads="1"/>
              </p:cNvSpPr>
              <p:nvPr/>
            </p:nvSpPr>
            <p:spPr bwMode="auto">
              <a:xfrm>
                <a:off x="2150" y="1116"/>
                <a:ext cx="1091"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n"/>
                  <a:defRPr sz="2400" b="1">
                    <a:solidFill>
                      <a:schemeClr val="tx1"/>
                    </a:solidFill>
                    <a:latin typeface="Arial" panose="020B0604020202020204" pitchFamily="34" charset="0"/>
                    <a:ea typeface="黑体" pitchFamily="2" charset="-122"/>
                  </a:defRPr>
                </a:lvl1pPr>
                <a:lvl2pPr marL="742950" indent="-285750">
                  <a:spcBef>
                    <a:spcPct val="20000"/>
                  </a:spcBef>
                  <a:buFont typeface="Wingdings" panose="05000000000000000000" pitchFamily="2" charset="2"/>
                  <a:buChar char="l"/>
                  <a:defRPr sz="2000" b="1">
                    <a:solidFill>
                      <a:schemeClr val="tx1"/>
                    </a:solidFill>
                    <a:latin typeface="Arial" panose="020B0604020202020204" pitchFamily="34" charset="0"/>
                    <a:ea typeface="楷体_GB2312" pitchFamily="49" charset="-122"/>
                  </a:defRPr>
                </a:lvl2pPr>
                <a:lvl3pPr marL="1143000" indent="-228600">
                  <a:spcBef>
                    <a:spcPct val="20000"/>
                  </a:spcBef>
                  <a:buFont typeface="Gungsuh" panose="02030600000101010101" pitchFamily="18" charset="-127"/>
                  <a:buChar char="-"/>
                  <a:defRPr sz="2400" b="1">
                    <a:solidFill>
                      <a:schemeClr val="tx1"/>
                    </a:solidFill>
                    <a:latin typeface="Arial" panose="020B0604020202020204" pitchFamily="34" charset="0"/>
                    <a:ea typeface="宋体" pitchFamily="2" charset="-122"/>
                  </a:defRPr>
                </a:lvl3pPr>
                <a:lvl4pPr marL="1600200" indent="-228600">
                  <a:spcBef>
                    <a:spcPct val="20000"/>
                  </a:spcBef>
                  <a:buChar char="•"/>
                  <a:defRPr sz="1600">
                    <a:solidFill>
                      <a:schemeClr val="tx1"/>
                    </a:solidFill>
                    <a:latin typeface="Arial" panose="020B0604020202020204" pitchFamily="34" charset="0"/>
                    <a:ea typeface="黑体" pitchFamily="2" charset="-122"/>
                  </a:defRPr>
                </a:lvl4pPr>
                <a:lvl5pPr marL="2057400" indent="-228600">
                  <a:spcBef>
                    <a:spcPct val="20000"/>
                  </a:spcBef>
                  <a:buChar char="»"/>
                  <a:defRPr sz="2000">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200" b="1" i="0" u="none" strike="noStrike" kern="1200" cap="none" spc="0" normalizeH="0" baseline="0" noProof="0">
                    <a:ln>
                      <a:noFill/>
                    </a:ln>
                    <a:solidFill>
                      <a:srgbClr val="000000"/>
                    </a:solidFill>
                    <a:effectLst/>
                    <a:uLnTx/>
                    <a:uFillTx/>
                    <a:latin typeface="Arial" panose="020B0604020202020204" pitchFamily="34" charset="0"/>
                    <a:ea typeface="宋体" pitchFamily="2" charset="-122"/>
                    <a:cs typeface="+mn-cs"/>
                  </a:rPr>
                  <a:t>Gaussian </a:t>
                </a:r>
              </a:p>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200" b="1" i="0" u="none" strike="noStrike" kern="1200" cap="none" spc="0" normalizeH="0" baseline="0" noProof="0">
                    <a:ln>
                      <a:noFill/>
                    </a:ln>
                    <a:solidFill>
                      <a:srgbClr val="000000"/>
                    </a:solidFill>
                    <a:effectLst/>
                    <a:uLnTx/>
                    <a:uFillTx/>
                    <a:latin typeface="Arial" panose="020B0604020202020204" pitchFamily="34" charset="0"/>
                    <a:ea typeface="宋体" pitchFamily="2" charset="-122"/>
                    <a:cs typeface="+mn-cs"/>
                  </a:rPr>
                  <a:t>elimination</a:t>
                </a:r>
              </a:p>
            </p:txBody>
          </p:sp>
          <p:sp>
            <p:nvSpPr>
              <p:cNvPr id="75" name="Text Box 5"/>
              <p:cNvSpPr txBox="1">
                <a:spLocks noChangeArrowheads="1"/>
              </p:cNvSpPr>
              <p:nvPr/>
            </p:nvSpPr>
            <p:spPr bwMode="auto">
              <a:xfrm>
                <a:off x="3345" y="1115"/>
                <a:ext cx="865"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n"/>
                  <a:defRPr sz="2400" b="1">
                    <a:solidFill>
                      <a:schemeClr val="tx1"/>
                    </a:solidFill>
                    <a:latin typeface="Arial" panose="020B0604020202020204" pitchFamily="34" charset="0"/>
                    <a:ea typeface="黑体" pitchFamily="2" charset="-122"/>
                  </a:defRPr>
                </a:lvl1pPr>
                <a:lvl2pPr marL="742950" indent="-285750">
                  <a:spcBef>
                    <a:spcPct val="20000"/>
                  </a:spcBef>
                  <a:buFont typeface="Wingdings" panose="05000000000000000000" pitchFamily="2" charset="2"/>
                  <a:buChar char="l"/>
                  <a:defRPr sz="2000" b="1">
                    <a:solidFill>
                      <a:schemeClr val="tx1"/>
                    </a:solidFill>
                    <a:latin typeface="Arial" panose="020B0604020202020204" pitchFamily="34" charset="0"/>
                    <a:ea typeface="楷体_GB2312" pitchFamily="49" charset="-122"/>
                  </a:defRPr>
                </a:lvl2pPr>
                <a:lvl3pPr marL="1143000" indent="-228600">
                  <a:spcBef>
                    <a:spcPct val="20000"/>
                  </a:spcBef>
                  <a:buFont typeface="Gungsuh" panose="02030600000101010101" pitchFamily="18" charset="-127"/>
                  <a:buChar char="-"/>
                  <a:defRPr sz="2400" b="1">
                    <a:solidFill>
                      <a:schemeClr val="tx1"/>
                    </a:solidFill>
                    <a:latin typeface="Arial" panose="020B0604020202020204" pitchFamily="34" charset="0"/>
                    <a:ea typeface="宋体" pitchFamily="2" charset="-122"/>
                  </a:defRPr>
                </a:lvl3pPr>
                <a:lvl4pPr marL="1600200" indent="-228600">
                  <a:spcBef>
                    <a:spcPct val="20000"/>
                  </a:spcBef>
                  <a:buChar char="•"/>
                  <a:defRPr sz="1600">
                    <a:solidFill>
                      <a:schemeClr val="tx1"/>
                    </a:solidFill>
                    <a:latin typeface="Arial" panose="020B0604020202020204" pitchFamily="34" charset="0"/>
                    <a:ea typeface="黑体" pitchFamily="2" charset="-122"/>
                  </a:defRPr>
                </a:lvl4pPr>
                <a:lvl5pPr marL="2057400" indent="-228600">
                  <a:spcBef>
                    <a:spcPct val="20000"/>
                  </a:spcBef>
                  <a:buChar char="»"/>
                  <a:defRPr sz="2000">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200" b="1" i="0" u="none" strike="noStrike" kern="1200" cap="none" spc="0" normalizeH="0" baseline="0" noProof="0">
                    <a:ln>
                      <a:noFill/>
                    </a:ln>
                    <a:solidFill>
                      <a:srgbClr val="000000"/>
                    </a:solidFill>
                    <a:effectLst/>
                    <a:uLnTx/>
                    <a:uFillTx/>
                    <a:latin typeface="Arial" panose="020B0604020202020204" pitchFamily="34" charset="0"/>
                    <a:ea typeface="宋体" pitchFamily="2" charset="-122"/>
                    <a:cs typeface="+mn-cs"/>
                  </a:rPr>
                  <a:t>Jacobi</a:t>
                </a:r>
              </a:p>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200" b="1" i="0" u="none" strike="noStrike" kern="1200" cap="none" spc="0" normalizeH="0" baseline="0" noProof="0">
                    <a:ln>
                      <a:noFill/>
                    </a:ln>
                    <a:solidFill>
                      <a:srgbClr val="000000"/>
                    </a:solidFill>
                    <a:effectLst/>
                    <a:uLnTx/>
                    <a:uFillTx/>
                    <a:latin typeface="Arial" panose="020B0604020202020204" pitchFamily="34" charset="0"/>
                    <a:ea typeface="宋体" pitchFamily="2" charset="-122"/>
                    <a:cs typeface="+mn-cs"/>
                  </a:rPr>
                  <a:t>iteration</a:t>
                </a:r>
              </a:p>
            </p:txBody>
          </p:sp>
          <p:sp>
            <p:nvSpPr>
              <p:cNvPr id="76" name="Text Box 6"/>
              <p:cNvSpPr txBox="1">
                <a:spLocks noChangeArrowheads="1"/>
              </p:cNvSpPr>
              <p:nvPr/>
            </p:nvSpPr>
            <p:spPr bwMode="auto">
              <a:xfrm>
                <a:off x="709" y="1202"/>
                <a:ext cx="141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n"/>
                  <a:defRPr sz="2400" b="1">
                    <a:solidFill>
                      <a:schemeClr val="tx1"/>
                    </a:solidFill>
                    <a:latin typeface="Arial" panose="020B0604020202020204" pitchFamily="34" charset="0"/>
                    <a:ea typeface="黑体" pitchFamily="2" charset="-122"/>
                  </a:defRPr>
                </a:lvl1pPr>
                <a:lvl2pPr marL="742950" indent="-285750">
                  <a:spcBef>
                    <a:spcPct val="20000"/>
                  </a:spcBef>
                  <a:buFont typeface="Wingdings" panose="05000000000000000000" pitchFamily="2" charset="2"/>
                  <a:buChar char="l"/>
                  <a:defRPr sz="2000" b="1">
                    <a:solidFill>
                      <a:schemeClr val="tx1"/>
                    </a:solidFill>
                    <a:latin typeface="Arial" panose="020B0604020202020204" pitchFamily="34" charset="0"/>
                    <a:ea typeface="楷体_GB2312" pitchFamily="49" charset="-122"/>
                  </a:defRPr>
                </a:lvl2pPr>
                <a:lvl3pPr marL="1143000" indent="-228600">
                  <a:spcBef>
                    <a:spcPct val="20000"/>
                  </a:spcBef>
                  <a:buFont typeface="Gungsuh" panose="02030600000101010101" pitchFamily="18" charset="-127"/>
                  <a:buChar char="-"/>
                  <a:defRPr sz="2400" b="1">
                    <a:solidFill>
                      <a:schemeClr val="tx1"/>
                    </a:solidFill>
                    <a:latin typeface="Arial" panose="020B0604020202020204" pitchFamily="34" charset="0"/>
                    <a:ea typeface="宋体" pitchFamily="2" charset="-122"/>
                  </a:defRPr>
                </a:lvl3pPr>
                <a:lvl4pPr marL="1600200" indent="-228600">
                  <a:spcBef>
                    <a:spcPct val="20000"/>
                  </a:spcBef>
                  <a:buChar char="•"/>
                  <a:defRPr sz="1600">
                    <a:solidFill>
                      <a:schemeClr val="tx1"/>
                    </a:solidFill>
                    <a:latin typeface="Arial" panose="020B0604020202020204" pitchFamily="34" charset="0"/>
                    <a:ea typeface="黑体" pitchFamily="2" charset="-122"/>
                  </a:defRPr>
                </a:lvl4pPr>
                <a:lvl5pPr marL="2057400" indent="-228600">
                  <a:spcBef>
                    <a:spcPct val="20000"/>
                  </a:spcBef>
                  <a:buChar char="»"/>
                  <a:defRPr sz="2000">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200" b="1" i="0" u="none" strike="noStrike" kern="1200" cap="none" spc="0" normalizeH="0" baseline="0" noProof="0">
                    <a:ln>
                      <a:noFill/>
                    </a:ln>
                    <a:solidFill>
                      <a:srgbClr val="000000"/>
                    </a:solidFill>
                    <a:effectLst/>
                    <a:uLnTx/>
                    <a:uFillTx/>
                    <a:latin typeface="Arial" panose="020B0604020202020204" pitchFamily="34" charset="0"/>
                    <a:ea typeface="宋体" pitchFamily="2" charset="-122"/>
                    <a:cs typeface="+mn-cs"/>
                  </a:rPr>
                  <a:t>Red-black SOR</a:t>
                </a:r>
              </a:p>
            </p:txBody>
          </p:sp>
          <p:sp>
            <p:nvSpPr>
              <p:cNvPr id="77" name="Text Box 7"/>
              <p:cNvSpPr txBox="1">
                <a:spLocks noChangeArrowheads="1"/>
              </p:cNvSpPr>
              <p:nvPr/>
            </p:nvSpPr>
            <p:spPr bwMode="auto">
              <a:xfrm>
                <a:off x="4332" y="1202"/>
                <a:ext cx="914"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n"/>
                  <a:defRPr sz="2400" b="1">
                    <a:solidFill>
                      <a:schemeClr val="tx1"/>
                    </a:solidFill>
                    <a:latin typeface="Arial" panose="020B0604020202020204" pitchFamily="34" charset="0"/>
                    <a:ea typeface="黑体" pitchFamily="2" charset="-122"/>
                  </a:defRPr>
                </a:lvl1pPr>
                <a:lvl2pPr marL="742950" indent="-285750">
                  <a:spcBef>
                    <a:spcPct val="20000"/>
                  </a:spcBef>
                  <a:buFont typeface="Wingdings" panose="05000000000000000000" pitchFamily="2" charset="2"/>
                  <a:buChar char="l"/>
                  <a:defRPr sz="2000" b="1">
                    <a:solidFill>
                      <a:schemeClr val="tx1"/>
                    </a:solidFill>
                    <a:latin typeface="Arial" panose="020B0604020202020204" pitchFamily="34" charset="0"/>
                    <a:ea typeface="楷体_GB2312" pitchFamily="49" charset="-122"/>
                  </a:defRPr>
                </a:lvl2pPr>
                <a:lvl3pPr marL="1143000" indent="-228600">
                  <a:spcBef>
                    <a:spcPct val="20000"/>
                  </a:spcBef>
                  <a:buFont typeface="Gungsuh" panose="02030600000101010101" pitchFamily="18" charset="-127"/>
                  <a:buChar char="-"/>
                  <a:defRPr sz="2400" b="1">
                    <a:solidFill>
                      <a:schemeClr val="tx1"/>
                    </a:solidFill>
                    <a:latin typeface="Arial" panose="020B0604020202020204" pitchFamily="34" charset="0"/>
                    <a:ea typeface="宋体" pitchFamily="2" charset="-122"/>
                  </a:defRPr>
                </a:lvl3pPr>
                <a:lvl4pPr marL="1600200" indent="-228600">
                  <a:spcBef>
                    <a:spcPct val="20000"/>
                  </a:spcBef>
                  <a:buChar char="•"/>
                  <a:defRPr sz="1600">
                    <a:solidFill>
                      <a:schemeClr val="tx1"/>
                    </a:solidFill>
                    <a:latin typeface="Arial" panose="020B0604020202020204" pitchFamily="34" charset="0"/>
                    <a:ea typeface="黑体" pitchFamily="2" charset="-122"/>
                  </a:defRPr>
                </a:lvl4pPr>
                <a:lvl5pPr marL="2057400" indent="-228600">
                  <a:spcBef>
                    <a:spcPct val="20000"/>
                  </a:spcBef>
                  <a:buChar char="»"/>
                  <a:defRPr sz="2000">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200" b="1" i="0" u="none" strike="noStrike" kern="1200" cap="none" spc="0" normalizeH="0" baseline="0" noProof="0">
                    <a:ln>
                      <a:noFill/>
                    </a:ln>
                    <a:solidFill>
                      <a:srgbClr val="000000"/>
                    </a:solidFill>
                    <a:effectLst/>
                    <a:uLnTx/>
                    <a:uFillTx/>
                    <a:latin typeface="Arial" panose="020B0604020202020204" pitchFamily="34" charset="0"/>
                    <a:ea typeface="宋体" pitchFamily="2" charset="-122"/>
                    <a:cs typeface="+mn-cs"/>
                  </a:rPr>
                  <a:t>Multigrid</a:t>
                </a:r>
              </a:p>
            </p:txBody>
          </p:sp>
        </p:grpSp>
        <p:grpSp>
          <p:nvGrpSpPr>
            <p:cNvPr id="35" name="Group 23"/>
            <p:cNvGrpSpPr/>
            <p:nvPr/>
          </p:nvGrpSpPr>
          <p:grpSpPr bwMode="auto">
            <a:xfrm>
              <a:off x="1277" y="1794"/>
              <a:ext cx="2948" cy="174"/>
              <a:chOff x="1133" y="1848"/>
              <a:chExt cx="2948" cy="174"/>
            </a:xfrm>
          </p:grpSpPr>
          <p:sp>
            <p:nvSpPr>
              <p:cNvPr id="70" name="Text Box 8"/>
              <p:cNvSpPr txBox="1">
                <a:spLocks noChangeArrowheads="1"/>
              </p:cNvSpPr>
              <p:nvPr/>
            </p:nvSpPr>
            <p:spPr bwMode="auto">
              <a:xfrm>
                <a:off x="1133" y="1848"/>
                <a:ext cx="102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n"/>
                  <a:defRPr sz="2400" b="1">
                    <a:solidFill>
                      <a:schemeClr val="tx1"/>
                    </a:solidFill>
                    <a:latin typeface="Arial" panose="020B0604020202020204" pitchFamily="34" charset="0"/>
                    <a:ea typeface="黑体" pitchFamily="2" charset="-122"/>
                  </a:defRPr>
                </a:lvl1pPr>
                <a:lvl2pPr marL="742950" indent="-285750">
                  <a:spcBef>
                    <a:spcPct val="20000"/>
                  </a:spcBef>
                  <a:buFont typeface="Wingdings" panose="05000000000000000000" pitchFamily="2" charset="2"/>
                  <a:buChar char="l"/>
                  <a:defRPr sz="2000" b="1">
                    <a:solidFill>
                      <a:schemeClr val="tx1"/>
                    </a:solidFill>
                    <a:latin typeface="Arial" panose="020B0604020202020204" pitchFamily="34" charset="0"/>
                    <a:ea typeface="楷体_GB2312" pitchFamily="49" charset="-122"/>
                  </a:defRPr>
                </a:lvl2pPr>
                <a:lvl3pPr marL="1143000" indent="-228600">
                  <a:spcBef>
                    <a:spcPct val="20000"/>
                  </a:spcBef>
                  <a:buFont typeface="Gungsuh" panose="02030600000101010101" pitchFamily="18" charset="-127"/>
                  <a:buChar char="-"/>
                  <a:defRPr sz="2400" b="1">
                    <a:solidFill>
                      <a:schemeClr val="tx1"/>
                    </a:solidFill>
                    <a:latin typeface="Arial" panose="020B0604020202020204" pitchFamily="34" charset="0"/>
                    <a:ea typeface="宋体" pitchFamily="2" charset="-122"/>
                  </a:defRPr>
                </a:lvl3pPr>
                <a:lvl4pPr marL="1600200" indent="-228600">
                  <a:spcBef>
                    <a:spcPct val="20000"/>
                  </a:spcBef>
                  <a:buChar char="•"/>
                  <a:defRPr sz="1600">
                    <a:solidFill>
                      <a:schemeClr val="tx1"/>
                    </a:solidFill>
                    <a:latin typeface="Arial" panose="020B0604020202020204" pitchFamily="34" charset="0"/>
                    <a:ea typeface="黑体" pitchFamily="2" charset="-122"/>
                  </a:defRPr>
                </a:lvl4pPr>
                <a:lvl5pPr marL="2057400" indent="-228600">
                  <a:spcBef>
                    <a:spcPct val="20000"/>
                  </a:spcBef>
                  <a:buChar char="»"/>
                  <a:defRPr sz="2000">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200" b="1" i="0" u="none" strike="noStrike" kern="1200" cap="none" spc="0" normalizeH="0" baseline="0" noProof="0" dirty="0">
                    <a:ln>
                      <a:noFill/>
                    </a:ln>
                    <a:solidFill>
                      <a:srgbClr val="000000"/>
                    </a:solidFill>
                    <a:effectLst/>
                    <a:uLnTx/>
                    <a:uFillTx/>
                    <a:latin typeface="Arial" panose="020B0604020202020204" pitchFamily="34" charset="0"/>
                    <a:ea typeface="宋体" pitchFamily="2" charset="-122"/>
                    <a:cs typeface="+mn-cs"/>
                  </a:rPr>
                  <a:t>FORTRAN</a:t>
                </a:r>
              </a:p>
            </p:txBody>
          </p:sp>
          <p:sp>
            <p:nvSpPr>
              <p:cNvPr id="71" name="Text Box 9"/>
              <p:cNvSpPr txBox="1">
                <a:spLocks noChangeArrowheads="1"/>
              </p:cNvSpPr>
              <p:nvPr/>
            </p:nvSpPr>
            <p:spPr bwMode="auto">
              <a:xfrm>
                <a:off x="2279" y="1848"/>
                <a:ext cx="32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n"/>
                  <a:defRPr sz="2400" b="1">
                    <a:solidFill>
                      <a:schemeClr val="tx1"/>
                    </a:solidFill>
                    <a:latin typeface="Arial" panose="020B0604020202020204" pitchFamily="34" charset="0"/>
                    <a:ea typeface="黑体" pitchFamily="2" charset="-122"/>
                  </a:defRPr>
                </a:lvl1pPr>
                <a:lvl2pPr marL="742950" indent="-285750">
                  <a:spcBef>
                    <a:spcPct val="20000"/>
                  </a:spcBef>
                  <a:buFont typeface="Wingdings" panose="05000000000000000000" pitchFamily="2" charset="2"/>
                  <a:buChar char="l"/>
                  <a:defRPr sz="2000" b="1">
                    <a:solidFill>
                      <a:schemeClr val="tx1"/>
                    </a:solidFill>
                    <a:latin typeface="Arial" panose="020B0604020202020204" pitchFamily="34" charset="0"/>
                    <a:ea typeface="楷体_GB2312" pitchFamily="49" charset="-122"/>
                  </a:defRPr>
                </a:lvl2pPr>
                <a:lvl3pPr marL="1143000" indent="-228600">
                  <a:spcBef>
                    <a:spcPct val="20000"/>
                  </a:spcBef>
                  <a:buFont typeface="Gungsuh" panose="02030600000101010101" pitchFamily="18" charset="-127"/>
                  <a:buChar char="-"/>
                  <a:defRPr sz="2400" b="1">
                    <a:solidFill>
                      <a:schemeClr val="tx1"/>
                    </a:solidFill>
                    <a:latin typeface="Arial" panose="020B0604020202020204" pitchFamily="34" charset="0"/>
                    <a:ea typeface="宋体" pitchFamily="2" charset="-122"/>
                  </a:defRPr>
                </a:lvl3pPr>
                <a:lvl4pPr marL="1600200" indent="-228600">
                  <a:spcBef>
                    <a:spcPct val="20000"/>
                  </a:spcBef>
                  <a:buChar char="•"/>
                  <a:defRPr sz="1600">
                    <a:solidFill>
                      <a:schemeClr val="tx1"/>
                    </a:solidFill>
                    <a:latin typeface="Arial" panose="020B0604020202020204" pitchFamily="34" charset="0"/>
                    <a:ea typeface="黑体" pitchFamily="2" charset="-122"/>
                  </a:defRPr>
                </a:lvl4pPr>
                <a:lvl5pPr marL="2057400" indent="-228600">
                  <a:spcBef>
                    <a:spcPct val="20000"/>
                  </a:spcBef>
                  <a:buChar char="»"/>
                  <a:defRPr sz="2000">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200" b="1" i="0" u="none" strike="noStrike" kern="1200" cap="none" spc="0" normalizeH="0" baseline="0" noProof="0">
                    <a:ln>
                      <a:noFill/>
                    </a:ln>
                    <a:solidFill>
                      <a:srgbClr val="000000"/>
                    </a:solidFill>
                    <a:effectLst/>
                    <a:uLnTx/>
                    <a:uFillTx/>
                    <a:latin typeface="Arial" panose="020B0604020202020204" pitchFamily="34" charset="0"/>
                    <a:ea typeface="宋体" pitchFamily="2" charset="-122"/>
                    <a:cs typeface="+mn-cs"/>
                  </a:rPr>
                  <a:t>C</a:t>
                </a:r>
              </a:p>
            </p:txBody>
          </p:sp>
          <p:sp>
            <p:nvSpPr>
              <p:cNvPr id="72" name="Text Box 10"/>
              <p:cNvSpPr txBox="1">
                <a:spLocks noChangeArrowheads="1"/>
              </p:cNvSpPr>
              <p:nvPr/>
            </p:nvSpPr>
            <p:spPr bwMode="auto">
              <a:xfrm>
                <a:off x="2811" y="1848"/>
                <a:ext cx="51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n"/>
                  <a:defRPr sz="2400" b="1">
                    <a:solidFill>
                      <a:schemeClr val="tx1"/>
                    </a:solidFill>
                    <a:latin typeface="Arial" panose="020B0604020202020204" pitchFamily="34" charset="0"/>
                    <a:ea typeface="黑体" pitchFamily="2" charset="-122"/>
                  </a:defRPr>
                </a:lvl1pPr>
                <a:lvl2pPr marL="742950" indent="-285750">
                  <a:spcBef>
                    <a:spcPct val="20000"/>
                  </a:spcBef>
                  <a:buFont typeface="Wingdings" panose="05000000000000000000" pitchFamily="2" charset="2"/>
                  <a:buChar char="l"/>
                  <a:defRPr sz="2000" b="1">
                    <a:solidFill>
                      <a:schemeClr val="tx1"/>
                    </a:solidFill>
                    <a:latin typeface="Arial" panose="020B0604020202020204" pitchFamily="34" charset="0"/>
                    <a:ea typeface="楷体_GB2312" pitchFamily="49" charset="-122"/>
                  </a:defRPr>
                </a:lvl2pPr>
                <a:lvl3pPr marL="1143000" indent="-228600">
                  <a:spcBef>
                    <a:spcPct val="20000"/>
                  </a:spcBef>
                  <a:buFont typeface="Gungsuh" panose="02030600000101010101" pitchFamily="18" charset="-127"/>
                  <a:buChar char="-"/>
                  <a:defRPr sz="2400" b="1">
                    <a:solidFill>
                      <a:schemeClr val="tx1"/>
                    </a:solidFill>
                    <a:latin typeface="Arial" panose="020B0604020202020204" pitchFamily="34" charset="0"/>
                    <a:ea typeface="宋体" pitchFamily="2" charset="-122"/>
                  </a:defRPr>
                </a:lvl3pPr>
                <a:lvl4pPr marL="1600200" indent="-228600">
                  <a:spcBef>
                    <a:spcPct val="20000"/>
                  </a:spcBef>
                  <a:buChar char="•"/>
                  <a:defRPr sz="1600">
                    <a:solidFill>
                      <a:schemeClr val="tx1"/>
                    </a:solidFill>
                    <a:latin typeface="Arial" panose="020B0604020202020204" pitchFamily="34" charset="0"/>
                    <a:ea typeface="黑体" pitchFamily="2" charset="-122"/>
                  </a:defRPr>
                </a:lvl4pPr>
                <a:lvl5pPr marL="2057400" indent="-228600">
                  <a:spcBef>
                    <a:spcPct val="20000"/>
                  </a:spcBef>
                  <a:buChar char="»"/>
                  <a:defRPr sz="2000">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200" b="1" i="0" u="none" strike="noStrike" kern="1200" cap="none" spc="0" normalizeH="0" baseline="0" noProof="0">
                    <a:ln>
                      <a:noFill/>
                    </a:ln>
                    <a:solidFill>
                      <a:srgbClr val="000000"/>
                    </a:solidFill>
                    <a:effectLst/>
                    <a:uLnTx/>
                    <a:uFillTx/>
                    <a:latin typeface="Arial" panose="020B0604020202020204" pitchFamily="34" charset="0"/>
                    <a:ea typeface="宋体" pitchFamily="2" charset="-122"/>
                    <a:cs typeface="+mn-cs"/>
                  </a:rPr>
                  <a:t>C++</a:t>
                </a:r>
              </a:p>
            </p:txBody>
          </p:sp>
          <p:sp>
            <p:nvSpPr>
              <p:cNvPr id="73" name="Text Box 11"/>
              <p:cNvSpPr txBox="1">
                <a:spLocks noChangeArrowheads="1"/>
              </p:cNvSpPr>
              <p:nvPr/>
            </p:nvSpPr>
            <p:spPr bwMode="auto">
              <a:xfrm>
                <a:off x="3508" y="1848"/>
                <a:ext cx="57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n"/>
                  <a:defRPr sz="2400" b="1">
                    <a:solidFill>
                      <a:schemeClr val="tx1"/>
                    </a:solidFill>
                    <a:latin typeface="Arial" panose="020B0604020202020204" pitchFamily="34" charset="0"/>
                    <a:ea typeface="黑体" pitchFamily="2" charset="-122"/>
                  </a:defRPr>
                </a:lvl1pPr>
                <a:lvl2pPr marL="742950" indent="-285750">
                  <a:spcBef>
                    <a:spcPct val="20000"/>
                  </a:spcBef>
                  <a:buFont typeface="Wingdings" panose="05000000000000000000" pitchFamily="2" charset="2"/>
                  <a:buChar char="l"/>
                  <a:defRPr sz="2000" b="1">
                    <a:solidFill>
                      <a:schemeClr val="tx1"/>
                    </a:solidFill>
                    <a:latin typeface="Arial" panose="020B0604020202020204" pitchFamily="34" charset="0"/>
                    <a:ea typeface="楷体_GB2312" pitchFamily="49" charset="-122"/>
                  </a:defRPr>
                </a:lvl2pPr>
                <a:lvl3pPr marL="1143000" indent="-228600">
                  <a:spcBef>
                    <a:spcPct val="20000"/>
                  </a:spcBef>
                  <a:buFont typeface="Gungsuh" panose="02030600000101010101" pitchFamily="18" charset="-127"/>
                  <a:buChar char="-"/>
                  <a:defRPr sz="2400" b="1">
                    <a:solidFill>
                      <a:schemeClr val="tx1"/>
                    </a:solidFill>
                    <a:latin typeface="Arial" panose="020B0604020202020204" pitchFamily="34" charset="0"/>
                    <a:ea typeface="宋体" pitchFamily="2" charset="-122"/>
                  </a:defRPr>
                </a:lvl3pPr>
                <a:lvl4pPr marL="1600200" indent="-228600">
                  <a:spcBef>
                    <a:spcPct val="20000"/>
                  </a:spcBef>
                  <a:buChar char="•"/>
                  <a:defRPr sz="1600">
                    <a:solidFill>
                      <a:schemeClr val="tx1"/>
                    </a:solidFill>
                    <a:latin typeface="Arial" panose="020B0604020202020204" pitchFamily="34" charset="0"/>
                    <a:ea typeface="黑体" pitchFamily="2" charset="-122"/>
                  </a:defRPr>
                </a:lvl4pPr>
                <a:lvl5pPr marL="2057400" indent="-228600">
                  <a:spcBef>
                    <a:spcPct val="20000"/>
                  </a:spcBef>
                  <a:buChar char="»"/>
                  <a:defRPr sz="2000">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200" b="1" i="0" u="none" strike="noStrike" kern="1200" cap="none" spc="0" normalizeH="0" baseline="0" noProof="0">
                    <a:ln>
                      <a:noFill/>
                    </a:ln>
                    <a:solidFill>
                      <a:srgbClr val="000000"/>
                    </a:solidFill>
                    <a:effectLst/>
                    <a:uLnTx/>
                    <a:uFillTx/>
                    <a:latin typeface="Arial" panose="020B0604020202020204" pitchFamily="34" charset="0"/>
                    <a:ea typeface="宋体" pitchFamily="2" charset="-122"/>
                    <a:cs typeface="+mn-cs"/>
                  </a:rPr>
                  <a:t>Java</a:t>
                </a:r>
              </a:p>
            </p:txBody>
          </p:sp>
        </p:grpSp>
        <p:grpSp>
          <p:nvGrpSpPr>
            <p:cNvPr id="36" name="Group 24"/>
            <p:cNvGrpSpPr/>
            <p:nvPr/>
          </p:nvGrpSpPr>
          <p:grpSpPr bwMode="auto">
            <a:xfrm>
              <a:off x="982" y="2263"/>
              <a:ext cx="3647" cy="174"/>
              <a:chOff x="694" y="2472"/>
              <a:chExt cx="3647" cy="174"/>
            </a:xfrm>
          </p:grpSpPr>
          <p:sp>
            <p:nvSpPr>
              <p:cNvPr id="67" name="Text Box 12"/>
              <p:cNvSpPr txBox="1">
                <a:spLocks noChangeArrowheads="1"/>
              </p:cNvSpPr>
              <p:nvPr/>
            </p:nvSpPr>
            <p:spPr bwMode="auto">
              <a:xfrm>
                <a:off x="2004" y="2472"/>
                <a:ext cx="874"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n"/>
                  <a:defRPr sz="2400" b="1">
                    <a:solidFill>
                      <a:schemeClr val="tx1"/>
                    </a:solidFill>
                    <a:latin typeface="Arial" panose="020B0604020202020204" pitchFamily="34" charset="0"/>
                    <a:ea typeface="黑体" pitchFamily="2" charset="-122"/>
                  </a:defRPr>
                </a:lvl1pPr>
                <a:lvl2pPr marL="742950" indent="-285750">
                  <a:spcBef>
                    <a:spcPct val="20000"/>
                  </a:spcBef>
                  <a:buFont typeface="Wingdings" panose="05000000000000000000" pitchFamily="2" charset="2"/>
                  <a:buChar char="l"/>
                  <a:defRPr sz="2000" b="1">
                    <a:solidFill>
                      <a:schemeClr val="tx1"/>
                    </a:solidFill>
                    <a:latin typeface="Arial" panose="020B0604020202020204" pitchFamily="34" charset="0"/>
                    <a:ea typeface="楷体_GB2312" pitchFamily="49" charset="-122"/>
                  </a:defRPr>
                </a:lvl2pPr>
                <a:lvl3pPr marL="1143000" indent="-228600">
                  <a:spcBef>
                    <a:spcPct val="20000"/>
                  </a:spcBef>
                  <a:buFont typeface="Gungsuh" panose="02030600000101010101" pitchFamily="18" charset="-127"/>
                  <a:buChar char="-"/>
                  <a:defRPr sz="2400" b="1">
                    <a:solidFill>
                      <a:schemeClr val="tx1"/>
                    </a:solidFill>
                    <a:latin typeface="Arial" panose="020B0604020202020204" pitchFamily="34" charset="0"/>
                    <a:ea typeface="宋体" pitchFamily="2" charset="-122"/>
                  </a:defRPr>
                </a:lvl3pPr>
                <a:lvl4pPr marL="1600200" indent="-228600">
                  <a:spcBef>
                    <a:spcPct val="20000"/>
                  </a:spcBef>
                  <a:buChar char="•"/>
                  <a:defRPr sz="1600">
                    <a:solidFill>
                      <a:schemeClr val="tx1"/>
                    </a:solidFill>
                    <a:latin typeface="Arial" panose="020B0604020202020204" pitchFamily="34" charset="0"/>
                    <a:ea typeface="黑体" pitchFamily="2" charset="-122"/>
                  </a:defRPr>
                </a:lvl4pPr>
                <a:lvl5pPr marL="2057400" indent="-228600">
                  <a:spcBef>
                    <a:spcPct val="20000"/>
                  </a:spcBef>
                  <a:buChar char="»"/>
                  <a:defRPr sz="2000">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200" b="1" i="0" u="none" strike="noStrike" kern="1200" cap="none" spc="0" normalizeH="0" baseline="0" noProof="0">
                    <a:ln>
                      <a:noFill/>
                    </a:ln>
                    <a:solidFill>
                      <a:srgbClr val="000000"/>
                    </a:solidFill>
                    <a:effectLst/>
                    <a:uLnTx/>
                    <a:uFillTx/>
                    <a:latin typeface="Arial" panose="020B0604020202020204" pitchFamily="34" charset="0"/>
                    <a:ea typeface="宋体" pitchFamily="2" charset="-122"/>
                    <a:cs typeface="+mn-cs"/>
                  </a:rPr>
                  <a:t>Intel x86</a:t>
                </a:r>
              </a:p>
            </p:txBody>
          </p:sp>
          <p:sp>
            <p:nvSpPr>
              <p:cNvPr id="68" name="Text Box 13"/>
              <p:cNvSpPr txBox="1">
                <a:spLocks noChangeArrowheads="1"/>
              </p:cNvSpPr>
              <p:nvPr/>
            </p:nvSpPr>
            <p:spPr bwMode="auto">
              <a:xfrm>
                <a:off x="694" y="2472"/>
                <a:ext cx="114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n"/>
                  <a:defRPr sz="2400" b="1">
                    <a:solidFill>
                      <a:schemeClr val="tx1"/>
                    </a:solidFill>
                    <a:latin typeface="Arial" panose="020B0604020202020204" pitchFamily="34" charset="0"/>
                    <a:ea typeface="黑体" pitchFamily="2" charset="-122"/>
                  </a:defRPr>
                </a:lvl1pPr>
                <a:lvl2pPr marL="742950" indent="-285750">
                  <a:spcBef>
                    <a:spcPct val="20000"/>
                  </a:spcBef>
                  <a:buFont typeface="Wingdings" panose="05000000000000000000" pitchFamily="2" charset="2"/>
                  <a:buChar char="l"/>
                  <a:defRPr sz="2000" b="1">
                    <a:solidFill>
                      <a:schemeClr val="tx1"/>
                    </a:solidFill>
                    <a:latin typeface="Arial" panose="020B0604020202020204" pitchFamily="34" charset="0"/>
                    <a:ea typeface="楷体_GB2312" pitchFamily="49" charset="-122"/>
                  </a:defRPr>
                </a:lvl2pPr>
                <a:lvl3pPr marL="1143000" indent="-228600">
                  <a:spcBef>
                    <a:spcPct val="20000"/>
                  </a:spcBef>
                  <a:buFont typeface="Gungsuh" panose="02030600000101010101" pitchFamily="18" charset="-127"/>
                  <a:buChar char="-"/>
                  <a:defRPr sz="2400" b="1">
                    <a:solidFill>
                      <a:schemeClr val="tx1"/>
                    </a:solidFill>
                    <a:latin typeface="Arial" panose="020B0604020202020204" pitchFamily="34" charset="0"/>
                    <a:ea typeface="宋体" pitchFamily="2" charset="-122"/>
                  </a:defRPr>
                </a:lvl3pPr>
                <a:lvl4pPr marL="1600200" indent="-228600">
                  <a:spcBef>
                    <a:spcPct val="20000"/>
                  </a:spcBef>
                  <a:buChar char="•"/>
                  <a:defRPr sz="1600">
                    <a:solidFill>
                      <a:schemeClr val="tx1"/>
                    </a:solidFill>
                    <a:latin typeface="Arial" panose="020B0604020202020204" pitchFamily="34" charset="0"/>
                    <a:ea typeface="黑体" pitchFamily="2" charset="-122"/>
                  </a:defRPr>
                </a:lvl4pPr>
                <a:lvl5pPr marL="2057400" indent="-228600">
                  <a:spcBef>
                    <a:spcPct val="20000"/>
                  </a:spcBef>
                  <a:buChar char="»"/>
                  <a:defRPr sz="2000">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200" b="1" i="0" u="none" strike="noStrike" kern="1200" cap="none" spc="0" normalizeH="0" baseline="0" noProof="0">
                    <a:ln>
                      <a:noFill/>
                    </a:ln>
                    <a:solidFill>
                      <a:srgbClr val="000000"/>
                    </a:solidFill>
                    <a:effectLst/>
                    <a:uLnTx/>
                    <a:uFillTx/>
                    <a:latin typeface="Arial" panose="020B0604020202020204" pitchFamily="34" charset="0"/>
                    <a:ea typeface="宋体" pitchFamily="2" charset="-122"/>
                    <a:cs typeface="+mn-cs"/>
                  </a:rPr>
                  <a:t>Sun SPARC</a:t>
                </a:r>
              </a:p>
            </p:txBody>
          </p:sp>
          <p:sp>
            <p:nvSpPr>
              <p:cNvPr id="69" name="Text Box 14"/>
              <p:cNvSpPr txBox="1">
                <a:spLocks noChangeArrowheads="1"/>
              </p:cNvSpPr>
              <p:nvPr/>
            </p:nvSpPr>
            <p:spPr bwMode="auto">
              <a:xfrm>
                <a:off x="3047" y="2472"/>
                <a:ext cx="1294"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n"/>
                  <a:defRPr sz="2400" b="1">
                    <a:solidFill>
                      <a:schemeClr val="tx1"/>
                    </a:solidFill>
                    <a:latin typeface="Arial" panose="020B0604020202020204" pitchFamily="34" charset="0"/>
                    <a:ea typeface="黑体" pitchFamily="2" charset="-122"/>
                  </a:defRPr>
                </a:lvl1pPr>
                <a:lvl2pPr marL="742950" indent="-285750">
                  <a:spcBef>
                    <a:spcPct val="20000"/>
                  </a:spcBef>
                  <a:buFont typeface="Wingdings" panose="05000000000000000000" pitchFamily="2" charset="2"/>
                  <a:buChar char="l"/>
                  <a:defRPr sz="2000" b="1">
                    <a:solidFill>
                      <a:schemeClr val="tx1"/>
                    </a:solidFill>
                    <a:latin typeface="Arial" panose="020B0604020202020204" pitchFamily="34" charset="0"/>
                    <a:ea typeface="楷体_GB2312" pitchFamily="49" charset="-122"/>
                  </a:defRPr>
                </a:lvl2pPr>
                <a:lvl3pPr marL="1143000" indent="-228600">
                  <a:spcBef>
                    <a:spcPct val="20000"/>
                  </a:spcBef>
                  <a:buFont typeface="Gungsuh" panose="02030600000101010101" pitchFamily="18" charset="-127"/>
                  <a:buChar char="-"/>
                  <a:defRPr sz="2400" b="1">
                    <a:solidFill>
                      <a:schemeClr val="tx1"/>
                    </a:solidFill>
                    <a:latin typeface="Arial" panose="020B0604020202020204" pitchFamily="34" charset="0"/>
                    <a:ea typeface="宋体" pitchFamily="2" charset="-122"/>
                  </a:defRPr>
                </a:lvl3pPr>
                <a:lvl4pPr marL="1600200" indent="-228600">
                  <a:spcBef>
                    <a:spcPct val="20000"/>
                  </a:spcBef>
                  <a:buChar char="•"/>
                  <a:defRPr sz="1600">
                    <a:solidFill>
                      <a:schemeClr val="tx1"/>
                    </a:solidFill>
                    <a:latin typeface="Arial" panose="020B0604020202020204" pitchFamily="34" charset="0"/>
                    <a:ea typeface="黑体" pitchFamily="2" charset="-122"/>
                  </a:defRPr>
                </a:lvl4pPr>
                <a:lvl5pPr marL="2057400" indent="-228600">
                  <a:spcBef>
                    <a:spcPct val="20000"/>
                  </a:spcBef>
                  <a:buChar char="»"/>
                  <a:defRPr sz="2000">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200" b="1" i="0" u="none" strike="noStrike" kern="1200" cap="none" spc="0" normalizeH="0" baseline="0" noProof="0">
                    <a:ln>
                      <a:noFill/>
                    </a:ln>
                    <a:solidFill>
                      <a:srgbClr val="000000"/>
                    </a:solidFill>
                    <a:effectLst/>
                    <a:uLnTx/>
                    <a:uFillTx/>
                    <a:latin typeface="Arial" panose="020B0604020202020204" pitchFamily="34" charset="0"/>
                    <a:ea typeface="宋体" pitchFamily="2" charset="-122"/>
                    <a:cs typeface="+mn-cs"/>
                  </a:rPr>
                  <a:t>IBM PowerPC</a:t>
                </a:r>
              </a:p>
            </p:txBody>
          </p:sp>
        </p:grpSp>
        <p:grpSp>
          <p:nvGrpSpPr>
            <p:cNvPr id="37" name="Group 25"/>
            <p:cNvGrpSpPr/>
            <p:nvPr/>
          </p:nvGrpSpPr>
          <p:grpSpPr bwMode="auto">
            <a:xfrm>
              <a:off x="1362" y="2733"/>
              <a:ext cx="3161" cy="232"/>
              <a:chOff x="1074" y="2928"/>
              <a:chExt cx="3161" cy="232"/>
            </a:xfrm>
          </p:grpSpPr>
          <p:sp>
            <p:nvSpPr>
              <p:cNvPr id="64" name="Text Box 15"/>
              <p:cNvSpPr txBox="1">
                <a:spLocks noChangeArrowheads="1"/>
              </p:cNvSpPr>
              <p:nvPr/>
            </p:nvSpPr>
            <p:spPr bwMode="auto">
              <a:xfrm>
                <a:off x="1074" y="2986"/>
                <a:ext cx="1006"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n"/>
                  <a:defRPr sz="2400" b="1">
                    <a:solidFill>
                      <a:schemeClr val="tx1"/>
                    </a:solidFill>
                    <a:latin typeface="Arial" panose="020B0604020202020204" pitchFamily="34" charset="0"/>
                    <a:ea typeface="黑体" pitchFamily="2" charset="-122"/>
                  </a:defRPr>
                </a:lvl1pPr>
                <a:lvl2pPr marL="742950" indent="-285750">
                  <a:spcBef>
                    <a:spcPct val="20000"/>
                  </a:spcBef>
                  <a:buFont typeface="Wingdings" panose="05000000000000000000" pitchFamily="2" charset="2"/>
                  <a:buChar char="l"/>
                  <a:defRPr sz="2000" b="1">
                    <a:solidFill>
                      <a:schemeClr val="tx1"/>
                    </a:solidFill>
                    <a:latin typeface="Arial" panose="020B0604020202020204" pitchFamily="34" charset="0"/>
                    <a:ea typeface="楷体_GB2312" pitchFamily="49" charset="-122"/>
                  </a:defRPr>
                </a:lvl2pPr>
                <a:lvl3pPr marL="1143000" indent="-228600">
                  <a:spcBef>
                    <a:spcPct val="20000"/>
                  </a:spcBef>
                  <a:buFont typeface="Gungsuh" panose="02030600000101010101" pitchFamily="18" charset="-127"/>
                  <a:buChar char="-"/>
                  <a:defRPr sz="2400" b="1">
                    <a:solidFill>
                      <a:schemeClr val="tx1"/>
                    </a:solidFill>
                    <a:latin typeface="Arial" panose="020B0604020202020204" pitchFamily="34" charset="0"/>
                    <a:ea typeface="宋体" pitchFamily="2" charset="-122"/>
                  </a:defRPr>
                </a:lvl3pPr>
                <a:lvl4pPr marL="1600200" indent="-228600">
                  <a:spcBef>
                    <a:spcPct val="20000"/>
                  </a:spcBef>
                  <a:buChar char="•"/>
                  <a:defRPr sz="1600">
                    <a:solidFill>
                      <a:schemeClr val="tx1"/>
                    </a:solidFill>
                    <a:latin typeface="Arial" panose="020B0604020202020204" pitchFamily="34" charset="0"/>
                    <a:ea typeface="黑体" pitchFamily="2" charset="-122"/>
                  </a:defRPr>
                </a:lvl4pPr>
                <a:lvl5pPr marL="2057400" indent="-228600">
                  <a:spcBef>
                    <a:spcPct val="20000"/>
                  </a:spcBef>
                  <a:buChar char="»"/>
                  <a:defRPr sz="2000">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200" b="1" i="0" u="none" strike="noStrike" kern="1200" cap="none" spc="0" normalizeH="0" baseline="0" noProof="0">
                    <a:ln>
                      <a:noFill/>
                    </a:ln>
                    <a:solidFill>
                      <a:srgbClr val="000000"/>
                    </a:solidFill>
                    <a:effectLst/>
                    <a:uLnTx/>
                    <a:uFillTx/>
                    <a:latin typeface="Arial" panose="020B0604020202020204" pitchFamily="34" charset="0"/>
                    <a:ea typeface="宋体" pitchFamily="2" charset="-122"/>
                    <a:cs typeface="+mn-cs"/>
                  </a:rPr>
                  <a:t>Pentium 4</a:t>
                </a:r>
              </a:p>
            </p:txBody>
          </p:sp>
          <p:sp>
            <p:nvSpPr>
              <p:cNvPr id="65" name="Text Box 16"/>
              <p:cNvSpPr txBox="1">
                <a:spLocks noChangeArrowheads="1"/>
              </p:cNvSpPr>
              <p:nvPr/>
            </p:nvSpPr>
            <p:spPr bwMode="auto">
              <a:xfrm>
                <a:off x="1892" y="2928"/>
                <a:ext cx="1098"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n"/>
                  <a:defRPr sz="2400" b="1">
                    <a:solidFill>
                      <a:schemeClr val="tx1"/>
                    </a:solidFill>
                    <a:latin typeface="Arial" panose="020B0604020202020204" pitchFamily="34" charset="0"/>
                    <a:ea typeface="黑体" pitchFamily="2" charset="-122"/>
                  </a:defRPr>
                </a:lvl1pPr>
                <a:lvl2pPr marL="742950" indent="-285750">
                  <a:spcBef>
                    <a:spcPct val="20000"/>
                  </a:spcBef>
                  <a:buFont typeface="Wingdings" panose="05000000000000000000" pitchFamily="2" charset="2"/>
                  <a:buChar char="l"/>
                  <a:defRPr sz="2000" b="1">
                    <a:solidFill>
                      <a:schemeClr val="tx1"/>
                    </a:solidFill>
                    <a:latin typeface="Arial" panose="020B0604020202020204" pitchFamily="34" charset="0"/>
                    <a:ea typeface="楷体_GB2312" pitchFamily="49" charset="-122"/>
                  </a:defRPr>
                </a:lvl2pPr>
                <a:lvl3pPr marL="1143000" indent="-228600">
                  <a:spcBef>
                    <a:spcPct val="20000"/>
                  </a:spcBef>
                  <a:buFont typeface="Gungsuh" panose="02030600000101010101" pitchFamily="18" charset="-127"/>
                  <a:buChar char="-"/>
                  <a:defRPr sz="2400" b="1">
                    <a:solidFill>
                      <a:schemeClr val="tx1"/>
                    </a:solidFill>
                    <a:latin typeface="Arial" panose="020B0604020202020204" pitchFamily="34" charset="0"/>
                    <a:ea typeface="宋体" pitchFamily="2" charset="-122"/>
                  </a:defRPr>
                </a:lvl3pPr>
                <a:lvl4pPr marL="1600200" indent="-228600">
                  <a:spcBef>
                    <a:spcPct val="20000"/>
                  </a:spcBef>
                  <a:buChar char="•"/>
                  <a:defRPr sz="1600">
                    <a:solidFill>
                      <a:schemeClr val="tx1"/>
                    </a:solidFill>
                    <a:latin typeface="Arial" panose="020B0604020202020204" pitchFamily="34" charset="0"/>
                    <a:ea typeface="黑体" pitchFamily="2" charset="-122"/>
                  </a:defRPr>
                </a:lvl4pPr>
                <a:lvl5pPr marL="2057400" indent="-228600">
                  <a:spcBef>
                    <a:spcPct val="20000"/>
                  </a:spcBef>
                  <a:buChar char="»"/>
                  <a:defRPr sz="2000">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200" b="1" i="0" u="none" strike="noStrike" kern="1200" cap="none" spc="0" normalizeH="0" baseline="0" noProof="0">
                    <a:ln>
                      <a:noFill/>
                    </a:ln>
                    <a:solidFill>
                      <a:srgbClr val="000000"/>
                    </a:solidFill>
                    <a:effectLst/>
                    <a:uLnTx/>
                    <a:uFillTx/>
                    <a:latin typeface="Arial" panose="020B0604020202020204" pitchFamily="34" charset="0"/>
                    <a:ea typeface="宋体" pitchFamily="2" charset="-122"/>
                    <a:cs typeface="+mn-cs"/>
                  </a:rPr>
                  <a:t>Core 2 Duo</a:t>
                </a:r>
              </a:p>
            </p:txBody>
          </p:sp>
          <p:sp>
            <p:nvSpPr>
              <p:cNvPr id="66" name="Text Box 17"/>
              <p:cNvSpPr txBox="1">
                <a:spLocks noChangeArrowheads="1"/>
              </p:cNvSpPr>
              <p:nvPr/>
            </p:nvSpPr>
            <p:spPr bwMode="auto">
              <a:xfrm>
                <a:off x="2824" y="2986"/>
                <a:ext cx="141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n"/>
                  <a:defRPr sz="2400" b="1">
                    <a:solidFill>
                      <a:schemeClr val="tx1"/>
                    </a:solidFill>
                    <a:latin typeface="Arial" panose="020B0604020202020204" pitchFamily="34" charset="0"/>
                    <a:ea typeface="黑体" pitchFamily="2" charset="-122"/>
                  </a:defRPr>
                </a:lvl1pPr>
                <a:lvl2pPr marL="742950" indent="-285750">
                  <a:spcBef>
                    <a:spcPct val="20000"/>
                  </a:spcBef>
                  <a:buFont typeface="Wingdings" panose="05000000000000000000" pitchFamily="2" charset="2"/>
                  <a:buChar char="l"/>
                  <a:defRPr sz="2000" b="1">
                    <a:solidFill>
                      <a:schemeClr val="tx1"/>
                    </a:solidFill>
                    <a:latin typeface="Arial" panose="020B0604020202020204" pitchFamily="34" charset="0"/>
                    <a:ea typeface="楷体_GB2312" pitchFamily="49" charset="-122"/>
                  </a:defRPr>
                </a:lvl2pPr>
                <a:lvl3pPr marL="1143000" indent="-228600">
                  <a:spcBef>
                    <a:spcPct val="20000"/>
                  </a:spcBef>
                  <a:buFont typeface="Gungsuh" panose="02030600000101010101" pitchFamily="18" charset="-127"/>
                  <a:buChar char="-"/>
                  <a:defRPr sz="2400" b="1">
                    <a:solidFill>
                      <a:schemeClr val="tx1"/>
                    </a:solidFill>
                    <a:latin typeface="Arial" panose="020B0604020202020204" pitchFamily="34" charset="0"/>
                    <a:ea typeface="宋体" pitchFamily="2" charset="-122"/>
                  </a:defRPr>
                </a:lvl3pPr>
                <a:lvl4pPr marL="1600200" indent="-228600">
                  <a:spcBef>
                    <a:spcPct val="20000"/>
                  </a:spcBef>
                  <a:buChar char="•"/>
                  <a:defRPr sz="1600">
                    <a:solidFill>
                      <a:schemeClr val="tx1"/>
                    </a:solidFill>
                    <a:latin typeface="Arial" panose="020B0604020202020204" pitchFamily="34" charset="0"/>
                    <a:ea typeface="黑体" pitchFamily="2" charset="-122"/>
                  </a:defRPr>
                </a:lvl4pPr>
                <a:lvl5pPr marL="2057400" indent="-228600">
                  <a:spcBef>
                    <a:spcPct val="20000"/>
                  </a:spcBef>
                  <a:buChar char="»"/>
                  <a:defRPr sz="2000">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200" b="1" i="0" u="none" strike="noStrike" kern="1200" cap="none" spc="0" normalizeH="0" baseline="0" noProof="0">
                    <a:ln>
                      <a:noFill/>
                    </a:ln>
                    <a:solidFill>
                      <a:srgbClr val="000000"/>
                    </a:solidFill>
                    <a:effectLst/>
                    <a:uLnTx/>
                    <a:uFillTx/>
                    <a:latin typeface="Arial" panose="020B0604020202020204" pitchFamily="34" charset="0"/>
                    <a:ea typeface="宋体" pitchFamily="2" charset="-122"/>
                    <a:cs typeface="+mn-cs"/>
                  </a:rPr>
                  <a:t>AMD Athlon X2</a:t>
                </a:r>
              </a:p>
            </p:txBody>
          </p:sp>
        </p:grpSp>
        <p:grpSp>
          <p:nvGrpSpPr>
            <p:cNvPr id="38" name="Group 26"/>
            <p:cNvGrpSpPr/>
            <p:nvPr/>
          </p:nvGrpSpPr>
          <p:grpSpPr bwMode="auto">
            <a:xfrm>
              <a:off x="1257" y="3202"/>
              <a:ext cx="3482" cy="174"/>
              <a:chOff x="1017" y="3288"/>
              <a:chExt cx="3482" cy="174"/>
            </a:xfrm>
          </p:grpSpPr>
          <p:sp>
            <p:nvSpPr>
              <p:cNvPr id="62" name="Text Box 18"/>
              <p:cNvSpPr txBox="1">
                <a:spLocks noChangeArrowheads="1"/>
              </p:cNvSpPr>
              <p:nvPr/>
            </p:nvSpPr>
            <p:spPr bwMode="auto">
              <a:xfrm>
                <a:off x="1017" y="3288"/>
                <a:ext cx="168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n"/>
                  <a:defRPr sz="2400" b="1">
                    <a:solidFill>
                      <a:schemeClr val="tx1"/>
                    </a:solidFill>
                    <a:latin typeface="Arial" panose="020B0604020202020204" pitchFamily="34" charset="0"/>
                    <a:ea typeface="黑体" pitchFamily="2" charset="-122"/>
                  </a:defRPr>
                </a:lvl1pPr>
                <a:lvl2pPr marL="742950" indent="-285750">
                  <a:spcBef>
                    <a:spcPct val="20000"/>
                  </a:spcBef>
                  <a:buFont typeface="Wingdings" panose="05000000000000000000" pitchFamily="2" charset="2"/>
                  <a:buChar char="l"/>
                  <a:defRPr sz="2000" b="1">
                    <a:solidFill>
                      <a:schemeClr val="tx1"/>
                    </a:solidFill>
                    <a:latin typeface="Arial" panose="020B0604020202020204" pitchFamily="34" charset="0"/>
                    <a:ea typeface="楷体_GB2312" pitchFamily="49" charset="-122"/>
                  </a:defRPr>
                </a:lvl2pPr>
                <a:lvl3pPr marL="1143000" indent="-228600">
                  <a:spcBef>
                    <a:spcPct val="20000"/>
                  </a:spcBef>
                  <a:buFont typeface="Gungsuh" panose="02030600000101010101" pitchFamily="18" charset="-127"/>
                  <a:buChar char="-"/>
                  <a:defRPr sz="2400" b="1">
                    <a:solidFill>
                      <a:schemeClr val="tx1"/>
                    </a:solidFill>
                    <a:latin typeface="Arial" panose="020B0604020202020204" pitchFamily="34" charset="0"/>
                    <a:ea typeface="宋体" pitchFamily="2" charset="-122"/>
                  </a:defRPr>
                </a:lvl3pPr>
                <a:lvl4pPr marL="1600200" indent="-228600">
                  <a:spcBef>
                    <a:spcPct val="20000"/>
                  </a:spcBef>
                  <a:buChar char="•"/>
                  <a:defRPr sz="1600">
                    <a:solidFill>
                      <a:schemeClr val="tx1"/>
                    </a:solidFill>
                    <a:latin typeface="Arial" panose="020B0604020202020204" pitchFamily="34" charset="0"/>
                    <a:ea typeface="黑体" pitchFamily="2" charset="-122"/>
                  </a:defRPr>
                </a:lvl4pPr>
                <a:lvl5pPr marL="2057400" indent="-228600">
                  <a:spcBef>
                    <a:spcPct val="20000"/>
                  </a:spcBef>
                  <a:buChar char="»"/>
                  <a:defRPr sz="2000">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200" b="1" i="0" u="none" strike="noStrike" kern="1200" cap="none" spc="0" normalizeH="0" baseline="0" noProof="0">
                    <a:ln>
                      <a:noFill/>
                    </a:ln>
                    <a:solidFill>
                      <a:srgbClr val="000000"/>
                    </a:solidFill>
                    <a:effectLst/>
                    <a:uLnTx/>
                    <a:uFillTx/>
                    <a:latin typeface="Arial" panose="020B0604020202020204" pitchFamily="34" charset="0"/>
                    <a:ea typeface="宋体" pitchFamily="2" charset="-122"/>
                    <a:cs typeface="+mn-cs"/>
                  </a:rPr>
                  <a:t>Ripple-carry adder</a:t>
                </a:r>
              </a:p>
            </p:txBody>
          </p:sp>
          <p:sp>
            <p:nvSpPr>
              <p:cNvPr id="63" name="Text Box 19"/>
              <p:cNvSpPr txBox="1">
                <a:spLocks noChangeArrowheads="1"/>
              </p:cNvSpPr>
              <p:nvPr/>
            </p:nvSpPr>
            <p:spPr bwMode="auto">
              <a:xfrm>
                <a:off x="2469" y="3288"/>
                <a:ext cx="203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n"/>
                  <a:defRPr sz="2400" b="1">
                    <a:solidFill>
                      <a:schemeClr val="tx1"/>
                    </a:solidFill>
                    <a:latin typeface="Arial" panose="020B0604020202020204" pitchFamily="34" charset="0"/>
                    <a:ea typeface="黑体" pitchFamily="2" charset="-122"/>
                  </a:defRPr>
                </a:lvl1pPr>
                <a:lvl2pPr marL="742950" indent="-285750">
                  <a:spcBef>
                    <a:spcPct val="20000"/>
                  </a:spcBef>
                  <a:buFont typeface="Wingdings" panose="05000000000000000000" pitchFamily="2" charset="2"/>
                  <a:buChar char="l"/>
                  <a:defRPr sz="2000" b="1">
                    <a:solidFill>
                      <a:schemeClr val="tx1"/>
                    </a:solidFill>
                    <a:latin typeface="Arial" panose="020B0604020202020204" pitchFamily="34" charset="0"/>
                    <a:ea typeface="楷体_GB2312" pitchFamily="49" charset="-122"/>
                  </a:defRPr>
                </a:lvl2pPr>
                <a:lvl3pPr marL="1143000" indent="-228600">
                  <a:spcBef>
                    <a:spcPct val="20000"/>
                  </a:spcBef>
                  <a:buFont typeface="Gungsuh" panose="02030600000101010101" pitchFamily="18" charset="-127"/>
                  <a:buChar char="-"/>
                  <a:defRPr sz="2400" b="1">
                    <a:solidFill>
                      <a:schemeClr val="tx1"/>
                    </a:solidFill>
                    <a:latin typeface="Arial" panose="020B0604020202020204" pitchFamily="34" charset="0"/>
                    <a:ea typeface="宋体" pitchFamily="2" charset="-122"/>
                  </a:defRPr>
                </a:lvl3pPr>
                <a:lvl4pPr marL="1600200" indent="-228600">
                  <a:spcBef>
                    <a:spcPct val="20000"/>
                  </a:spcBef>
                  <a:buChar char="•"/>
                  <a:defRPr sz="1600">
                    <a:solidFill>
                      <a:schemeClr val="tx1"/>
                    </a:solidFill>
                    <a:latin typeface="Arial" panose="020B0604020202020204" pitchFamily="34" charset="0"/>
                    <a:ea typeface="黑体" pitchFamily="2" charset="-122"/>
                  </a:defRPr>
                </a:lvl4pPr>
                <a:lvl5pPr marL="2057400" indent="-228600">
                  <a:spcBef>
                    <a:spcPct val="20000"/>
                  </a:spcBef>
                  <a:buChar char="»"/>
                  <a:defRPr sz="2000">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200" b="1" i="0" u="none" strike="noStrike" kern="1200" cap="none" spc="0" normalizeH="0" baseline="0" noProof="0">
                    <a:ln>
                      <a:noFill/>
                    </a:ln>
                    <a:solidFill>
                      <a:srgbClr val="000000"/>
                    </a:solidFill>
                    <a:effectLst/>
                    <a:uLnTx/>
                    <a:uFillTx/>
                    <a:latin typeface="Arial" panose="020B0604020202020204" pitchFamily="34" charset="0"/>
                    <a:ea typeface="宋体" pitchFamily="2" charset="-122"/>
                    <a:cs typeface="+mn-cs"/>
                  </a:rPr>
                  <a:t>Carry-lookahead adder</a:t>
                </a:r>
              </a:p>
            </p:txBody>
          </p:sp>
        </p:grpSp>
        <p:grpSp>
          <p:nvGrpSpPr>
            <p:cNvPr id="39" name="Group 27"/>
            <p:cNvGrpSpPr/>
            <p:nvPr/>
          </p:nvGrpSpPr>
          <p:grpSpPr bwMode="auto">
            <a:xfrm>
              <a:off x="1259" y="3696"/>
              <a:ext cx="3608" cy="229"/>
              <a:chOff x="1259" y="3696"/>
              <a:chExt cx="3608" cy="229"/>
            </a:xfrm>
          </p:grpSpPr>
          <p:sp>
            <p:nvSpPr>
              <p:cNvPr id="59" name="Text Box 20"/>
              <p:cNvSpPr txBox="1">
                <a:spLocks noChangeArrowheads="1"/>
              </p:cNvSpPr>
              <p:nvPr/>
            </p:nvSpPr>
            <p:spPr bwMode="auto">
              <a:xfrm>
                <a:off x="1259" y="3751"/>
                <a:ext cx="121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n"/>
                  <a:defRPr sz="2400" b="1">
                    <a:solidFill>
                      <a:schemeClr val="tx1"/>
                    </a:solidFill>
                    <a:latin typeface="Arial" panose="020B0604020202020204" pitchFamily="34" charset="0"/>
                    <a:ea typeface="黑体" pitchFamily="2" charset="-122"/>
                  </a:defRPr>
                </a:lvl1pPr>
                <a:lvl2pPr marL="742950" indent="-285750">
                  <a:spcBef>
                    <a:spcPct val="20000"/>
                  </a:spcBef>
                  <a:buFont typeface="Wingdings" panose="05000000000000000000" pitchFamily="2" charset="2"/>
                  <a:buChar char="l"/>
                  <a:defRPr sz="2000" b="1">
                    <a:solidFill>
                      <a:schemeClr val="tx1"/>
                    </a:solidFill>
                    <a:latin typeface="Arial" panose="020B0604020202020204" pitchFamily="34" charset="0"/>
                    <a:ea typeface="楷体_GB2312" pitchFamily="49" charset="-122"/>
                  </a:defRPr>
                </a:lvl2pPr>
                <a:lvl3pPr marL="1143000" indent="-228600">
                  <a:spcBef>
                    <a:spcPct val="20000"/>
                  </a:spcBef>
                  <a:buFont typeface="Gungsuh" panose="02030600000101010101" pitchFamily="18" charset="-127"/>
                  <a:buChar char="-"/>
                  <a:defRPr sz="2400" b="1">
                    <a:solidFill>
                      <a:schemeClr val="tx1"/>
                    </a:solidFill>
                    <a:latin typeface="Arial" panose="020B0604020202020204" pitchFamily="34" charset="0"/>
                    <a:ea typeface="宋体" pitchFamily="2" charset="-122"/>
                  </a:defRPr>
                </a:lvl3pPr>
                <a:lvl4pPr marL="1600200" indent="-228600">
                  <a:spcBef>
                    <a:spcPct val="20000"/>
                  </a:spcBef>
                  <a:buChar char="•"/>
                  <a:defRPr sz="1600">
                    <a:solidFill>
                      <a:schemeClr val="tx1"/>
                    </a:solidFill>
                    <a:latin typeface="Arial" panose="020B0604020202020204" pitchFamily="34" charset="0"/>
                    <a:ea typeface="黑体" pitchFamily="2" charset="-122"/>
                  </a:defRPr>
                </a:lvl4pPr>
                <a:lvl5pPr marL="2057400" indent="-228600">
                  <a:spcBef>
                    <a:spcPct val="20000"/>
                  </a:spcBef>
                  <a:buChar char="»"/>
                  <a:defRPr sz="2000">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200" b="1" i="0" u="none" strike="noStrike" kern="1200" cap="none" spc="0" normalizeH="0" baseline="0" noProof="0">
                    <a:ln>
                      <a:noFill/>
                    </a:ln>
                    <a:solidFill>
                      <a:srgbClr val="000000"/>
                    </a:solidFill>
                    <a:effectLst/>
                    <a:uLnTx/>
                    <a:uFillTx/>
                    <a:latin typeface="Arial" panose="020B0604020202020204" pitchFamily="34" charset="0"/>
                    <a:ea typeface="宋体" pitchFamily="2" charset="-122"/>
                    <a:cs typeface="+mn-cs"/>
                  </a:rPr>
                  <a:t>Static CMOS</a:t>
                </a:r>
              </a:p>
            </p:txBody>
          </p:sp>
          <p:sp>
            <p:nvSpPr>
              <p:cNvPr id="60" name="Text Box 21"/>
              <p:cNvSpPr txBox="1">
                <a:spLocks noChangeArrowheads="1"/>
              </p:cNvSpPr>
              <p:nvPr/>
            </p:nvSpPr>
            <p:spPr bwMode="auto">
              <a:xfrm>
                <a:off x="2200" y="3751"/>
                <a:ext cx="145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n"/>
                  <a:defRPr sz="2400" b="1">
                    <a:solidFill>
                      <a:schemeClr val="tx1"/>
                    </a:solidFill>
                    <a:latin typeface="Arial" panose="020B0604020202020204" pitchFamily="34" charset="0"/>
                    <a:ea typeface="黑体" pitchFamily="2" charset="-122"/>
                  </a:defRPr>
                </a:lvl1pPr>
                <a:lvl2pPr marL="742950" indent="-285750">
                  <a:spcBef>
                    <a:spcPct val="20000"/>
                  </a:spcBef>
                  <a:buFont typeface="Wingdings" panose="05000000000000000000" pitchFamily="2" charset="2"/>
                  <a:buChar char="l"/>
                  <a:defRPr sz="2000" b="1">
                    <a:solidFill>
                      <a:schemeClr val="tx1"/>
                    </a:solidFill>
                    <a:latin typeface="Arial" panose="020B0604020202020204" pitchFamily="34" charset="0"/>
                    <a:ea typeface="楷体_GB2312" pitchFamily="49" charset="-122"/>
                  </a:defRPr>
                </a:lvl2pPr>
                <a:lvl3pPr marL="1143000" indent="-228600">
                  <a:spcBef>
                    <a:spcPct val="20000"/>
                  </a:spcBef>
                  <a:buFont typeface="Gungsuh" panose="02030600000101010101" pitchFamily="18" charset="-127"/>
                  <a:buChar char="-"/>
                  <a:defRPr sz="2400" b="1">
                    <a:solidFill>
                      <a:schemeClr val="tx1"/>
                    </a:solidFill>
                    <a:latin typeface="Arial" panose="020B0604020202020204" pitchFamily="34" charset="0"/>
                    <a:ea typeface="宋体" pitchFamily="2" charset="-122"/>
                  </a:defRPr>
                </a:lvl3pPr>
                <a:lvl4pPr marL="1600200" indent="-228600">
                  <a:spcBef>
                    <a:spcPct val="20000"/>
                  </a:spcBef>
                  <a:buChar char="•"/>
                  <a:defRPr sz="1600">
                    <a:solidFill>
                      <a:schemeClr val="tx1"/>
                    </a:solidFill>
                    <a:latin typeface="Arial" panose="020B0604020202020204" pitchFamily="34" charset="0"/>
                    <a:ea typeface="黑体" pitchFamily="2" charset="-122"/>
                  </a:defRPr>
                </a:lvl4pPr>
                <a:lvl5pPr marL="2057400" indent="-228600">
                  <a:spcBef>
                    <a:spcPct val="20000"/>
                  </a:spcBef>
                  <a:buChar char="»"/>
                  <a:defRPr sz="2000">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200" b="1" i="0" u="none" strike="noStrike" kern="1200" cap="none" spc="0" normalizeH="0" baseline="0" noProof="0">
                    <a:ln>
                      <a:noFill/>
                    </a:ln>
                    <a:solidFill>
                      <a:srgbClr val="000000"/>
                    </a:solidFill>
                    <a:effectLst/>
                    <a:uLnTx/>
                    <a:uFillTx/>
                    <a:latin typeface="Arial" panose="020B0604020202020204" pitchFamily="34" charset="0"/>
                    <a:ea typeface="宋体" pitchFamily="2" charset="-122"/>
                    <a:cs typeface="+mn-cs"/>
                  </a:rPr>
                  <a:t>Dynamic CMOS</a:t>
                </a:r>
              </a:p>
            </p:txBody>
          </p:sp>
          <p:sp>
            <p:nvSpPr>
              <p:cNvPr id="61" name="Text Box 22"/>
              <p:cNvSpPr txBox="1">
                <a:spLocks noChangeArrowheads="1"/>
              </p:cNvSpPr>
              <p:nvPr/>
            </p:nvSpPr>
            <p:spPr bwMode="auto">
              <a:xfrm>
                <a:off x="3331" y="3696"/>
                <a:ext cx="1536"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n"/>
                  <a:defRPr sz="2400" b="1">
                    <a:solidFill>
                      <a:schemeClr val="tx1"/>
                    </a:solidFill>
                    <a:latin typeface="Arial" panose="020B0604020202020204" pitchFamily="34" charset="0"/>
                    <a:ea typeface="黑体" pitchFamily="2" charset="-122"/>
                  </a:defRPr>
                </a:lvl1pPr>
                <a:lvl2pPr marL="742950" indent="-285750">
                  <a:spcBef>
                    <a:spcPct val="20000"/>
                  </a:spcBef>
                  <a:buFont typeface="Wingdings" panose="05000000000000000000" pitchFamily="2" charset="2"/>
                  <a:buChar char="l"/>
                  <a:defRPr sz="2000" b="1">
                    <a:solidFill>
                      <a:schemeClr val="tx1"/>
                    </a:solidFill>
                    <a:latin typeface="Arial" panose="020B0604020202020204" pitchFamily="34" charset="0"/>
                    <a:ea typeface="楷体_GB2312" pitchFamily="49" charset="-122"/>
                  </a:defRPr>
                </a:lvl2pPr>
                <a:lvl3pPr marL="1143000" indent="-228600">
                  <a:spcBef>
                    <a:spcPct val="20000"/>
                  </a:spcBef>
                  <a:buFont typeface="Gungsuh" panose="02030600000101010101" pitchFamily="18" charset="-127"/>
                  <a:buChar char="-"/>
                  <a:defRPr sz="2400" b="1">
                    <a:solidFill>
                      <a:schemeClr val="tx1"/>
                    </a:solidFill>
                    <a:latin typeface="Arial" panose="020B0604020202020204" pitchFamily="34" charset="0"/>
                    <a:ea typeface="宋体" pitchFamily="2" charset="-122"/>
                  </a:defRPr>
                </a:lvl3pPr>
                <a:lvl4pPr marL="1600200" indent="-228600">
                  <a:spcBef>
                    <a:spcPct val="20000"/>
                  </a:spcBef>
                  <a:buChar char="•"/>
                  <a:defRPr sz="1600">
                    <a:solidFill>
                      <a:schemeClr val="tx1"/>
                    </a:solidFill>
                    <a:latin typeface="Arial" panose="020B0604020202020204" pitchFamily="34" charset="0"/>
                    <a:ea typeface="黑体" pitchFamily="2" charset="-122"/>
                  </a:defRPr>
                </a:lvl4pPr>
                <a:lvl5pPr marL="2057400" indent="-228600">
                  <a:spcBef>
                    <a:spcPct val="20000"/>
                  </a:spcBef>
                  <a:buChar char="»"/>
                  <a:defRPr sz="2000">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200" b="1" i="0" u="none" strike="noStrike" kern="1200" cap="none" spc="0" normalizeH="0" baseline="0" noProof="0">
                    <a:ln>
                      <a:noFill/>
                    </a:ln>
                    <a:solidFill>
                      <a:srgbClr val="000000"/>
                    </a:solidFill>
                    <a:effectLst/>
                    <a:uLnTx/>
                    <a:uFillTx/>
                    <a:latin typeface="Arial" panose="020B0604020202020204" pitchFamily="34" charset="0"/>
                    <a:ea typeface="宋体" pitchFamily="2" charset="-122"/>
                    <a:cs typeface="+mn-cs"/>
                  </a:rPr>
                  <a:t>Nanomechanical</a:t>
                </a:r>
              </a:p>
            </p:txBody>
          </p:sp>
        </p:grpSp>
        <p:sp>
          <p:nvSpPr>
            <p:cNvPr id="40" name="Line 29"/>
            <p:cNvSpPr>
              <a:spLocks noChangeShapeType="1"/>
            </p:cNvSpPr>
            <p:nvPr/>
          </p:nvSpPr>
          <p:spPr bwMode="auto">
            <a:xfrm flipH="1">
              <a:off x="1728" y="912"/>
              <a:ext cx="960" cy="33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25000" noProof="0">
                <a:ln>
                  <a:noFill/>
                </a:ln>
                <a:solidFill>
                  <a:srgbClr val="000000"/>
                </a:solidFill>
                <a:effectLst/>
                <a:uLnTx/>
                <a:uFillTx/>
                <a:latin typeface="Arial" panose="020B0604020202020204" pitchFamily="34" charset="0"/>
                <a:ea typeface="宋体" pitchFamily="2" charset="-122"/>
                <a:cs typeface="+mn-cs"/>
              </a:endParaRPr>
            </a:p>
          </p:txBody>
        </p:sp>
        <p:sp>
          <p:nvSpPr>
            <p:cNvPr id="41" name="Line 30"/>
            <p:cNvSpPr>
              <a:spLocks noChangeShapeType="1"/>
            </p:cNvSpPr>
            <p:nvPr/>
          </p:nvSpPr>
          <p:spPr bwMode="auto">
            <a:xfrm>
              <a:off x="2688" y="912"/>
              <a:ext cx="0" cy="28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25000" noProof="0">
                <a:ln>
                  <a:noFill/>
                </a:ln>
                <a:solidFill>
                  <a:srgbClr val="000000"/>
                </a:solidFill>
                <a:effectLst/>
                <a:uLnTx/>
                <a:uFillTx/>
                <a:latin typeface="Arial" panose="020B0604020202020204" pitchFamily="34" charset="0"/>
                <a:ea typeface="宋体" pitchFamily="2" charset="-122"/>
                <a:cs typeface="+mn-cs"/>
              </a:endParaRPr>
            </a:p>
          </p:txBody>
        </p:sp>
        <p:sp>
          <p:nvSpPr>
            <p:cNvPr id="42" name="Line 31"/>
            <p:cNvSpPr>
              <a:spLocks noChangeShapeType="1"/>
            </p:cNvSpPr>
            <p:nvPr/>
          </p:nvSpPr>
          <p:spPr bwMode="auto">
            <a:xfrm>
              <a:off x="2688" y="912"/>
              <a:ext cx="1008" cy="28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25000" noProof="0">
                <a:ln>
                  <a:noFill/>
                </a:ln>
                <a:solidFill>
                  <a:srgbClr val="000000"/>
                </a:solidFill>
                <a:effectLst/>
                <a:uLnTx/>
                <a:uFillTx/>
                <a:latin typeface="Arial" panose="020B0604020202020204" pitchFamily="34" charset="0"/>
                <a:ea typeface="宋体" pitchFamily="2" charset="-122"/>
                <a:cs typeface="+mn-cs"/>
              </a:endParaRPr>
            </a:p>
          </p:txBody>
        </p:sp>
        <p:sp>
          <p:nvSpPr>
            <p:cNvPr id="43" name="Line 32"/>
            <p:cNvSpPr>
              <a:spLocks noChangeShapeType="1"/>
            </p:cNvSpPr>
            <p:nvPr/>
          </p:nvSpPr>
          <p:spPr bwMode="auto">
            <a:xfrm>
              <a:off x="2688" y="912"/>
              <a:ext cx="1824" cy="33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25000" noProof="0">
                <a:ln>
                  <a:noFill/>
                </a:ln>
                <a:solidFill>
                  <a:srgbClr val="000000"/>
                </a:solidFill>
                <a:effectLst/>
                <a:uLnTx/>
                <a:uFillTx/>
                <a:latin typeface="Arial" panose="020B0604020202020204" pitchFamily="34" charset="0"/>
                <a:ea typeface="宋体" pitchFamily="2" charset="-122"/>
                <a:cs typeface="+mn-cs"/>
              </a:endParaRPr>
            </a:p>
          </p:txBody>
        </p:sp>
        <p:sp>
          <p:nvSpPr>
            <p:cNvPr id="44" name="Line 33"/>
            <p:cNvSpPr>
              <a:spLocks noChangeShapeType="1"/>
            </p:cNvSpPr>
            <p:nvPr/>
          </p:nvSpPr>
          <p:spPr bwMode="auto">
            <a:xfrm flipH="1">
              <a:off x="2112" y="1536"/>
              <a:ext cx="576" cy="28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25000" noProof="0">
                <a:ln>
                  <a:noFill/>
                </a:ln>
                <a:solidFill>
                  <a:srgbClr val="000000"/>
                </a:solidFill>
                <a:effectLst/>
                <a:uLnTx/>
                <a:uFillTx/>
                <a:latin typeface="Arial" panose="020B0604020202020204" pitchFamily="34" charset="0"/>
                <a:ea typeface="宋体" pitchFamily="2" charset="-122"/>
                <a:cs typeface="+mn-cs"/>
              </a:endParaRPr>
            </a:p>
          </p:txBody>
        </p:sp>
        <p:sp>
          <p:nvSpPr>
            <p:cNvPr id="45" name="Line 34"/>
            <p:cNvSpPr>
              <a:spLocks noChangeShapeType="1"/>
            </p:cNvSpPr>
            <p:nvPr/>
          </p:nvSpPr>
          <p:spPr bwMode="auto">
            <a:xfrm flipH="1">
              <a:off x="2592" y="1536"/>
              <a:ext cx="96" cy="28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25000" noProof="0">
                <a:ln>
                  <a:noFill/>
                </a:ln>
                <a:solidFill>
                  <a:srgbClr val="000000"/>
                </a:solidFill>
                <a:effectLst/>
                <a:uLnTx/>
                <a:uFillTx/>
                <a:latin typeface="Arial" panose="020B0604020202020204" pitchFamily="34" charset="0"/>
                <a:ea typeface="宋体" pitchFamily="2" charset="-122"/>
                <a:cs typeface="+mn-cs"/>
              </a:endParaRPr>
            </a:p>
          </p:txBody>
        </p:sp>
        <p:sp>
          <p:nvSpPr>
            <p:cNvPr id="46" name="Line 35"/>
            <p:cNvSpPr>
              <a:spLocks noChangeShapeType="1"/>
            </p:cNvSpPr>
            <p:nvPr/>
          </p:nvSpPr>
          <p:spPr bwMode="auto">
            <a:xfrm>
              <a:off x="2688" y="1536"/>
              <a:ext cx="384" cy="28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25000" noProof="0">
                <a:ln>
                  <a:noFill/>
                </a:ln>
                <a:solidFill>
                  <a:srgbClr val="000000"/>
                </a:solidFill>
                <a:effectLst/>
                <a:uLnTx/>
                <a:uFillTx/>
                <a:latin typeface="Arial" panose="020B0604020202020204" pitchFamily="34" charset="0"/>
                <a:ea typeface="宋体" pitchFamily="2" charset="-122"/>
                <a:cs typeface="+mn-cs"/>
              </a:endParaRPr>
            </a:p>
          </p:txBody>
        </p:sp>
        <p:sp>
          <p:nvSpPr>
            <p:cNvPr id="47" name="Line 36"/>
            <p:cNvSpPr>
              <a:spLocks noChangeShapeType="1"/>
            </p:cNvSpPr>
            <p:nvPr/>
          </p:nvSpPr>
          <p:spPr bwMode="auto">
            <a:xfrm>
              <a:off x="2688" y="1536"/>
              <a:ext cx="1056" cy="28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25000" noProof="0">
                <a:ln>
                  <a:noFill/>
                </a:ln>
                <a:solidFill>
                  <a:srgbClr val="000000"/>
                </a:solidFill>
                <a:effectLst/>
                <a:uLnTx/>
                <a:uFillTx/>
                <a:latin typeface="Arial" panose="020B0604020202020204" pitchFamily="34" charset="0"/>
                <a:ea typeface="宋体" pitchFamily="2" charset="-122"/>
                <a:cs typeface="+mn-cs"/>
              </a:endParaRPr>
            </a:p>
          </p:txBody>
        </p:sp>
        <p:sp>
          <p:nvSpPr>
            <p:cNvPr id="48" name="Line 37"/>
            <p:cNvSpPr>
              <a:spLocks noChangeShapeType="1"/>
            </p:cNvSpPr>
            <p:nvPr/>
          </p:nvSpPr>
          <p:spPr bwMode="auto">
            <a:xfrm flipH="1">
              <a:off x="1920" y="2016"/>
              <a:ext cx="624" cy="28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25000" noProof="0">
                <a:ln>
                  <a:noFill/>
                </a:ln>
                <a:solidFill>
                  <a:srgbClr val="000000"/>
                </a:solidFill>
                <a:effectLst/>
                <a:uLnTx/>
                <a:uFillTx/>
                <a:latin typeface="Arial" panose="020B0604020202020204" pitchFamily="34" charset="0"/>
                <a:ea typeface="宋体" pitchFamily="2" charset="-122"/>
                <a:cs typeface="+mn-cs"/>
              </a:endParaRPr>
            </a:p>
          </p:txBody>
        </p:sp>
        <p:sp>
          <p:nvSpPr>
            <p:cNvPr id="49" name="Line 38"/>
            <p:cNvSpPr>
              <a:spLocks noChangeShapeType="1"/>
            </p:cNvSpPr>
            <p:nvPr/>
          </p:nvSpPr>
          <p:spPr bwMode="auto">
            <a:xfrm>
              <a:off x="2544" y="2016"/>
              <a:ext cx="48" cy="28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25000" noProof="0">
                <a:ln>
                  <a:noFill/>
                </a:ln>
                <a:solidFill>
                  <a:srgbClr val="000000"/>
                </a:solidFill>
                <a:effectLst/>
                <a:uLnTx/>
                <a:uFillTx/>
                <a:latin typeface="Arial" panose="020B0604020202020204" pitchFamily="34" charset="0"/>
                <a:ea typeface="宋体" pitchFamily="2" charset="-122"/>
                <a:cs typeface="+mn-cs"/>
              </a:endParaRPr>
            </a:p>
          </p:txBody>
        </p:sp>
        <p:sp>
          <p:nvSpPr>
            <p:cNvPr id="50" name="Line 39"/>
            <p:cNvSpPr>
              <a:spLocks noChangeShapeType="1"/>
            </p:cNvSpPr>
            <p:nvPr/>
          </p:nvSpPr>
          <p:spPr bwMode="auto">
            <a:xfrm>
              <a:off x="2544" y="2016"/>
              <a:ext cx="960" cy="28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25000" noProof="0">
                <a:ln>
                  <a:noFill/>
                </a:ln>
                <a:solidFill>
                  <a:srgbClr val="000000"/>
                </a:solidFill>
                <a:effectLst/>
                <a:uLnTx/>
                <a:uFillTx/>
                <a:latin typeface="Arial" panose="020B0604020202020204" pitchFamily="34" charset="0"/>
                <a:ea typeface="宋体" pitchFamily="2" charset="-122"/>
                <a:cs typeface="+mn-cs"/>
              </a:endParaRPr>
            </a:p>
          </p:txBody>
        </p:sp>
        <p:sp>
          <p:nvSpPr>
            <p:cNvPr id="51" name="Line 40"/>
            <p:cNvSpPr>
              <a:spLocks noChangeShapeType="1"/>
            </p:cNvSpPr>
            <p:nvPr/>
          </p:nvSpPr>
          <p:spPr bwMode="auto">
            <a:xfrm flipH="1">
              <a:off x="2112" y="2448"/>
              <a:ext cx="576" cy="33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25000" noProof="0">
                <a:ln>
                  <a:noFill/>
                </a:ln>
                <a:solidFill>
                  <a:srgbClr val="000000"/>
                </a:solidFill>
                <a:effectLst/>
                <a:uLnTx/>
                <a:uFillTx/>
                <a:latin typeface="Arial" panose="020B0604020202020204" pitchFamily="34" charset="0"/>
                <a:ea typeface="宋体" pitchFamily="2" charset="-122"/>
                <a:cs typeface="+mn-cs"/>
              </a:endParaRPr>
            </a:p>
          </p:txBody>
        </p:sp>
        <p:sp>
          <p:nvSpPr>
            <p:cNvPr id="52" name="Line 41"/>
            <p:cNvSpPr>
              <a:spLocks noChangeShapeType="1"/>
            </p:cNvSpPr>
            <p:nvPr/>
          </p:nvSpPr>
          <p:spPr bwMode="auto">
            <a:xfrm>
              <a:off x="2688" y="2448"/>
              <a:ext cx="48" cy="28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25000" noProof="0">
                <a:ln>
                  <a:noFill/>
                </a:ln>
                <a:solidFill>
                  <a:srgbClr val="000000"/>
                </a:solidFill>
                <a:effectLst/>
                <a:uLnTx/>
                <a:uFillTx/>
                <a:latin typeface="Arial" panose="020B0604020202020204" pitchFamily="34" charset="0"/>
                <a:ea typeface="宋体" pitchFamily="2" charset="-122"/>
                <a:cs typeface="+mn-cs"/>
              </a:endParaRPr>
            </a:p>
          </p:txBody>
        </p:sp>
        <p:sp>
          <p:nvSpPr>
            <p:cNvPr id="53" name="Line 42"/>
            <p:cNvSpPr>
              <a:spLocks noChangeShapeType="1"/>
            </p:cNvSpPr>
            <p:nvPr/>
          </p:nvSpPr>
          <p:spPr bwMode="auto">
            <a:xfrm>
              <a:off x="2688" y="2448"/>
              <a:ext cx="816" cy="33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25000" noProof="0">
                <a:ln>
                  <a:noFill/>
                </a:ln>
                <a:solidFill>
                  <a:srgbClr val="000000"/>
                </a:solidFill>
                <a:effectLst/>
                <a:uLnTx/>
                <a:uFillTx/>
                <a:latin typeface="Arial" panose="020B0604020202020204" pitchFamily="34" charset="0"/>
                <a:ea typeface="宋体" pitchFamily="2" charset="-122"/>
                <a:cs typeface="+mn-cs"/>
              </a:endParaRPr>
            </a:p>
          </p:txBody>
        </p:sp>
        <p:sp>
          <p:nvSpPr>
            <p:cNvPr id="54" name="Line 43"/>
            <p:cNvSpPr>
              <a:spLocks noChangeShapeType="1"/>
            </p:cNvSpPr>
            <p:nvPr/>
          </p:nvSpPr>
          <p:spPr bwMode="auto">
            <a:xfrm flipH="1">
              <a:off x="2448" y="2976"/>
              <a:ext cx="288" cy="24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25000" noProof="0">
                <a:ln>
                  <a:noFill/>
                </a:ln>
                <a:solidFill>
                  <a:srgbClr val="000000"/>
                </a:solidFill>
                <a:effectLst/>
                <a:uLnTx/>
                <a:uFillTx/>
                <a:latin typeface="Arial" panose="020B0604020202020204" pitchFamily="34" charset="0"/>
                <a:ea typeface="宋体" pitchFamily="2" charset="-122"/>
                <a:cs typeface="+mn-cs"/>
              </a:endParaRPr>
            </a:p>
          </p:txBody>
        </p:sp>
        <p:sp>
          <p:nvSpPr>
            <p:cNvPr id="55" name="Line 44"/>
            <p:cNvSpPr>
              <a:spLocks noChangeShapeType="1"/>
            </p:cNvSpPr>
            <p:nvPr/>
          </p:nvSpPr>
          <p:spPr bwMode="auto">
            <a:xfrm>
              <a:off x="2736" y="2976"/>
              <a:ext cx="336" cy="24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25000" noProof="0">
                <a:ln>
                  <a:noFill/>
                </a:ln>
                <a:solidFill>
                  <a:srgbClr val="000000"/>
                </a:solidFill>
                <a:effectLst/>
                <a:uLnTx/>
                <a:uFillTx/>
                <a:latin typeface="Arial" panose="020B0604020202020204" pitchFamily="34" charset="0"/>
                <a:ea typeface="宋体" pitchFamily="2" charset="-122"/>
                <a:cs typeface="+mn-cs"/>
              </a:endParaRPr>
            </a:p>
          </p:txBody>
        </p:sp>
        <p:sp>
          <p:nvSpPr>
            <p:cNvPr id="56" name="Line 46"/>
            <p:cNvSpPr>
              <a:spLocks noChangeShapeType="1"/>
            </p:cNvSpPr>
            <p:nvPr/>
          </p:nvSpPr>
          <p:spPr bwMode="auto">
            <a:xfrm flipH="1">
              <a:off x="1920" y="3408"/>
              <a:ext cx="1488" cy="33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25000" noProof="0">
                <a:ln>
                  <a:noFill/>
                </a:ln>
                <a:solidFill>
                  <a:srgbClr val="000000"/>
                </a:solidFill>
                <a:effectLst/>
                <a:uLnTx/>
                <a:uFillTx/>
                <a:latin typeface="Arial" panose="020B0604020202020204" pitchFamily="34" charset="0"/>
                <a:ea typeface="宋体" pitchFamily="2" charset="-122"/>
                <a:cs typeface="+mn-cs"/>
              </a:endParaRPr>
            </a:p>
          </p:txBody>
        </p:sp>
        <p:sp>
          <p:nvSpPr>
            <p:cNvPr id="57" name="Line 47"/>
            <p:cNvSpPr>
              <a:spLocks noChangeShapeType="1"/>
            </p:cNvSpPr>
            <p:nvPr/>
          </p:nvSpPr>
          <p:spPr bwMode="auto">
            <a:xfrm flipH="1">
              <a:off x="2880" y="3408"/>
              <a:ext cx="528" cy="33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25000" noProof="0">
                <a:ln>
                  <a:noFill/>
                </a:ln>
                <a:solidFill>
                  <a:srgbClr val="000000"/>
                </a:solidFill>
                <a:effectLst/>
                <a:uLnTx/>
                <a:uFillTx/>
                <a:latin typeface="Arial" panose="020B0604020202020204" pitchFamily="34" charset="0"/>
                <a:ea typeface="宋体" pitchFamily="2" charset="-122"/>
                <a:cs typeface="+mn-cs"/>
              </a:endParaRPr>
            </a:p>
          </p:txBody>
        </p:sp>
        <p:sp>
          <p:nvSpPr>
            <p:cNvPr id="58" name="Line 48"/>
            <p:cNvSpPr>
              <a:spLocks noChangeShapeType="1"/>
            </p:cNvSpPr>
            <p:nvPr/>
          </p:nvSpPr>
          <p:spPr bwMode="auto">
            <a:xfrm>
              <a:off x="3408" y="3408"/>
              <a:ext cx="379" cy="28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25000" noProof="0">
                <a:ln>
                  <a:noFill/>
                </a:ln>
                <a:solidFill>
                  <a:srgbClr val="000000"/>
                </a:solidFill>
                <a:effectLst/>
                <a:uLnTx/>
                <a:uFillTx/>
                <a:latin typeface="Arial" panose="020B0604020202020204" pitchFamily="34" charset="0"/>
                <a:ea typeface="宋体" pitchFamily="2" charset="-122"/>
                <a:cs typeface="+mn-cs"/>
              </a:endParaRPr>
            </a:p>
          </p:txBody>
        </p:sp>
      </p:grpSp>
      <p:sp>
        <p:nvSpPr>
          <p:cNvPr id="89" name="矩形 88"/>
          <p:cNvSpPr/>
          <p:nvPr/>
        </p:nvSpPr>
        <p:spPr bwMode="auto">
          <a:xfrm>
            <a:off x="4265966" y="6081713"/>
            <a:ext cx="4698522" cy="443420"/>
          </a:xfrm>
          <a:prstGeom prst="rect">
            <a:avLst/>
          </a:prstGeom>
          <a:noFill/>
          <a:ln w="762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25000" noProof="0">
              <a:ln>
                <a:noFill/>
              </a:ln>
              <a:solidFill>
                <a:srgbClr val="000000"/>
              </a:solidFill>
              <a:effectLst/>
              <a:uLnTx/>
              <a:uFillTx/>
              <a:latin typeface="Arial" panose="020B0604020202020204" pitchFamily="34" charset="0"/>
              <a:ea typeface="宋体" pitchFamily="2" charset="-122"/>
              <a:cs typeface="+mn-cs"/>
            </a:endParaRPr>
          </a:p>
        </p:txBody>
      </p:sp>
      <p:sp>
        <p:nvSpPr>
          <p:cNvPr id="90" name="矩形 89"/>
          <p:cNvSpPr/>
          <p:nvPr/>
        </p:nvSpPr>
        <p:spPr bwMode="auto">
          <a:xfrm>
            <a:off x="4265966" y="1130300"/>
            <a:ext cx="4698522" cy="443420"/>
          </a:xfrm>
          <a:prstGeom prst="rect">
            <a:avLst/>
          </a:prstGeom>
          <a:noFill/>
          <a:ln w="762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25000" noProof="0">
              <a:ln>
                <a:noFill/>
              </a:ln>
              <a:solidFill>
                <a:srgbClr val="000000"/>
              </a:solidFill>
              <a:effectLst/>
              <a:uLnTx/>
              <a:uFillTx/>
              <a:latin typeface="Arial" panose="020B0604020202020204" pitchFamily="34" charset="0"/>
              <a:ea typeface="宋体" pitchFamily="2" charset="-122"/>
              <a:cs typeface="+mn-cs"/>
            </a:endParaRPr>
          </a:p>
        </p:txBody>
      </p:sp>
      <p:grpSp>
        <p:nvGrpSpPr>
          <p:cNvPr id="91" name="组合 90"/>
          <p:cNvGrpSpPr/>
          <p:nvPr/>
        </p:nvGrpSpPr>
        <p:grpSpPr>
          <a:xfrm>
            <a:off x="245196" y="1210268"/>
            <a:ext cx="3663217" cy="5115084"/>
            <a:chOff x="468313" y="1446213"/>
            <a:chExt cx="4225925" cy="4192587"/>
          </a:xfrm>
        </p:grpSpPr>
        <p:sp>
          <p:nvSpPr>
            <p:cNvPr id="92" name="AutoShape 3"/>
            <p:cNvSpPr>
              <a:spLocks noChangeArrowheads="1"/>
            </p:cNvSpPr>
            <p:nvPr/>
          </p:nvSpPr>
          <p:spPr bwMode="auto">
            <a:xfrm>
              <a:off x="468313" y="1849438"/>
              <a:ext cx="4225925" cy="403225"/>
            </a:xfrm>
            <a:prstGeom prst="roundRect">
              <a:avLst>
                <a:gd name="adj" fmla="val 16667"/>
              </a:avLst>
            </a:prstGeom>
            <a:solidFill>
              <a:srgbClr val="C3D69B"/>
            </a:solidFill>
            <a:ln w="38100">
              <a:solidFill>
                <a:schemeClr val="tx1"/>
              </a:solidFill>
              <a:round/>
            </a:ln>
          </p:spPr>
          <p:txBody>
            <a:bodyPr wrap="none" lIns="91429" tIns="45714" rIns="91429" bIns="45714" anchor="ctr"/>
            <a:lstStyle>
              <a:lvl1pPr defTabSz="821055">
                <a:spcBef>
                  <a:spcPct val="20000"/>
                </a:spcBef>
                <a:buFont typeface="Wingdings" panose="05000000000000000000" pitchFamily="2" charset="2"/>
                <a:buChar char="n"/>
                <a:defRPr sz="2400" b="1">
                  <a:solidFill>
                    <a:schemeClr val="tx1"/>
                  </a:solidFill>
                  <a:latin typeface="Arial" panose="020B0604020202020204" pitchFamily="34" charset="0"/>
                  <a:ea typeface="黑体" pitchFamily="2" charset="-122"/>
                </a:defRPr>
              </a:lvl1pPr>
              <a:lvl2pPr marL="742950" indent="-285750" defTabSz="821055">
                <a:spcBef>
                  <a:spcPct val="20000"/>
                </a:spcBef>
                <a:buFont typeface="Wingdings" panose="05000000000000000000" pitchFamily="2" charset="2"/>
                <a:buChar char="l"/>
                <a:defRPr sz="2000" b="1">
                  <a:solidFill>
                    <a:schemeClr val="tx1"/>
                  </a:solidFill>
                  <a:latin typeface="Arial" panose="020B0604020202020204" pitchFamily="34" charset="0"/>
                  <a:ea typeface="楷体_GB2312" pitchFamily="49" charset="-122"/>
                </a:defRPr>
              </a:lvl2pPr>
              <a:lvl3pPr marL="1143000" indent="-228600" defTabSz="821055">
                <a:spcBef>
                  <a:spcPct val="20000"/>
                </a:spcBef>
                <a:buFont typeface="Gungsuh" panose="02030600000101010101" pitchFamily="18" charset="-127"/>
                <a:buChar char="-"/>
                <a:defRPr sz="2400" b="1">
                  <a:solidFill>
                    <a:schemeClr val="tx1"/>
                  </a:solidFill>
                  <a:latin typeface="Arial" panose="020B0604020202020204" pitchFamily="34" charset="0"/>
                  <a:ea typeface="宋体" pitchFamily="2" charset="-122"/>
                </a:defRPr>
              </a:lvl3pPr>
              <a:lvl4pPr marL="1600200" indent="-228600" defTabSz="821055">
                <a:spcBef>
                  <a:spcPct val="20000"/>
                </a:spcBef>
                <a:buChar char="•"/>
                <a:defRPr sz="1600">
                  <a:solidFill>
                    <a:schemeClr val="tx1"/>
                  </a:solidFill>
                  <a:latin typeface="Arial" panose="020B0604020202020204" pitchFamily="34" charset="0"/>
                  <a:ea typeface="黑体" pitchFamily="2" charset="-122"/>
                </a:defRPr>
              </a:lvl4pPr>
              <a:lvl5pPr marL="2057400" indent="-228600" defTabSz="821055">
                <a:spcBef>
                  <a:spcPct val="20000"/>
                </a:spcBef>
                <a:buChar char="»"/>
                <a:defRPr sz="2000">
                  <a:solidFill>
                    <a:schemeClr val="tx1"/>
                  </a:solidFill>
                  <a:latin typeface="Arial" panose="020B0604020202020204" pitchFamily="34" charset="0"/>
                  <a:ea typeface="宋体" pitchFamily="2" charset="-122"/>
                </a:defRPr>
              </a:lvl5pPr>
              <a:lvl6pPr marL="2514600" indent="-228600" defTabSz="821055"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defTabSz="821055"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defTabSz="821055"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defTabSz="821055"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marL="0" marR="0" lvl="0" indent="0" algn="ctr" defTabSz="821055"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00"/>
                  </a:solidFill>
                  <a:effectLst/>
                  <a:uLnTx/>
                  <a:uFillTx/>
                  <a:latin typeface="Calibri" panose="020F0502020204030204" pitchFamily="34" charset="0"/>
                  <a:ea typeface="宋体" pitchFamily="2" charset="-122"/>
                  <a:cs typeface="+mn-cs"/>
                </a:rPr>
                <a:t>Algorithm and Data Structure</a:t>
              </a:r>
              <a:endParaRPr kumimoji="0" lang="zh-CN" altLang="en-US" sz="1800" b="0" i="0" u="none" strike="noStrike" kern="1200" cap="none" spc="0" normalizeH="0" baseline="0" noProof="0" dirty="0">
                <a:ln>
                  <a:noFill/>
                </a:ln>
                <a:solidFill>
                  <a:srgbClr val="000000"/>
                </a:solidFill>
                <a:effectLst/>
                <a:uLnTx/>
                <a:uFillTx/>
                <a:latin typeface="Calibri" panose="020F0502020204030204" pitchFamily="34" charset="0"/>
                <a:ea typeface="宋体" pitchFamily="2" charset="-122"/>
                <a:cs typeface="+mn-cs"/>
              </a:endParaRPr>
            </a:p>
          </p:txBody>
        </p:sp>
        <p:sp>
          <p:nvSpPr>
            <p:cNvPr id="93" name="AutoShape 4"/>
            <p:cNvSpPr>
              <a:spLocks noChangeArrowheads="1"/>
            </p:cNvSpPr>
            <p:nvPr/>
          </p:nvSpPr>
          <p:spPr bwMode="auto">
            <a:xfrm>
              <a:off x="468313" y="3933825"/>
              <a:ext cx="4225925" cy="392113"/>
            </a:xfrm>
            <a:prstGeom prst="roundRect">
              <a:avLst>
                <a:gd name="adj" fmla="val 16667"/>
              </a:avLst>
            </a:prstGeom>
            <a:solidFill>
              <a:srgbClr val="99CCFF"/>
            </a:solidFill>
            <a:ln w="38100">
              <a:solidFill>
                <a:schemeClr val="tx1"/>
              </a:solidFill>
              <a:round/>
            </a:ln>
          </p:spPr>
          <p:txBody>
            <a:bodyPr wrap="none" lIns="91429" tIns="45714" rIns="91429" bIns="45714" anchor="ctr"/>
            <a:lstStyle>
              <a:lvl1pPr defTabSz="821055">
                <a:spcBef>
                  <a:spcPct val="20000"/>
                </a:spcBef>
                <a:buFont typeface="Wingdings" panose="05000000000000000000" pitchFamily="2" charset="2"/>
                <a:buChar char="n"/>
                <a:defRPr sz="2400" b="1">
                  <a:solidFill>
                    <a:schemeClr val="tx1"/>
                  </a:solidFill>
                  <a:latin typeface="Arial" panose="020B0604020202020204" pitchFamily="34" charset="0"/>
                  <a:ea typeface="黑体" pitchFamily="2" charset="-122"/>
                </a:defRPr>
              </a:lvl1pPr>
              <a:lvl2pPr marL="742950" indent="-285750" defTabSz="821055">
                <a:spcBef>
                  <a:spcPct val="20000"/>
                </a:spcBef>
                <a:buFont typeface="Wingdings" panose="05000000000000000000" pitchFamily="2" charset="2"/>
                <a:buChar char="l"/>
                <a:defRPr sz="2000" b="1">
                  <a:solidFill>
                    <a:schemeClr val="tx1"/>
                  </a:solidFill>
                  <a:latin typeface="Arial" panose="020B0604020202020204" pitchFamily="34" charset="0"/>
                  <a:ea typeface="楷体_GB2312" pitchFamily="49" charset="-122"/>
                </a:defRPr>
              </a:lvl2pPr>
              <a:lvl3pPr marL="1143000" indent="-228600" defTabSz="821055">
                <a:spcBef>
                  <a:spcPct val="20000"/>
                </a:spcBef>
                <a:buFont typeface="Gungsuh" panose="02030600000101010101" pitchFamily="18" charset="-127"/>
                <a:buChar char="-"/>
                <a:defRPr sz="2400" b="1">
                  <a:solidFill>
                    <a:schemeClr val="tx1"/>
                  </a:solidFill>
                  <a:latin typeface="Arial" panose="020B0604020202020204" pitchFamily="34" charset="0"/>
                  <a:ea typeface="宋体" pitchFamily="2" charset="-122"/>
                </a:defRPr>
              </a:lvl3pPr>
              <a:lvl4pPr marL="1600200" indent="-228600" defTabSz="821055">
                <a:spcBef>
                  <a:spcPct val="20000"/>
                </a:spcBef>
                <a:buChar char="•"/>
                <a:defRPr sz="1600">
                  <a:solidFill>
                    <a:schemeClr val="tx1"/>
                  </a:solidFill>
                  <a:latin typeface="Arial" panose="020B0604020202020204" pitchFamily="34" charset="0"/>
                  <a:ea typeface="黑体" pitchFamily="2" charset="-122"/>
                </a:defRPr>
              </a:lvl4pPr>
              <a:lvl5pPr marL="2057400" indent="-228600" defTabSz="821055">
                <a:spcBef>
                  <a:spcPct val="20000"/>
                </a:spcBef>
                <a:buChar char="»"/>
                <a:defRPr sz="2000">
                  <a:solidFill>
                    <a:schemeClr val="tx1"/>
                  </a:solidFill>
                  <a:latin typeface="Arial" panose="020B0604020202020204" pitchFamily="34" charset="0"/>
                  <a:ea typeface="宋体" pitchFamily="2" charset="-122"/>
                </a:defRPr>
              </a:lvl5pPr>
              <a:lvl6pPr marL="2514600" indent="-228600" defTabSz="821055"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defTabSz="821055"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defTabSz="821055"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defTabSz="821055"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marL="0" marR="0" lvl="0" indent="0" algn="ctr" defTabSz="821055"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00"/>
                  </a:solidFill>
                  <a:effectLst/>
                  <a:uLnTx/>
                  <a:uFillTx/>
                  <a:latin typeface="Calibri" panose="020F0502020204030204" pitchFamily="34" charset="0"/>
                  <a:ea typeface="宋体" pitchFamily="2" charset="-122"/>
                  <a:cs typeface="+mn-cs"/>
                </a:rPr>
                <a:t>Gates/Register-Transfer Level (RTL)</a:t>
              </a:r>
            </a:p>
          </p:txBody>
        </p:sp>
        <p:sp>
          <p:nvSpPr>
            <p:cNvPr id="94" name="AutoShape 5"/>
            <p:cNvSpPr>
              <a:spLocks noChangeArrowheads="1"/>
            </p:cNvSpPr>
            <p:nvPr/>
          </p:nvSpPr>
          <p:spPr bwMode="auto">
            <a:xfrm>
              <a:off x="468313" y="1446213"/>
              <a:ext cx="4217987" cy="403225"/>
            </a:xfrm>
            <a:prstGeom prst="roundRect">
              <a:avLst>
                <a:gd name="adj" fmla="val 16667"/>
              </a:avLst>
            </a:prstGeom>
            <a:solidFill>
              <a:srgbClr val="FFFFFF"/>
            </a:solidFill>
            <a:ln w="38100">
              <a:solidFill>
                <a:schemeClr val="tx1"/>
              </a:solidFill>
              <a:round/>
            </a:ln>
          </p:spPr>
          <p:txBody>
            <a:bodyPr wrap="none" lIns="91429" tIns="45714" rIns="91429" bIns="45714" anchor="ctr"/>
            <a:lstStyle>
              <a:lvl1pPr defTabSz="821055">
                <a:spcBef>
                  <a:spcPct val="20000"/>
                </a:spcBef>
                <a:buFont typeface="Wingdings" panose="05000000000000000000" pitchFamily="2" charset="2"/>
                <a:buChar char="n"/>
                <a:defRPr sz="2400" b="1">
                  <a:solidFill>
                    <a:schemeClr val="tx1"/>
                  </a:solidFill>
                  <a:latin typeface="Arial" panose="020B0604020202020204" pitchFamily="34" charset="0"/>
                  <a:ea typeface="黑体" pitchFamily="2" charset="-122"/>
                </a:defRPr>
              </a:lvl1pPr>
              <a:lvl2pPr marL="742950" indent="-285750" defTabSz="821055">
                <a:spcBef>
                  <a:spcPct val="20000"/>
                </a:spcBef>
                <a:buFont typeface="Wingdings" panose="05000000000000000000" pitchFamily="2" charset="2"/>
                <a:buChar char="l"/>
                <a:defRPr sz="2000" b="1">
                  <a:solidFill>
                    <a:schemeClr val="tx1"/>
                  </a:solidFill>
                  <a:latin typeface="Arial" panose="020B0604020202020204" pitchFamily="34" charset="0"/>
                  <a:ea typeface="楷体_GB2312" pitchFamily="49" charset="-122"/>
                </a:defRPr>
              </a:lvl2pPr>
              <a:lvl3pPr marL="1143000" indent="-228600" defTabSz="821055">
                <a:spcBef>
                  <a:spcPct val="20000"/>
                </a:spcBef>
                <a:buFont typeface="Gungsuh" panose="02030600000101010101" pitchFamily="18" charset="-127"/>
                <a:buChar char="-"/>
                <a:defRPr sz="2400" b="1">
                  <a:solidFill>
                    <a:schemeClr val="tx1"/>
                  </a:solidFill>
                  <a:latin typeface="Arial" panose="020B0604020202020204" pitchFamily="34" charset="0"/>
                  <a:ea typeface="宋体" pitchFamily="2" charset="-122"/>
                </a:defRPr>
              </a:lvl3pPr>
              <a:lvl4pPr marL="1600200" indent="-228600" defTabSz="821055">
                <a:spcBef>
                  <a:spcPct val="20000"/>
                </a:spcBef>
                <a:buChar char="•"/>
                <a:defRPr sz="1600">
                  <a:solidFill>
                    <a:schemeClr val="tx1"/>
                  </a:solidFill>
                  <a:latin typeface="Arial" panose="020B0604020202020204" pitchFamily="34" charset="0"/>
                  <a:ea typeface="黑体" pitchFamily="2" charset="-122"/>
                </a:defRPr>
              </a:lvl4pPr>
              <a:lvl5pPr marL="2057400" indent="-228600" defTabSz="821055">
                <a:spcBef>
                  <a:spcPct val="20000"/>
                </a:spcBef>
                <a:buChar char="»"/>
                <a:defRPr sz="2000">
                  <a:solidFill>
                    <a:schemeClr val="tx1"/>
                  </a:solidFill>
                  <a:latin typeface="Arial" panose="020B0604020202020204" pitchFamily="34" charset="0"/>
                  <a:ea typeface="宋体" pitchFamily="2" charset="-122"/>
                </a:defRPr>
              </a:lvl5pPr>
              <a:lvl6pPr marL="2514600" indent="-228600" defTabSz="821055"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defTabSz="821055"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defTabSz="821055"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defTabSz="821055"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marL="0" marR="0" lvl="0" indent="0" algn="ctr" defTabSz="821055" rtl="0" eaLnBrk="0" fontAlgn="base" latinLnBrk="0" hangingPunct="0">
                <a:lnSpc>
                  <a:spcPct val="100000"/>
                </a:lnSpc>
                <a:spcBef>
                  <a:spcPct val="0"/>
                </a:spcBef>
                <a:spcAft>
                  <a:spcPct val="0"/>
                </a:spcAft>
                <a:buClrTx/>
                <a:buSzTx/>
                <a:buFontTx/>
                <a:buNone/>
                <a:defRPr/>
              </a:pPr>
              <a:r>
                <a:rPr kumimoji="0" lang="en-US" altLang="zh-CN" sz="1800" b="1" i="0" u="none" strike="noStrike" kern="1200" cap="none" spc="0" normalizeH="0" baseline="0" noProof="0">
                  <a:ln>
                    <a:noFill/>
                  </a:ln>
                  <a:solidFill>
                    <a:srgbClr val="FF0000"/>
                  </a:solidFill>
                  <a:effectLst/>
                  <a:uLnTx/>
                  <a:uFillTx/>
                  <a:latin typeface="Calibri" panose="020F0502020204030204" pitchFamily="34" charset="0"/>
                  <a:ea typeface="宋体" pitchFamily="2" charset="-122"/>
                  <a:cs typeface="+mn-cs"/>
                </a:rPr>
                <a:t>Application</a:t>
              </a:r>
            </a:p>
          </p:txBody>
        </p:sp>
        <p:sp>
          <p:nvSpPr>
            <p:cNvPr id="95" name="AutoShape 6"/>
            <p:cNvSpPr>
              <a:spLocks noChangeArrowheads="1"/>
            </p:cNvSpPr>
            <p:nvPr/>
          </p:nvSpPr>
          <p:spPr bwMode="auto">
            <a:xfrm>
              <a:off x="468313" y="3059113"/>
              <a:ext cx="4225925" cy="471487"/>
            </a:xfrm>
            <a:prstGeom prst="roundRect">
              <a:avLst>
                <a:gd name="adj" fmla="val 16667"/>
              </a:avLst>
            </a:prstGeom>
            <a:solidFill>
              <a:srgbClr val="FF0000"/>
            </a:solidFill>
            <a:ln w="38100">
              <a:solidFill>
                <a:schemeClr val="tx1"/>
              </a:solidFill>
              <a:round/>
            </a:ln>
          </p:spPr>
          <p:txBody>
            <a:bodyPr wrap="none" lIns="91429" tIns="45714" rIns="91429" bIns="45714" anchor="ctr"/>
            <a:lstStyle>
              <a:lvl1pPr defTabSz="821055">
                <a:spcBef>
                  <a:spcPct val="20000"/>
                </a:spcBef>
                <a:buFont typeface="Wingdings" panose="05000000000000000000" pitchFamily="2" charset="2"/>
                <a:buChar char="n"/>
                <a:defRPr sz="2400" b="1">
                  <a:solidFill>
                    <a:schemeClr val="tx1"/>
                  </a:solidFill>
                  <a:latin typeface="Arial" panose="020B0604020202020204" pitchFamily="34" charset="0"/>
                  <a:ea typeface="黑体" pitchFamily="2" charset="-122"/>
                </a:defRPr>
              </a:lvl1pPr>
              <a:lvl2pPr marL="742950" indent="-285750" defTabSz="821055">
                <a:spcBef>
                  <a:spcPct val="20000"/>
                </a:spcBef>
                <a:buFont typeface="Wingdings" panose="05000000000000000000" pitchFamily="2" charset="2"/>
                <a:buChar char="l"/>
                <a:defRPr sz="2000" b="1">
                  <a:solidFill>
                    <a:schemeClr val="tx1"/>
                  </a:solidFill>
                  <a:latin typeface="Arial" panose="020B0604020202020204" pitchFamily="34" charset="0"/>
                  <a:ea typeface="楷体_GB2312" pitchFamily="49" charset="-122"/>
                </a:defRPr>
              </a:lvl2pPr>
              <a:lvl3pPr marL="1143000" indent="-228600" defTabSz="821055">
                <a:spcBef>
                  <a:spcPct val="20000"/>
                </a:spcBef>
                <a:buFont typeface="Gungsuh" panose="02030600000101010101" pitchFamily="18" charset="-127"/>
                <a:buChar char="-"/>
                <a:defRPr sz="2400" b="1">
                  <a:solidFill>
                    <a:schemeClr val="tx1"/>
                  </a:solidFill>
                  <a:latin typeface="Arial" panose="020B0604020202020204" pitchFamily="34" charset="0"/>
                  <a:ea typeface="宋体" pitchFamily="2" charset="-122"/>
                </a:defRPr>
              </a:lvl3pPr>
              <a:lvl4pPr marL="1600200" indent="-228600" defTabSz="821055">
                <a:spcBef>
                  <a:spcPct val="20000"/>
                </a:spcBef>
                <a:buChar char="•"/>
                <a:defRPr sz="1600">
                  <a:solidFill>
                    <a:schemeClr val="tx1"/>
                  </a:solidFill>
                  <a:latin typeface="Arial" panose="020B0604020202020204" pitchFamily="34" charset="0"/>
                  <a:ea typeface="黑体" pitchFamily="2" charset="-122"/>
                </a:defRPr>
              </a:lvl4pPr>
              <a:lvl5pPr marL="2057400" indent="-228600" defTabSz="821055">
                <a:spcBef>
                  <a:spcPct val="20000"/>
                </a:spcBef>
                <a:buChar char="»"/>
                <a:defRPr sz="2000">
                  <a:solidFill>
                    <a:schemeClr val="tx1"/>
                  </a:solidFill>
                  <a:latin typeface="Arial" panose="020B0604020202020204" pitchFamily="34" charset="0"/>
                  <a:ea typeface="宋体" pitchFamily="2" charset="-122"/>
                </a:defRPr>
              </a:lvl5pPr>
              <a:lvl6pPr marL="2514600" indent="-228600" defTabSz="821055"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defTabSz="821055"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defTabSz="821055"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defTabSz="821055"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marL="0" marR="0" lvl="0" indent="0" algn="ctr" defTabSz="821055" rtl="0" eaLnBrk="0" fontAlgn="base" latinLnBrk="0" hangingPunct="0">
                <a:lnSpc>
                  <a:spcPct val="100000"/>
                </a:lnSpc>
                <a:spcBef>
                  <a:spcPct val="0"/>
                </a:spcBef>
                <a:spcAft>
                  <a:spcPct val="0"/>
                </a:spcAft>
                <a:buClrTx/>
                <a:buSzTx/>
                <a:buFontTx/>
                <a:buNone/>
                <a:defRPr/>
              </a:pPr>
              <a:r>
                <a:rPr kumimoji="0" lang="en-US" altLang="zh-CN" sz="1800" b="1" i="0" u="none" strike="noStrike" kern="1200" cap="none" spc="0" normalizeH="0" baseline="0" noProof="0" dirty="0">
                  <a:ln>
                    <a:noFill/>
                  </a:ln>
                  <a:solidFill>
                    <a:srgbClr val="FFFFFF"/>
                  </a:solidFill>
                  <a:effectLst/>
                  <a:uLnTx/>
                  <a:uFillTx/>
                  <a:latin typeface="Calibri" panose="020F0502020204030204" pitchFamily="34" charset="0"/>
                  <a:ea typeface="宋体" pitchFamily="2" charset="-122"/>
                  <a:cs typeface="+mn-cs"/>
                </a:rPr>
                <a:t>Instruction Set Architecture (ISA)</a:t>
              </a:r>
            </a:p>
          </p:txBody>
        </p:sp>
        <p:sp>
          <p:nvSpPr>
            <p:cNvPr id="96" name="AutoShape 7"/>
            <p:cNvSpPr>
              <a:spLocks noChangeArrowheads="1"/>
            </p:cNvSpPr>
            <p:nvPr/>
          </p:nvSpPr>
          <p:spPr bwMode="auto">
            <a:xfrm>
              <a:off x="468313" y="2655888"/>
              <a:ext cx="4214812" cy="403225"/>
            </a:xfrm>
            <a:prstGeom prst="roundRect">
              <a:avLst>
                <a:gd name="adj" fmla="val 16667"/>
              </a:avLst>
            </a:prstGeom>
            <a:solidFill>
              <a:schemeClr val="accent2">
                <a:lumMod val="40000"/>
                <a:lumOff val="60000"/>
              </a:schemeClr>
            </a:solidFill>
            <a:ln w="38100">
              <a:solidFill>
                <a:schemeClr val="tx1"/>
              </a:solidFill>
              <a:round/>
            </a:ln>
          </p:spPr>
          <p:txBody>
            <a:bodyPr wrap="none" lIns="91429" tIns="45714" rIns="91429" bIns="45714" anchor="ctr"/>
            <a:lstStyle>
              <a:lvl1pPr defTabSz="821055">
                <a:spcBef>
                  <a:spcPct val="20000"/>
                </a:spcBef>
                <a:buFont typeface="Wingdings" panose="05000000000000000000" pitchFamily="2" charset="2"/>
                <a:buChar char="n"/>
                <a:defRPr sz="2400" b="1">
                  <a:solidFill>
                    <a:schemeClr val="tx1"/>
                  </a:solidFill>
                  <a:latin typeface="Arial" panose="020B0604020202020204" pitchFamily="34" charset="0"/>
                  <a:ea typeface="黑体" pitchFamily="2" charset="-122"/>
                </a:defRPr>
              </a:lvl1pPr>
              <a:lvl2pPr marL="742950" indent="-285750" defTabSz="821055">
                <a:spcBef>
                  <a:spcPct val="20000"/>
                </a:spcBef>
                <a:buFont typeface="Wingdings" panose="05000000000000000000" pitchFamily="2" charset="2"/>
                <a:buChar char="l"/>
                <a:defRPr sz="2000" b="1">
                  <a:solidFill>
                    <a:schemeClr val="tx1"/>
                  </a:solidFill>
                  <a:latin typeface="Arial" panose="020B0604020202020204" pitchFamily="34" charset="0"/>
                  <a:ea typeface="楷体_GB2312" pitchFamily="49" charset="-122"/>
                </a:defRPr>
              </a:lvl2pPr>
              <a:lvl3pPr marL="1143000" indent="-228600" defTabSz="821055">
                <a:spcBef>
                  <a:spcPct val="20000"/>
                </a:spcBef>
                <a:buFont typeface="Gungsuh" panose="02030600000101010101" pitchFamily="18" charset="-127"/>
                <a:buChar char="-"/>
                <a:defRPr sz="2400" b="1">
                  <a:solidFill>
                    <a:schemeClr val="tx1"/>
                  </a:solidFill>
                  <a:latin typeface="Arial" panose="020B0604020202020204" pitchFamily="34" charset="0"/>
                  <a:ea typeface="宋体" pitchFamily="2" charset="-122"/>
                </a:defRPr>
              </a:lvl3pPr>
              <a:lvl4pPr marL="1600200" indent="-228600" defTabSz="821055">
                <a:spcBef>
                  <a:spcPct val="20000"/>
                </a:spcBef>
                <a:buChar char="•"/>
                <a:defRPr sz="1600">
                  <a:solidFill>
                    <a:schemeClr val="tx1"/>
                  </a:solidFill>
                  <a:latin typeface="Arial" panose="020B0604020202020204" pitchFamily="34" charset="0"/>
                  <a:ea typeface="黑体" pitchFamily="2" charset="-122"/>
                </a:defRPr>
              </a:lvl4pPr>
              <a:lvl5pPr marL="2057400" indent="-228600" defTabSz="821055">
                <a:spcBef>
                  <a:spcPct val="20000"/>
                </a:spcBef>
                <a:buChar char="»"/>
                <a:defRPr sz="2000">
                  <a:solidFill>
                    <a:schemeClr val="tx1"/>
                  </a:solidFill>
                  <a:latin typeface="Arial" panose="020B0604020202020204" pitchFamily="34" charset="0"/>
                  <a:ea typeface="宋体" pitchFamily="2" charset="-122"/>
                </a:defRPr>
              </a:lvl5pPr>
              <a:lvl6pPr marL="2514600" indent="-228600" defTabSz="821055"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defTabSz="821055"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defTabSz="821055"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defTabSz="821055"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marL="0" marR="0" lvl="0" indent="0" algn="ctr" defTabSz="821055"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00"/>
                  </a:solidFill>
                  <a:effectLst/>
                  <a:uLnTx/>
                  <a:uFillTx/>
                  <a:latin typeface="Calibri" panose="020F0502020204030204" pitchFamily="34" charset="0"/>
                  <a:ea typeface="宋体" pitchFamily="2" charset="-122"/>
                  <a:cs typeface="+mn-cs"/>
                </a:rPr>
                <a:t>Operating System/Virtual Machines</a:t>
              </a:r>
            </a:p>
          </p:txBody>
        </p:sp>
        <p:sp>
          <p:nvSpPr>
            <p:cNvPr id="97" name="AutoShape 8"/>
            <p:cNvSpPr>
              <a:spLocks noChangeArrowheads="1"/>
            </p:cNvSpPr>
            <p:nvPr/>
          </p:nvSpPr>
          <p:spPr bwMode="auto">
            <a:xfrm>
              <a:off x="468313" y="3530600"/>
              <a:ext cx="4225925" cy="403225"/>
            </a:xfrm>
            <a:prstGeom prst="roundRect">
              <a:avLst>
                <a:gd name="adj" fmla="val 16667"/>
              </a:avLst>
            </a:prstGeom>
            <a:solidFill>
              <a:srgbClr val="99CCFF"/>
            </a:solidFill>
            <a:ln w="38100">
              <a:solidFill>
                <a:schemeClr val="tx1"/>
              </a:solidFill>
              <a:round/>
            </a:ln>
          </p:spPr>
          <p:txBody>
            <a:bodyPr wrap="none" lIns="91429" tIns="45714" rIns="91429" bIns="45714" anchor="ctr"/>
            <a:lstStyle>
              <a:lvl1pPr defTabSz="821055">
                <a:spcBef>
                  <a:spcPct val="20000"/>
                </a:spcBef>
                <a:buFont typeface="Wingdings" panose="05000000000000000000" pitchFamily="2" charset="2"/>
                <a:buChar char="n"/>
                <a:defRPr sz="2400" b="1">
                  <a:solidFill>
                    <a:schemeClr val="tx1"/>
                  </a:solidFill>
                  <a:latin typeface="Arial" panose="020B0604020202020204" pitchFamily="34" charset="0"/>
                  <a:ea typeface="黑体" pitchFamily="2" charset="-122"/>
                </a:defRPr>
              </a:lvl1pPr>
              <a:lvl2pPr marL="742950" indent="-285750" defTabSz="821055">
                <a:spcBef>
                  <a:spcPct val="20000"/>
                </a:spcBef>
                <a:buFont typeface="Wingdings" panose="05000000000000000000" pitchFamily="2" charset="2"/>
                <a:buChar char="l"/>
                <a:defRPr sz="2000" b="1">
                  <a:solidFill>
                    <a:schemeClr val="tx1"/>
                  </a:solidFill>
                  <a:latin typeface="Arial" panose="020B0604020202020204" pitchFamily="34" charset="0"/>
                  <a:ea typeface="楷体_GB2312" pitchFamily="49" charset="-122"/>
                </a:defRPr>
              </a:lvl2pPr>
              <a:lvl3pPr marL="1143000" indent="-228600" defTabSz="821055">
                <a:spcBef>
                  <a:spcPct val="20000"/>
                </a:spcBef>
                <a:buFont typeface="Gungsuh" panose="02030600000101010101" pitchFamily="18" charset="-127"/>
                <a:buChar char="-"/>
                <a:defRPr sz="2400" b="1">
                  <a:solidFill>
                    <a:schemeClr val="tx1"/>
                  </a:solidFill>
                  <a:latin typeface="Arial" panose="020B0604020202020204" pitchFamily="34" charset="0"/>
                  <a:ea typeface="宋体" pitchFamily="2" charset="-122"/>
                </a:defRPr>
              </a:lvl3pPr>
              <a:lvl4pPr marL="1600200" indent="-228600" defTabSz="821055">
                <a:spcBef>
                  <a:spcPct val="20000"/>
                </a:spcBef>
                <a:buChar char="•"/>
                <a:defRPr sz="1600">
                  <a:solidFill>
                    <a:schemeClr val="tx1"/>
                  </a:solidFill>
                  <a:latin typeface="Arial" panose="020B0604020202020204" pitchFamily="34" charset="0"/>
                  <a:ea typeface="黑体" pitchFamily="2" charset="-122"/>
                </a:defRPr>
              </a:lvl4pPr>
              <a:lvl5pPr marL="2057400" indent="-228600" defTabSz="821055">
                <a:spcBef>
                  <a:spcPct val="20000"/>
                </a:spcBef>
                <a:buChar char="»"/>
                <a:defRPr sz="2000">
                  <a:solidFill>
                    <a:schemeClr val="tx1"/>
                  </a:solidFill>
                  <a:latin typeface="Arial" panose="020B0604020202020204" pitchFamily="34" charset="0"/>
                  <a:ea typeface="宋体" pitchFamily="2" charset="-122"/>
                </a:defRPr>
              </a:lvl5pPr>
              <a:lvl6pPr marL="2514600" indent="-228600" defTabSz="821055"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defTabSz="821055"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defTabSz="821055"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defTabSz="821055"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marL="0" marR="0" lvl="0" indent="0" algn="ctr" defTabSz="821055"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00"/>
                  </a:solidFill>
                  <a:effectLst/>
                  <a:uLnTx/>
                  <a:uFillTx/>
                  <a:latin typeface="Calibri" panose="020F0502020204030204" pitchFamily="34" charset="0"/>
                  <a:ea typeface="宋体" pitchFamily="2" charset="-122"/>
                  <a:cs typeface="+mn-cs"/>
                </a:rPr>
                <a:t>Microarchitecture</a:t>
              </a:r>
            </a:p>
          </p:txBody>
        </p:sp>
        <p:sp>
          <p:nvSpPr>
            <p:cNvPr id="98" name="AutoShape 9"/>
            <p:cNvSpPr>
              <a:spLocks noChangeArrowheads="1"/>
            </p:cNvSpPr>
            <p:nvPr/>
          </p:nvSpPr>
          <p:spPr bwMode="auto">
            <a:xfrm>
              <a:off x="468313" y="4740275"/>
              <a:ext cx="4225925" cy="458788"/>
            </a:xfrm>
            <a:prstGeom prst="roundRect">
              <a:avLst>
                <a:gd name="adj" fmla="val 16667"/>
              </a:avLst>
            </a:prstGeom>
            <a:solidFill>
              <a:srgbClr val="99CCFF"/>
            </a:solidFill>
            <a:ln w="38100">
              <a:solidFill>
                <a:schemeClr val="tx1"/>
              </a:solidFill>
              <a:round/>
            </a:ln>
          </p:spPr>
          <p:txBody>
            <a:bodyPr wrap="none" lIns="91429" tIns="45714" rIns="91429" bIns="45714" anchor="ctr"/>
            <a:lstStyle>
              <a:lvl1pPr defTabSz="821055">
                <a:spcBef>
                  <a:spcPct val="20000"/>
                </a:spcBef>
                <a:buFont typeface="Wingdings" panose="05000000000000000000" pitchFamily="2" charset="2"/>
                <a:buChar char="n"/>
                <a:defRPr sz="2400" b="1">
                  <a:solidFill>
                    <a:schemeClr val="tx1"/>
                  </a:solidFill>
                  <a:latin typeface="Arial" panose="020B0604020202020204" pitchFamily="34" charset="0"/>
                  <a:ea typeface="黑体" pitchFamily="2" charset="-122"/>
                </a:defRPr>
              </a:lvl1pPr>
              <a:lvl2pPr marL="742950" indent="-285750" defTabSz="821055">
                <a:spcBef>
                  <a:spcPct val="20000"/>
                </a:spcBef>
                <a:buFont typeface="Wingdings" panose="05000000000000000000" pitchFamily="2" charset="2"/>
                <a:buChar char="l"/>
                <a:defRPr sz="2000" b="1">
                  <a:solidFill>
                    <a:schemeClr val="tx1"/>
                  </a:solidFill>
                  <a:latin typeface="Arial" panose="020B0604020202020204" pitchFamily="34" charset="0"/>
                  <a:ea typeface="楷体_GB2312" pitchFamily="49" charset="-122"/>
                </a:defRPr>
              </a:lvl2pPr>
              <a:lvl3pPr marL="1143000" indent="-228600" defTabSz="821055">
                <a:spcBef>
                  <a:spcPct val="20000"/>
                </a:spcBef>
                <a:buFont typeface="Gungsuh" panose="02030600000101010101" pitchFamily="18" charset="-127"/>
                <a:buChar char="-"/>
                <a:defRPr sz="2400" b="1">
                  <a:solidFill>
                    <a:schemeClr val="tx1"/>
                  </a:solidFill>
                  <a:latin typeface="Arial" panose="020B0604020202020204" pitchFamily="34" charset="0"/>
                  <a:ea typeface="宋体" pitchFamily="2" charset="-122"/>
                </a:defRPr>
              </a:lvl3pPr>
              <a:lvl4pPr marL="1600200" indent="-228600" defTabSz="821055">
                <a:spcBef>
                  <a:spcPct val="20000"/>
                </a:spcBef>
                <a:buChar char="•"/>
                <a:defRPr sz="1600">
                  <a:solidFill>
                    <a:schemeClr val="tx1"/>
                  </a:solidFill>
                  <a:latin typeface="Arial" panose="020B0604020202020204" pitchFamily="34" charset="0"/>
                  <a:ea typeface="黑体" pitchFamily="2" charset="-122"/>
                </a:defRPr>
              </a:lvl4pPr>
              <a:lvl5pPr marL="2057400" indent="-228600" defTabSz="821055">
                <a:spcBef>
                  <a:spcPct val="20000"/>
                </a:spcBef>
                <a:buChar char="»"/>
                <a:defRPr sz="2000">
                  <a:solidFill>
                    <a:schemeClr val="tx1"/>
                  </a:solidFill>
                  <a:latin typeface="Arial" panose="020B0604020202020204" pitchFamily="34" charset="0"/>
                  <a:ea typeface="宋体" pitchFamily="2" charset="-122"/>
                </a:defRPr>
              </a:lvl5pPr>
              <a:lvl6pPr marL="2514600" indent="-228600" defTabSz="821055"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defTabSz="821055"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defTabSz="821055"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defTabSz="821055"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marL="0" marR="0" lvl="0" indent="0" algn="ctr" defTabSz="821055"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rPr>
                <a:t>Electronic Devices</a:t>
              </a:r>
            </a:p>
          </p:txBody>
        </p:sp>
        <p:sp>
          <p:nvSpPr>
            <p:cNvPr id="99" name="AutoShape 10"/>
            <p:cNvSpPr>
              <a:spLocks noChangeArrowheads="1"/>
            </p:cNvSpPr>
            <p:nvPr/>
          </p:nvSpPr>
          <p:spPr bwMode="auto">
            <a:xfrm>
              <a:off x="468313" y="2252663"/>
              <a:ext cx="4225925" cy="403225"/>
            </a:xfrm>
            <a:prstGeom prst="roundRect">
              <a:avLst>
                <a:gd name="adj" fmla="val 16667"/>
              </a:avLst>
            </a:prstGeom>
            <a:solidFill>
              <a:schemeClr val="accent2">
                <a:lumMod val="40000"/>
                <a:lumOff val="60000"/>
              </a:schemeClr>
            </a:solidFill>
            <a:ln w="38100">
              <a:solidFill>
                <a:schemeClr val="tx1"/>
              </a:solidFill>
              <a:round/>
            </a:ln>
          </p:spPr>
          <p:txBody>
            <a:bodyPr wrap="none" lIns="91429" tIns="45714" rIns="91429" bIns="45714" anchor="ctr"/>
            <a:lstStyle>
              <a:lvl1pPr defTabSz="821055">
                <a:spcBef>
                  <a:spcPct val="20000"/>
                </a:spcBef>
                <a:buFont typeface="Wingdings" panose="05000000000000000000" pitchFamily="2" charset="2"/>
                <a:buChar char="n"/>
                <a:defRPr sz="2400" b="1">
                  <a:solidFill>
                    <a:schemeClr val="tx1"/>
                  </a:solidFill>
                  <a:latin typeface="Arial" panose="020B0604020202020204" pitchFamily="34" charset="0"/>
                  <a:ea typeface="黑体" pitchFamily="2" charset="-122"/>
                </a:defRPr>
              </a:lvl1pPr>
              <a:lvl2pPr marL="742950" indent="-285750" defTabSz="821055">
                <a:spcBef>
                  <a:spcPct val="20000"/>
                </a:spcBef>
                <a:buFont typeface="Wingdings" panose="05000000000000000000" pitchFamily="2" charset="2"/>
                <a:buChar char="l"/>
                <a:defRPr sz="2000" b="1">
                  <a:solidFill>
                    <a:schemeClr val="tx1"/>
                  </a:solidFill>
                  <a:latin typeface="Arial" panose="020B0604020202020204" pitchFamily="34" charset="0"/>
                  <a:ea typeface="楷体_GB2312" pitchFamily="49" charset="-122"/>
                </a:defRPr>
              </a:lvl2pPr>
              <a:lvl3pPr marL="1143000" indent="-228600" defTabSz="821055">
                <a:spcBef>
                  <a:spcPct val="20000"/>
                </a:spcBef>
                <a:buFont typeface="Gungsuh" panose="02030600000101010101" pitchFamily="18" charset="-127"/>
                <a:buChar char="-"/>
                <a:defRPr sz="2400" b="1">
                  <a:solidFill>
                    <a:schemeClr val="tx1"/>
                  </a:solidFill>
                  <a:latin typeface="Arial" panose="020B0604020202020204" pitchFamily="34" charset="0"/>
                  <a:ea typeface="宋体" pitchFamily="2" charset="-122"/>
                </a:defRPr>
              </a:lvl3pPr>
              <a:lvl4pPr marL="1600200" indent="-228600" defTabSz="821055">
                <a:spcBef>
                  <a:spcPct val="20000"/>
                </a:spcBef>
                <a:buChar char="•"/>
                <a:defRPr sz="1600">
                  <a:solidFill>
                    <a:schemeClr val="tx1"/>
                  </a:solidFill>
                  <a:latin typeface="Arial" panose="020B0604020202020204" pitchFamily="34" charset="0"/>
                  <a:ea typeface="黑体" pitchFamily="2" charset="-122"/>
                </a:defRPr>
              </a:lvl4pPr>
              <a:lvl5pPr marL="2057400" indent="-228600" defTabSz="821055">
                <a:spcBef>
                  <a:spcPct val="20000"/>
                </a:spcBef>
                <a:buChar char="»"/>
                <a:defRPr sz="2000">
                  <a:solidFill>
                    <a:schemeClr val="tx1"/>
                  </a:solidFill>
                  <a:latin typeface="Arial" panose="020B0604020202020204" pitchFamily="34" charset="0"/>
                  <a:ea typeface="宋体" pitchFamily="2" charset="-122"/>
                </a:defRPr>
              </a:lvl5pPr>
              <a:lvl6pPr marL="2514600" indent="-228600" defTabSz="821055"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defTabSz="821055"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defTabSz="821055"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defTabSz="821055"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marL="0" marR="0" lvl="0" indent="0" algn="ctr" defTabSz="821055"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00"/>
                  </a:solidFill>
                  <a:effectLst/>
                  <a:uLnTx/>
                  <a:uFillTx/>
                  <a:latin typeface="Calibri" panose="020F0502020204030204" pitchFamily="34" charset="0"/>
                  <a:ea typeface="宋体" pitchFamily="2" charset="-122"/>
                  <a:cs typeface="+mn-cs"/>
                </a:rPr>
                <a:t>Programming Language/Compiler</a:t>
              </a:r>
            </a:p>
          </p:txBody>
        </p:sp>
        <p:sp>
          <p:nvSpPr>
            <p:cNvPr id="100" name="AutoShape 11"/>
            <p:cNvSpPr>
              <a:spLocks noChangeArrowheads="1"/>
            </p:cNvSpPr>
            <p:nvPr/>
          </p:nvSpPr>
          <p:spPr bwMode="auto">
            <a:xfrm>
              <a:off x="468313" y="4337050"/>
              <a:ext cx="4225925" cy="392113"/>
            </a:xfrm>
            <a:prstGeom prst="roundRect">
              <a:avLst>
                <a:gd name="adj" fmla="val 16667"/>
              </a:avLst>
            </a:prstGeom>
            <a:solidFill>
              <a:srgbClr val="99CCFF"/>
            </a:solidFill>
            <a:ln w="38100">
              <a:solidFill>
                <a:schemeClr val="tx1"/>
              </a:solidFill>
              <a:round/>
            </a:ln>
          </p:spPr>
          <p:txBody>
            <a:bodyPr wrap="none" lIns="91429" tIns="45714" rIns="91429" bIns="45714" anchor="ctr"/>
            <a:lstStyle>
              <a:lvl1pPr defTabSz="821055">
                <a:spcBef>
                  <a:spcPct val="20000"/>
                </a:spcBef>
                <a:buFont typeface="Wingdings" panose="05000000000000000000" pitchFamily="2" charset="2"/>
                <a:buChar char="n"/>
                <a:defRPr sz="2400" b="1">
                  <a:solidFill>
                    <a:schemeClr val="tx1"/>
                  </a:solidFill>
                  <a:latin typeface="Arial" panose="020B0604020202020204" pitchFamily="34" charset="0"/>
                  <a:ea typeface="黑体" pitchFamily="2" charset="-122"/>
                </a:defRPr>
              </a:lvl1pPr>
              <a:lvl2pPr marL="742950" indent="-285750" defTabSz="821055">
                <a:spcBef>
                  <a:spcPct val="20000"/>
                </a:spcBef>
                <a:buFont typeface="Wingdings" panose="05000000000000000000" pitchFamily="2" charset="2"/>
                <a:buChar char="l"/>
                <a:defRPr sz="2000" b="1">
                  <a:solidFill>
                    <a:schemeClr val="tx1"/>
                  </a:solidFill>
                  <a:latin typeface="Arial" panose="020B0604020202020204" pitchFamily="34" charset="0"/>
                  <a:ea typeface="楷体_GB2312" pitchFamily="49" charset="-122"/>
                </a:defRPr>
              </a:lvl2pPr>
              <a:lvl3pPr marL="1143000" indent="-228600" defTabSz="821055">
                <a:spcBef>
                  <a:spcPct val="20000"/>
                </a:spcBef>
                <a:buFont typeface="Gungsuh" panose="02030600000101010101" pitchFamily="18" charset="-127"/>
                <a:buChar char="-"/>
                <a:defRPr sz="2400" b="1">
                  <a:solidFill>
                    <a:schemeClr val="tx1"/>
                  </a:solidFill>
                  <a:latin typeface="Arial" panose="020B0604020202020204" pitchFamily="34" charset="0"/>
                  <a:ea typeface="宋体" pitchFamily="2" charset="-122"/>
                </a:defRPr>
              </a:lvl3pPr>
              <a:lvl4pPr marL="1600200" indent="-228600" defTabSz="821055">
                <a:spcBef>
                  <a:spcPct val="20000"/>
                </a:spcBef>
                <a:buChar char="•"/>
                <a:defRPr sz="1600">
                  <a:solidFill>
                    <a:schemeClr val="tx1"/>
                  </a:solidFill>
                  <a:latin typeface="Arial" panose="020B0604020202020204" pitchFamily="34" charset="0"/>
                  <a:ea typeface="黑体" pitchFamily="2" charset="-122"/>
                </a:defRPr>
              </a:lvl4pPr>
              <a:lvl5pPr marL="2057400" indent="-228600" defTabSz="821055">
                <a:spcBef>
                  <a:spcPct val="20000"/>
                </a:spcBef>
                <a:buChar char="»"/>
                <a:defRPr sz="2000">
                  <a:solidFill>
                    <a:schemeClr val="tx1"/>
                  </a:solidFill>
                  <a:latin typeface="Arial" panose="020B0604020202020204" pitchFamily="34" charset="0"/>
                  <a:ea typeface="宋体" pitchFamily="2" charset="-122"/>
                </a:defRPr>
              </a:lvl5pPr>
              <a:lvl6pPr marL="2514600" indent="-228600" defTabSz="821055"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defTabSz="821055"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defTabSz="821055"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defTabSz="821055"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marL="0" marR="0" lvl="0" indent="0" algn="ctr" defTabSz="821055"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rPr>
                <a:t>Analog/Digital Circuits</a:t>
              </a:r>
            </a:p>
          </p:txBody>
        </p:sp>
        <p:sp>
          <p:nvSpPr>
            <p:cNvPr id="101" name="AutoShape 12"/>
            <p:cNvSpPr>
              <a:spLocks noChangeArrowheads="1"/>
            </p:cNvSpPr>
            <p:nvPr/>
          </p:nvSpPr>
          <p:spPr bwMode="auto">
            <a:xfrm>
              <a:off x="468313" y="5180013"/>
              <a:ext cx="4225925" cy="458787"/>
            </a:xfrm>
            <a:prstGeom prst="roundRect">
              <a:avLst>
                <a:gd name="adj" fmla="val 16667"/>
              </a:avLst>
            </a:prstGeom>
            <a:solidFill>
              <a:schemeClr val="bg1"/>
            </a:solidFill>
            <a:ln w="38100">
              <a:solidFill>
                <a:schemeClr val="tx1"/>
              </a:solidFill>
              <a:round/>
            </a:ln>
          </p:spPr>
          <p:txBody>
            <a:bodyPr wrap="none" lIns="91429" tIns="45714" rIns="91429" bIns="45714" anchor="ctr"/>
            <a:lstStyle>
              <a:lvl1pPr defTabSz="821055">
                <a:spcBef>
                  <a:spcPct val="20000"/>
                </a:spcBef>
                <a:buFont typeface="Wingdings" panose="05000000000000000000" pitchFamily="2" charset="2"/>
                <a:buChar char="n"/>
                <a:defRPr sz="2400" b="1">
                  <a:solidFill>
                    <a:schemeClr val="tx1"/>
                  </a:solidFill>
                  <a:latin typeface="Arial" panose="020B0604020202020204" pitchFamily="34" charset="0"/>
                  <a:ea typeface="黑体" pitchFamily="2" charset="-122"/>
                </a:defRPr>
              </a:lvl1pPr>
              <a:lvl2pPr marL="742950" indent="-285750" defTabSz="821055">
                <a:spcBef>
                  <a:spcPct val="20000"/>
                </a:spcBef>
                <a:buFont typeface="Wingdings" panose="05000000000000000000" pitchFamily="2" charset="2"/>
                <a:buChar char="l"/>
                <a:defRPr sz="2000" b="1">
                  <a:solidFill>
                    <a:schemeClr val="tx1"/>
                  </a:solidFill>
                  <a:latin typeface="Arial" panose="020B0604020202020204" pitchFamily="34" charset="0"/>
                  <a:ea typeface="楷体_GB2312" pitchFamily="49" charset="-122"/>
                </a:defRPr>
              </a:lvl2pPr>
              <a:lvl3pPr marL="1143000" indent="-228600" defTabSz="821055">
                <a:spcBef>
                  <a:spcPct val="20000"/>
                </a:spcBef>
                <a:buFont typeface="Gungsuh" panose="02030600000101010101" pitchFamily="18" charset="-127"/>
                <a:buChar char="-"/>
                <a:defRPr sz="2400" b="1">
                  <a:solidFill>
                    <a:schemeClr val="tx1"/>
                  </a:solidFill>
                  <a:latin typeface="Arial" panose="020B0604020202020204" pitchFamily="34" charset="0"/>
                  <a:ea typeface="宋体" pitchFamily="2" charset="-122"/>
                </a:defRPr>
              </a:lvl3pPr>
              <a:lvl4pPr marL="1600200" indent="-228600" defTabSz="821055">
                <a:spcBef>
                  <a:spcPct val="20000"/>
                </a:spcBef>
                <a:buChar char="•"/>
                <a:defRPr sz="1600">
                  <a:solidFill>
                    <a:schemeClr val="tx1"/>
                  </a:solidFill>
                  <a:latin typeface="Arial" panose="020B0604020202020204" pitchFamily="34" charset="0"/>
                  <a:ea typeface="黑体" pitchFamily="2" charset="-122"/>
                </a:defRPr>
              </a:lvl4pPr>
              <a:lvl5pPr marL="2057400" indent="-228600" defTabSz="821055">
                <a:spcBef>
                  <a:spcPct val="20000"/>
                </a:spcBef>
                <a:buChar char="»"/>
                <a:defRPr sz="2000">
                  <a:solidFill>
                    <a:schemeClr val="tx1"/>
                  </a:solidFill>
                  <a:latin typeface="Arial" panose="020B0604020202020204" pitchFamily="34" charset="0"/>
                  <a:ea typeface="宋体" pitchFamily="2" charset="-122"/>
                </a:defRPr>
              </a:lvl5pPr>
              <a:lvl6pPr marL="2514600" indent="-228600" defTabSz="821055"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defTabSz="821055"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defTabSz="821055"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defTabSz="821055"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marL="0" marR="0" lvl="0" indent="0" algn="ctr" defTabSz="821055" rtl="0" eaLnBrk="0" fontAlgn="base" latinLnBrk="0" hangingPunct="0">
                <a:lnSpc>
                  <a:spcPct val="100000"/>
                </a:lnSpc>
                <a:spcBef>
                  <a:spcPct val="0"/>
                </a:spcBef>
                <a:spcAft>
                  <a:spcPct val="0"/>
                </a:spcAft>
                <a:buClrTx/>
                <a:buSzTx/>
                <a:buFontTx/>
                <a:buNone/>
                <a:defRPr/>
              </a:pPr>
              <a:r>
                <a:rPr kumimoji="0" lang="en-US" altLang="zh-CN" sz="1800" b="1" i="0" u="none" strike="noStrike" kern="1200" cap="none" spc="0" normalizeH="0" baseline="0" noProof="0">
                  <a:ln>
                    <a:noFill/>
                  </a:ln>
                  <a:solidFill>
                    <a:srgbClr val="FF0000"/>
                  </a:solidFill>
                  <a:effectLst/>
                  <a:uLnTx/>
                  <a:uFillTx/>
                  <a:latin typeface="Calibri" panose="020F0502020204030204" pitchFamily="34" charset="0"/>
                  <a:ea typeface="宋体" pitchFamily="2" charset="-122"/>
                  <a:cs typeface="+mn-cs"/>
                </a:rPr>
                <a:t>Physics</a:t>
              </a:r>
            </a:p>
          </p:txBody>
        </p:sp>
      </p:grpSp>
      <p:cxnSp>
        <p:nvCxnSpPr>
          <p:cNvPr id="102" name="直接箭头连接符 101"/>
          <p:cNvCxnSpPr>
            <a:stCxn id="89" idx="1"/>
            <a:endCxn id="101" idx="3"/>
          </p:cNvCxnSpPr>
          <p:nvPr/>
        </p:nvCxnSpPr>
        <p:spPr bwMode="auto">
          <a:xfrm flipH="1" flipV="1">
            <a:off x="3908413" y="6045485"/>
            <a:ext cx="357553" cy="257938"/>
          </a:xfrm>
          <a:prstGeom prst="straightConnector1">
            <a:avLst/>
          </a:prstGeom>
          <a:noFill/>
          <a:ln w="76200" cap="flat" cmpd="sng" algn="ctr">
            <a:solidFill>
              <a:srgbClr val="FF0000"/>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1A2614-975C-45EF-94B6-0EC47C7275EE}"/>
              </a:ext>
            </a:extLst>
          </p:cNvPr>
          <p:cNvSpPr>
            <a:spLocks noGrp="1"/>
          </p:cNvSpPr>
          <p:nvPr>
            <p:ph type="title"/>
          </p:nvPr>
        </p:nvSpPr>
        <p:spPr/>
        <p:txBody>
          <a:bodyPr/>
          <a:lstStyle/>
          <a:p>
            <a:r>
              <a:rPr lang="en-US" dirty="0"/>
              <a:t>What’s this?</a:t>
            </a:r>
          </a:p>
        </p:txBody>
      </p:sp>
      <p:sp>
        <p:nvSpPr>
          <p:cNvPr id="4" name="日期占位符 3">
            <a:extLst>
              <a:ext uri="{FF2B5EF4-FFF2-40B4-BE49-F238E27FC236}">
                <a16:creationId xmlns:a16="http://schemas.microsoft.com/office/drawing/2014/main" id="{EAC0EF65-AAB9-42DE-BA24-2B970C49E75E}"/>
              </a:ext>
            </a:extLst>
          </p:cNvPr>
          <p:cNvSpPr>
            <a:spLocks noGrp="1"/>
          </p:cNvSpPr>
          <p:nvPr>
            <p:ph type="dt" sz="half" idx="10"/>
          </p:nvPr>
        </p:nvSpPr>
        <p:spPr/>
        <p:txBody>
          <a:bodyPr/>
          <a:lstStyle/>
          <a:p>
            <a:pPr>
              <a:defRPr/>
            </a:pPr>
            <a:fld id="{FAF88401-22E9-4153-B0F5-3C3505E5B3D2}" type="datetime1">
              <a:rPr lang="zh-CN" altLang="en-US" smtClean="0"/>
              <a:t>2023/9/7</a:t>
            </a:fld>
            <a:endParaRPr lang="en-US"/>
          </a:p>
        </p:txBody>
      </p:sp>
      <p:sp>
        <p:nvSpPr>
          <p:cNvPr id="5" name="灯片编号占位符 4">
            <a:extLst>
              <a:ext uri="{FF2B5EF4-FFF2-40B4-BE49-F238E27FC236}">
                <a16:creationId xmlns:a16="http://schemas.microsoft.com/office/drawing/2014/main" id="{424ECFF1-B00B-4AC8-B87B-857B2DF98311}"/>
              </a:ext>
            </a:extLst>
          </p:cNvPr>
          <p:cNvSpPr>
            <a:spLocks noGrp="1"/>
          </p:cNvSpPr>
          <p:nvPr>
            <p:ph type="sldNum" sz="quarter" idx="12"/>
          </p:nvPr>
        </p:nvSpPr>
        <p:spPr/>
        <p:txBody>
          <a:bodyPr/>
          <a:lstStyle/>
          <a:p>
            <a:pPr>
              <a:defRPr/>
            </a:pPr>
            <a:fld id="{283AA37B-31F2-46EE-90A4-68D9AA6A4383}" type="slidenum">
              <a:rPr lang="en-US" altLang="zh-CN" smtClean="0"/>
              <a:t>22</a:t>
            </a:fld>
            <a:endParaRPr lang="en-US" altLang="zh-CN"/>
          </a:p>
        </p:txBody>
      </p:sp>
      <p:pic>
        <p:nvPicPr>
          <p:cNvPr id="3074" name="Picture 2" descr="https://img1.baidu.com/it/u=3518162735,1324575599&amp;fm=253&amp;fmt=auto&amp;app=120&amp;f=GIF?w=804&amp;h=469">
            <a:extLst>
              <a:ext uri="{FF2B5EF4-FFF2-40B4-BE49-F238E27FC236}">
                <a16:creationId xmlns:a16="http://schemas.microsoft.com/office/drawing/2014/main" id="{D822795E-C02E-43E2-AFAE-CB244DCAB6F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9938" y="1488281"/>
            <a:ext cx="7658100" cy="4467225"/>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a:extLst>
              <a:ext uri="{FF2B5EF4-FFF2-40B4-BE49-F238E27FC236}">
                <a16:creationId xmlns:a16="http://schemas.microsoft.com/office/drawing/2014/main" id="{E7734732-ADDF-49B6-AE50-2BE97C8A5F2F}"/>
              </a:ext>
            </a:extLst>
          </p:cNvPr>
          <p:cNvSpPr/>
          <p:nvPr/>
        </p:nvSpPr>
        <p:spPr>
          <a:xfrm>
            <a:off x="2195736" y="6075660"/>
            <a:ext cx="4572000" cy="276999"/>
          </a:xfrm>
          <a:prstGeom prst="rect">
            <a:avLst/>
          </a:prstGeom>
        </p:spPr>
        <p:txBody>
          <a:bodyPr>
            <a:spAutoFit/>
          </a:bodyPr>
          <a:lstStyle/>
          <a:p>
            <a:r>
              <a:rPr lang="zh-CN" altLang="en-US" dirty="0">
                <a:hlinkClick r:id="rId3"/>
              </a:rPr>
              <a:t>一座城市！</a:t>
            </a:r>
            <a:endParaRPr lang="en-US" dirty="0"/>
          </a:p>
        </p:txBody>
      </p:sp>
    </p:spTree>
    <p:extLst>
      <p:ext uri="{BB962C8B-B14F-4D97-AF65-F5344CB8AC3E}">
        <p14:creationId xmlns:p14="http://schemas.microsoft.com/office/powerpoint/2010/main" val="23212359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日期占位符 1"/>
          <p:cNvSpPr>
            <a:spLocks noGrp="1"/>
          </p:cNvSpPr>
          <p:nvPr>
            <p:ph type="dt" sz="quarter" idx="10"/>
          </p:nvPr>
        </p:nvSpPr>
        <p:spPr>
          <a:noFill/>
        </p:spPr>
        <p:txBody>
          <a:bodyPr/>
          <a:lstStyle>
            <a:lvl1pPr>
              <a:spcBef>
                <a:spcPct val="20000"/>
              </a:spcBef>
              <a:buFont typeface="Wingdings" panose="05000000000000000000" pitchFamily="2" charset="2"/>
              <a:buChar char="n"/>
              <a:defRPr sz="2400" b="1">
                <a:solidFill>
                  <a:schemeClr val="tx1"/>
                </a:solidFill>
                <a:latin typeface="Arial" panose="020B0604020202020204" pitchFamily="34" charset="0"/>
                <a:ea typeface="黑体" pitchFamily="2" charset="-122"/>
              </a:defRPr>
            </a:lvl1pPr>
            <a:lvl2pPr marL="742950" indent="-285750">
              <a:spcBef>
                <a:spcPct val="20000"/>
              </a:spcBef>
              <a:buFont typeface="Wingdings" panose="05000000000000000000" pitchFamily="2" charset="2"/>
              <a:buChar char="l"/>
              <a:defRPr sz="2000" b="1">
                <a:solidFill>
                  <a:schemeClr val="tx1"/>
                </a:solidFill>
                <a:latin typeface="Arial" panose="020B0604020202020204" pitchFamily="34" charset="0"/>
                <a:ea typeface="楷体_GB2312" pitchFamily="49" charset="-122"/>
              </a:defRPr>
            </a:lvl2pPr>
            <a:lvl3pPr marL="1143000" indent="-228600">
              <a:spcBef>
                <a:spcPct val="20000"/>
              </a:spcBef>
              <a:buFont typeface="Gungsuh" panose="02030600000101010101" pitchFamily="18" charset="-127"/>
              <a:buChar char="-"/>
              <a:defRPr b="1">
                <a:solidFill>
                  <a:schemeClr val="tx1"/>
                </a:solidFill>
                <a:latin typeface="Arial" panose="020B0604020202020204" pitchFamily="34" charset="0"/>
                <a:ea typeface="宋体" pitchFamily="2" charset="-122"/>
              </a:defRPr>
            </a:lvl3pPr>
            <a:lvl4pPr marL="1600200" indent="-228600">
              <a:spcBef>
                <a:spcPct val="20000"/>
              </a:spcBef>
              <a:buChar char="•"/>
              <a:defRPr sz="1600">
                <a:solidFill>
                  <a:schemeClr val="tx1"/>
                </a:solidFill>
                <a:latin typeface="Arial" panose="020B0604020202020204" pitchFamily="34" charset="0"/>
                <a:ea typeface="黑体" pitchFamily="2" charset="-122"/>
              </a:defRPr>
            </a:lvl4pPr>
            <a:lvl5pPr marL="2057400" indent="-228600">
              <a:spcBef>
                <a:spcPct val="20000"/>
              </a:spcBef>
              <a:buChar char="»"/>
              <a:defRPr sz="2000">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fld id="{F0C1E819-BEFA-4A14-BBB8-5DE87E0DACC0}" type="datetime1">
              <a:rPr kumimoji="0" lang="zh-CN" altLang="en-US" sz="1400" b="0" i="0" u="none" strike="noStrike" kern="1200" cap="none" spc="0" normalizeH="0" baseline="0" noProof="0" smtClean="0">
                <a:ln>
                  <a:noFill/>
                </a:ln>
                <a:solidFill>
                  <a:srgbClr val="000000"/>
                </a:solidFill>
                <a:effectLst/>
                <a:uLnTx/>
                <a:uFillTx/>
                <a:latin typeface="Arial" panose="020B0604020202020204" pitchFamily="34" charset="0"/>
                <a:ea typeface="宋体" pitchFamily="2" charset="-122"/>
                <a:cs typeface="+mn-cs"/>
              </a:rPr>
              <a:t>2023/9/7</a:t>
            </a:fld>
            <a:endParaRPr kumimoji="0" lang="en-US" altLang="zh-CN" sz="1400" b="0" i="0" u="none" strike="noStrike" kern="1200" cap="none" spc="0" normalizeH="0" baseline="0" noProof="0">
              <a:ln>
                <a:noFill/>
              </a:ln>
              <a:solidFill>
                <a:srgbClr val="000000"/>
              </a:solidFill>
              <a:effectLst/>
              <a:uLnTx/>
              <a:uFillTx/>
              <a:latin typeface="Arial" panose="020B0604020202020204" pitchFamily="34" charset="0"/>
              <a:ea typeface="宋体" pitchFamily="2" charset="-122"/>
              <a:cs typeface="+mn-cs"/>
            </a:endParaRPr>
          </a:p>
        </p:txBody>
      </p:sp>
      <p:sp>
        <p:nvSpPr>
          <p:cNvPr id="16387" name="灯片编号占位符 3"/>
          <p:cNvSpPr>
            <a:spLocks noGrp="1"/>
          </p:cNvSpPr>
          <p:nvPr>
            <p:ph type="sldNum" sz="quarter" idx="12"/>
          </p:nvPr>
        </p:nvSpPr>
        <p:spPr>
          <a:noFill/>
        </p:spPr>
        <p:txBody>
          <a:bodyPr/>
          <a:lstStyle>
            <a:lvl1pPr>
              <a:spcBef>
                <a:spcPct val="20000"/>
              </a:spcBef>
              <a:buFont typeface="Wingdings" panose="05000000000000000000" pitchFamily="2" charset="2"/>
              <a:buChar char="n"/>
              <a:defRPr sz="2400" b="1">
                <a:solidFill>
                  <a:schemeClr val="tx1"/>
                </a:solidFill>
                <a:latin typeface="Arial" panose="020B0604020202020204" pitchFamily="34" charset="0"/>
                <a:ea typeface="黑体" pitchFamily="2" charset="-122"/>
              </a:defRPr>
            </a:lvl1pPr>
            <a:lvl2pPr marL="742950" indent="-285750">
              <a:spcBef>
                <a:spcPct val="20000"/>
              </a:spcBef>
              <a:buFont typeface="Wingdings" panose="05000000000000000000" pitchFamily="2" charset="2"/>
              <a:buChar char="l"/>
              <a:defRPr sz="2000" b="1">
                <a:solidFill>
                  <a:schemeClr val="tx1"/>
                </a:solidFill>
                <a:latin typeface="Arial" panose="020B0604020202020204" pitchFamily="34" charset="0"/>
                <a:ea typeface="楷体_GB2312" pitchFamily="49" charset="-122"/>
              </a:defRPr>
            </a:lvl2pPr>
            <a:lvl3pPr marL="1143000" indent="-228600">
              <a:spcBef>
                <a:spcPct val="20000"/>
              </a:spcBef>
              <a:buFont typeface="Gungsuh" panose="02030600000101010101" pitchFamily="18" charset="-127"/>
              <a:buChar char="-"/>
              <a:defRPr b="1">
                <a:solidFill>
                  <a:schemeClr val="tx1"/>
                </a:solidFill>
                <a:latin typeface="Arial" panose="020B0604020202020204" pitchFamily="34" charset="0"/>
                <a:ea typeface="宋体" pitchFamily="2" charset="-122"/>
              </a:defRPr>
            </a:lvl3pPr>
            <a:lvl4pPr marL="1600200" indent="-228600">
              <a:spcBef>
                <a:spcPct val="20000"/>
              </a:spcBef>
              <a:buChar char="•"/>
              <a:defRPr sz="1600">
                <a:solidFill>
                  <a:schemeClr val="tx1"/>
                </a:solidFill>
                <a:latin typeface="Arial" panose="020B0604020202020204" pitchFamily="34" charset="0"/>
                <a:ea typeface="黑体" pitchFamily="2" charset="-122"/>
              </a:defRPr>
            </a:lvl4pPr>
            <a:lvl5pPr marL="2057400" indent="-228600">
              <a:spcBef>
                <a:spcPct val="20000"/>
              </a:spcBef>
              <a:buChar char="»"/>
              <a:defRPr sz="2000">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42AEEA88-DB7C-4693-A2B1-DAF74563227A}" type="slidenum">
              <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宋体" pitchFamily="2" charset="-122"/>
                <a:cs typeface="+mn-cs"/>
              </a:rPr>
              <a:t>23</a:t>
            </a:fld>
            <a:endParaRPr kumimoji="0" lang="en-US" altLang="zh-CN" sz="1400" b="0" i="0" u="none" strike="noStrike" kern="1200" cap="none" spc="0" normalizeH="0" baseline="0" noProof="0">
              <a:ln>
                <a:noFill/>
              </a:ln>
              <a:solidFill>
                <a:srgbClr val="000000"/>
              </a:solidFill>
              <a:effectLst/>
              <a:uLnTx/>
              <a:uFillTx/>
              <a:latin typeface="Arial" panose="020B0604020202020204" pitchFamily="34" charset="0"/>
              <a:ea typeface="宋体" pitchFamily="2" charset="-122"/>
              <a:cs typeface="+mn-cs"/>
            </a:endParaRPr>
          </a:p>
        </p:txBody>
      </p:sp>
      <p:sp>
        <p:nvSpPr>
          <p:cNvPr id="16388" name="Rectangle 2"/>
          <p:cNvSpPr>
            <a:spLocks noGrp="1" noChangeArrowheads="1"/>
          </p:cNvSpPr>
          <p:nvPr>
            <p:ph type="title" idx="4294967295"/>
          </p:nvPr>
        </p:nvSpPr>
        <p:spPr/>
        <p:txBody>
          <a:bodyPr/>
          <a:lstStyle/>
          <a:p>
            <a:r>
              <a:rPr lang="en-US" altLang="zh-CN" dirty="0">
                <a:ea typeface="宋体" pitchFamily="2" charset="-122"/>
              </a:rPr>
              <a:t>N-type MOS Transistor</a:t>
            </a:r>
          </a:p>
        </p:txBody>
      </p:sp>
      <p:sp>
        <p:nvSpPr>
          <p:cNvPr id="16389" name="Rectangle 3"/>
          <p:cNvSpPr>
            <a:spLocks noGrp="1" noChangeArrowheads="1"/>
          </p:cNvSpPr>
          <p:nvPr>
            <p:ph type="body" idx="4294967295"/>
          </p:nvPr>
        </p:nvSpPr>
        <p:spPr/>
        <p:txBody>
          <a:bodyPr/>
          <a:lstStyle/>
          <a:p>
            <a:pPr marL="0" indent="0"/>
            <a:r>
              <a:rPr lang="en-US" altLang="zh-CN" dirty="0">
                <a:ea typeface="宋体" pitchFamily="2" charset="-122"/>
              </a:rPr>
              <a:t>MOS = Metal Oxide Semiconductor </a:t>
            </a:r>
            <a:r>
              <a:rPr lang="zh-CN" altLang="en-US" dirty="0">
                <a:ea typeface="宋体" pitchFamily="2" charset="-122"/>
              </a:rPr>
              <a:t>金属氧化物半导体</a:t>
            </a:r>
            <a:endParaRPr lang="en-US" altLang="zh-CN" dirty="0">
              <a:ea typeface="宋体" pitchFamily="2" charset="-122"/>
            </a:endParaRPr>
          </a:p>
          <a:p>
            <a:pPr marL="576580" lvl="1" indent="-234950"/>
            <a:r>
              <a:rPr lang="en-US" altLang="zh-CN" dirty="0"/>
              <a:t>two types: N-type and P-type</a:t>
            </a:r>
          </a:p>
          <a:p>
            <a:pPr marL="0" indent="0"/>
            <a:r>
              <a:rPr lang="en-US" altLang="zh-CN" dirty="0">
                <a:solidFill>
                  <a:srgbClr val="FF3300"/>
                </a:solidFill>
                <a:ea typeface="宋体" pitchFamily="2" charset="-122"/>
              </a:rPr>
              <a:t>N-type</a:t>
            </a:r>
          </a:p>
          <a:p>
            <a:pPr marL="576580" lvl="1" indent="-234950"/>
            <a:r>
              <a:rPr lang="en-US" altLang="zh-CN" dirty="0"/>
              <a:t>when Gate has </a:t>
            </a:r>
            <a:r>
              <a:rPr lang="en-US" altLang="zh-CN" u="sng" dirty="0">
                <a:solidFill>
                  <a:srgbClr val="009900"/>
                </a:solidFill>
              </a:rPr>
              <a:t>positive</a:t>
            </a:r>
            <a:r>
              <a:rPr lang="en-US" altLang="zh-CN" dirty="0"/>
              <a:t> voltage,</a:t>
            </a:r>
            <a:br>
              <a:rPr lang="en-US" altLang="zh-CN" dirty="0"/>
            </a:br>
            <a:r>
              <a:rPr lang="en-US" altLang="zh-CN" dirty="0"/>
              <a:t>short circuit between #1 and #2</a:t>
            </a:r>
            <a:br>
              <a:rPr lang="en-US" altLang="zh-CN" dirty="0"/>
            </a:br>
            <a:r>
              <a:rPr lang="en-US" altLang="zh-CN" dirty="0"/>
              <a:t>(switch </a:t>
            </a:r>
            <a:r>
              <a:rPr lang="en-US" altLang="zh-CN" u="sng" dirty="0">
                <a:solidFill>
                  <a:srgbClr val="009900"/>
                </a:solidFill>
              </a:rPr>
              <a:t>closed</a:t>
            </a:r>
            <a:r>
              <a:rPr lang="en-US" altLang="zh-CN" dirty="0"/>
              <a:t>)</a:t>
            </a:r>
          </a:p>
          <a:p>
            <a:pPr marL="576580" lvl="1" indent="-234950"/>
            <a:r>
              <a:rPr lang="en-US" altLang="zh-CN" dirty="0"/>
              <a:t>when Gate has </a:t>
            </a:r>
            <a:r>
              <a:rPr lang="en-US" altLang="zh-CN" u="sng" dirty="0">
                <a:solidFill>
                  <a:srgbClr val="CE0000"/>
                </a:solidFill>
              </a:rPr>
              <a:t>zero</a:t>
            </a:r>
            <a:r>
              <a:rPr lang="en-US" altLang="zh-CN" dirty="0"/>
              <a:t> voltage,</a:t>
            </a:r>
            <a:br>
              <a:rPr lang="en-US" altLang="zh-CN" dirty="0"/>
            </a:br>
            <a:r>
              <a:rPr lang="en-US" altLang="zh-CN" dirty="0"/>
              <a:t>open circuit between #1 and #2</a:t>
            </a:r>
            <a:br>
              <a:rPr lang="en-US" altLang="zh-CN" dirty="0"/>
            </a:br>
            <a:r>
              <a:rPr lang="en-US" altLang="zh-CN" dirty="0"/>
              <a:t>(switch </a:t>
            </a:r>
            <a:r>
              <a:rPr lang="en-US" altLang="zh-CN" u="sng" dirty="0">
                <a:solidFill>
                  <a:srgbClr val="CE0000"/>
                </a:solidFill>
              </a:rPr>
              <a:t>open</a:t>
            </a:r>
            <a:r>
              <a:rPr lang="en-US" altLang="zh-CN" dirty="0"/>
              <a:t>)</a:t>
            </a:r>
          </a:p>
        </p:txBody>
      </p:sp>
      <p:sp>
        <p:nvSpPr>
          <p:cNvPr id="16390" name="Oval 9"/>
          <p:cNvSpPr>
            <a:spLocks noChangeArrowheads="1"/>
          </p:cNvSpPr>
          <p:nvPr/>
        </p:nvSpPr>
        <p:spPr bwMode="auto">
          <a:xfrm>
            <a:off x="7391400" y="1981200"/>
            <a:ext cx="990600" cy="175260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Wingdings" panose="05000000000000000000" pitchFamily="2" charset="2"/>
              <a:buChar char="n"/>
              <a:defRPr sz="2400" b="1">
                <a:solidFill>
                  <a:schemeClr val="tx1"/>
                </a:solidFill>
                <a:latin typeface="Arial" panose="020B0604020202020204" pitchFamily="34" charset="0"/>
                <a:ea typeface="黑体" pitchFamily="2" charset="-122"/>
              </a:defRPr>
            </a:lvl1pPr>
            <a:lvl2pPr marL="742950" indent="-285750">
              <a:spcBef>
                <a:spcPct val="20000"/>
              </a:spcBef>
              <a:buFont typeface="Wingdings" panose="05000000000000000000" pitchFamily="2" charset="2"/>
              <a:buChar char="l"/>
              <a:defRPr sz="2000" b="1">
                <a:solidFill>
                  <a:schemeClr val="tx1"/>
                </a:solidFill>
                <a:latin typeface="Arial" panose="020B0604020202020204" pitchFamily="34" charset="0"/>
                <a:ea typeface="楷体_GB2312" pitchFamily="49" charset="-122"/>
              </a:defRPr>
            </a:lvl2pPr>
            <a:lvl3pPr marL="1143000" indent="-228600">
              <a:spcBef>
                <a:spcPct val="20000"/>
              </a:spcBef>
              <a:buFont typeface="Gungsuh" panose="02030600000101010101" pitchFamily="18" charset="-127"/>
              <a:buChar char="-"/>
              <a:defRPr b="1">
                <a:solidFill>
                  <a:schemeClr val="tx1"/>
                </a:solidFill>
                <a:latin typeface="Arial" panose="020B0604020202020204" pitchFamily="34" charset="0"/>
                <a:ea typeface="宋体" pitchFamily="2" charset="-122"/>
              </a:defRPr>
            </a:lvl3pPr>
            <a:lvl4pPr marL="1600200" indent="-228600">
              <a:spcBef>
                <a:spcPct val="20000"/>
              </a:spcBef>
              <a:buChar char="•"/>
              <a:defRPr sz="1600">
                <a:solidFill>
                  <a:schemeClr val="tx1"/>
                </a:solidFill>
                <a:latin typeface="Arial" panose="020B0604020202020204" pitchFamily="34" charset="0"/>
                <a:ea typeface="黑体" pitchFamily="2" charset="-122"/>
              </a:defRPr>
            </a:lvl4pPr>
            <a:lvl5pPr marL="2057400" indent="-228600">
              <a:spcBef>
                <a:spcPct val="20000"/>
              </a:spcBef>
              <a:buChar char="»"/>
              <a:defRPr sz="2000">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rgbClr val="000000"/>
              </a:solidFill>
              <a:effectLst/>
              <a:uLnTx/>
              <a:uFillTx/>
              <a:latin typeface="Arial" panose="020B0604020202020204" pitchFamily="34" charset="0"/>
              <a:ea typeface="宋体" pitchFamily="2" charset="-122"/>
              <a:cs typeface="+mn-cs"/>
            </a:endParaRPr>
          </a:p>
        </p:txBody>
      </p:sp>
      <p:sp>
        <p:nvSpPr>
          <p:cNvPr id="16391" name="Oval 11"/>
          <p:cNvSpPr>
            <a:spLocks noChangeArrowheads="1"/>
          </p:cNvSpPr>
          <p:nvPr/>
        </p:nvSpPr>
        <p:spPr bwMode="auto">
          <a:xfrm>
            <a:off x="7391400" y="4267200"/>
            <a:ext cx="990600" cy="175260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Wingdings" panose="05000000000000000000" pitchFamily="2" charset="2"/>
              <a:buChar char="n"/>
              <a:defRPr sz="2400" b="1">
                <a:solidFill>
                  <a:schemeClr val="tx1"/>
                </a:solidFill>
                <a:latin typeface="Arial" panose="020B0604020202020204" pitchFamily="34" charset="0"/>
                <a:ea typeface="黑体" pitchFamily="2" charset="-122"/>
              </a:defRPr>
            </a:lvl1pPr>
            <a:lvl2pPr marL="742950" indent="-285750">
              <a:spcBef>
                <a:spcPct val="20000"/>
              </a:spcBef>
              <a:buFont typeface="Wingdings" panose="05000000000000000000" pitchFamily="2" charset="2"/>
              <a:buChar char="l"/>
              <a:defRPr sz="2000" b="1">
                <a:solidFill>
                  <a:schemeClr val="tx1"/>
                </a:solidFill>
                <a:latin typeface="Arial" panose="020B0604020202020204" pitchFamily="34" charset="0"/>
                <a:ea typeface="楷体_GB2312" pitchFamily="49" charset="-122"/>
              </a:defRPr>
            </a:lvl2pPr>
            <a:lvl3pPr marL="1143000" indent="-228600">
              <a:spcBef>
                <a:spcPct val="20000"/>
              </a:spcBef>
              <a:buFont typeface="Gungsuh" panose="02030600000101010101" pitchFamily="18" charset="-127"/>
              <a:buChar char="-"/>
              <a:defRPr b="1">
                <a:solidFill>
                  <a:schemeClr val="tx1"/>
                </a:solidFill>
                <a:latin typeface="Arial" panose="020B0604020202020204" pitchFamily="34" charset="0"/>
                <a:ea typeface="宋体" pitchFamily="2" charset="-122"/>
              </a:defRPr>
            </a:lvl3pPr>
            <a:lvl4pPr marL="1600200" indent="-228600">
              <a:spcBef>
                <a:spcPct val="20000"/>
              </a:spcBef>
              <a:buChar char="•"/>
              <a:defRPr sz="1600">
                <a:solidFill>
                  <a:schemeClr val="tx1"/>
                </a:solidFill>
                <a:latin typeface="Arial" panose="020B0604020202020204" pitchFamily="34" charset="0"/>
                <a:ea typeface="黑体" pitchFamily="2" charset="-122"/>
              </a:defRPr>
            </a:lvl4pPr>
            <a:lvl5pPr marL="2057400" indent="-228600">
              <a:spcBef>
                <a:spcPct val="20000"/>
              </a:spcBef>
              <a:buChar char="»"/>
              <a:defRPr sz="2000">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rgbClr val="000000"/>
              </a:solidFill>
              <a:effectLst/>
              <a:uLnTx/>
              <a:uFillTx/>
              <a:latin typeface="Arial" panose="020B0604020202020204" pitchFamily="34" charset="0"/>
              <a:ea typeface="宋体" pitchFamily="2" charset="-122"/>
              <a:cs typeface="+mn-cs"/>
            </a:endParaRPr>
          </a:p>
        </p:txBody>
      </p:sp>
      <p:sp>
        <p:nvSpPr>
          <p:cNvPr id="16392" name="Line 16"/>
          <p:cNvSpPr>
            <a:spLocks noChangeShapeType="1"/>
          </p:cNvSpPr>
          <p:nvPr/>
        </p:nvSpPr>
        <p:spPr bwMode="auto">
          <a:xfrm flipV="1">
            <a:off x="5334000" y="3200400"/>
            <a:ext cx="2057400" cy="1371600"/>
          </a:xfrm>
          <a:prstGeom prst="line">
            <a:avLst/>
          </a:prstGeom>
          <a:noFill/>
          <a:ln w="76200">
            <a:solidFill>
              <a:schemeClr val="folHlink"/>
            </a:solidFill>
            <a:round/>
            <a:tailEnd type="stealth" w="med" len="lg"/>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25000" noProof="0">
              <a:ln>
                <a:noFill/>
              </a:ln>
              <a:solidFill>
                <a:srgbClr val="000000"/>
              </a:solidFill>
              <a:effectLst/>
              <a:uLnTx/>
              <a:uFillTx/>
              <a:latin typeface="Arial" panose="020B0604020202020204" pitchFamily="34" charset="0"/>
              <a:ea typeface="宋体" pitchFamily="2" charset="-122"/>
              <a:cs typeface="+mn-cs"/>
            </a:endParaRPr>
          </a:p>
        </p:txBody>
      </p:sp>
      <p:sp>
        <p:nvSpPr>
          <p:cNvPr id="16393" name="Text Box 14"/>
          <p:cNvSpPr txBox="1">
            <a:spLocks noChangeArrowheads="1"/>
          </p:cNvSpPr>
          <p:nvPr/>
        </p:nvSpPr>
        <p:spPr bwMode="auto">
          <a:xfrm>
            <a:off x="5556250" y="3733800"/>
            <a:ext cx="1319213" cy="466725"/>
          </a:xfrm>
          <a:prstGeom prst="rect">
            <a:avLst/>
          </a:prstGeom>
          <a:solidFill>
            <a:schemeClr val="bg1"/>
          </a:solidFill>
          <a:ln w="9525">
            <a:solidFill>
              <a:schemeClr val="tx1"/>
            </a:solidFill>
            <a:miter lim="800000"/>
          </a:ln>
        </p:spPr>
        <p:txBody>
          <a:bodyPr wrap="none">
            <a:spAutoFit/>
          </a:bodyPr>
          <a:lstStyle>
            <a:lvl1pPr>
              <a:spcBef>
                <a:spcPct val="20000"/>
              </a:spcBef>
              <a:buFont typeface="Wingdings" panose="05000000000000000000" pitchFamily="2" charset="2"/>
              <a:buChar char="n"/>
              <a:defRPr sz="2400" b="1">
                <a:solidFill>
                  <a:schemeClr val="tx1"/>
                </a:solidFill>
                <a:latin typeface="Arial" panose="020B0604020202020204" pitchFamily="34" charset="0"/>
                <a:ea typeface="黑体" pitchFamily="2" charset="-122"/>
              </a:defRPr>
            </a:lvl1pPr>
            <a:lvl2pPr marL="742950" indent="-285750">
              <a:spcBef>
                <a:spcPct val="20000"/>
              </a:spcBef>
              <a:buFont typeface="Wingdings" panose="05000000000000000000" pitchFamily="2" charset="2"/>
              <a:buChar char="l"/>
              <a:defRPr sz="2000" b="1">
                <a:solidFill>
                  <a:schemeClr val="tx1"/>
                </a:solidFill>
                <a:latin typeface="Arial" panose="020B0604020202020204" pitchFamily="34" charset="0"/>
                <a:ea typeface="楷体_GB2312" pitchFamily="49" charset="-122"/>
              </a:defRPr>
            </a:lvl2pPr>
            <a:lvl3pPr marL="1143000" indent="-228600">
              <a:spcBef>
                <a:spcPct val="20000"/>
              </a:spcBef>
              <a:buFont typeface="Gungsuh" panose="02030600000101010101" pitchFamily="18" charset="-127"/>
              <a:buChar char="-"/>
              <a:defRPr b="1">
                <a:solidFill>
                  <a:schemeClr val="tx1"/>
                </a:solidFill>
                <a:latin typeface="Arial" panose="020B0604020202020204" pitchFamily="34" charset="0"/>
                <a:ea typeface="宋体" pitchFamily="2" charset="-122"/>
              </a:defRPr>
            </a:lvl3pPr>
            <a:lvl4pPr marL="1600200" indent="-228600">
              <a:spcBef>
                <a:spcPct val="20000"/>
              </a:spcBef>
              <a:buChar char="•"/>
              <a:defRPr sz="1600">
                <a:solidFill>
                  <a:schemeClr val="tx1"/>
                </a:solidFill>
                <a:latin typeface="Arial" panose="020B0604020202020204" pitchFamily="34" charset="0"/>
                <a:ea typeface="黑体" pitchFamily="2" charset="-122"/>
              </a:defRPr>
            </a:lvl4pPr>
            <a:lvl5pPr marL="2057400" indent="-228600">
              <a:spcBef>
                <a:spcPct val="20000"/>
              </a:spcBef>
              <a:buChar char="»"/>
              <a:defRPr sz="2000">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400" b="0" i="1" u="none" strike="noStrike" kern="1200" cap="none" spc="0" normalizeH="0" baseline="0" noProof="0">
                <a:ln>
                  <a:noFill/>
                </a:ln>
                <a:solidFill>
                  <a:srgbClr val="000000"/>
                </a:solidFill>
                <a:effectLst/>
                <a:uLnTx/>
                <a:uFillTx/>
                <a:latin typeface="Franklin Gothic Book" pitchFamily="34" charset="0"/>
                <a:ea typeface="宋体" pitchFamily="2" charset="-122"/>
                <a:cs typeface="+mn-cs"/>
              </a:rPr>
              <a:t>Gate = 1</a:t>
            </a:r>
          </a:p>
        </p:txBody>
      </p:sp>
      <p:sp>
        <p:nvSpPr>
          <p:cNvPr id="16394" name="Line 17"/>
          <p:cNvSpPr>
            <a:spLocks noChangeShapeType="1"/>
          </p:cNvSpPr>
          <p:nvPr/>
        </p:nvSpPr>
        <p:spPr bwMode="auto">
          <a:xfrm>
            <a:off x="5638800" y="5029200"/>
            <a:ext cx="1752600" cy="152400"/>
          </a:xfrm>
          <a:prstGeom prst="line">
            <a:avLst/>
          </a:prstGeom>
          <a:noFill/>
          <a:ln w="76200">
            <a:solidFill>
              <a:schemeClr val="folHlink"/>
            </a:solidFill>
            <a:round/>
            <a:tailEnd type="stealth" w="med" len="lg"/>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25000" noProof="0">
              <a:ln>
                <a:noFill/>
              </a:ln>
              <a:solidFill>
                <a:srgbClr val="000000"/>
              </a:solidFill>
              <a:effectLst/>
              <a:uLnTx/>
              <a:uFillTx/>
              <a:latin typeface="Arial" panose="020B0604020202020204" pitchFamily="34" charset="0"/>
              <a:ea typeface="宋体" pitchFamily="2" charset="-122"/>
              <a:cs typeface="+mn-cs"/>
            </a:endParaRPr>
          </a:p>
        </p:txBody>
      </p:sp>
      <p:sp>
        <p:nvSpPr>
          <p:cNvPr id="16395" name="Text Box 18"/>
          <p:cNvSpPr txBox="1">
            <a:spLocks noChangeArrowheads="1"/>
          </p:cNvSpPr>
          <p:nvPr/>
        </p:nvSpPr>
        <p:spPr bwMode="auto">
          <a:xfrm>
            <a:off x="5867400" y="5334000"/>
            <a:ext cx="1319213" cy="466725"/>
          </a:xfrm>
          <a:prstGeom prst="rect">
            <a:avLst/>
          </a:prstGeom>
          <a:solidFill>
            <a:schemeClr val="bg1"/>
          </a:solidFill>
          <a:ln w="9525">
            <a:solidFill>
              <a:schemeClr val="tx1"/>
            </a:solidFill>
            <a:miter lim="800000"/>
          </a:ln>
        </p:spPr>
        <p:txBody>
          <a:bodyPr wrap="none">
            <a:spAutoFit/>
          </a:bodyPr>
          <a:lstStyle>
            <a:lvl1pPr>
              <a:spcBef>
                <a:spcPct val="20000"/>
              </a:spcBef>
              <a:buFont typeface="Wingdings" panose="05000000000000000000" pitchFamily="2" charset="2"/>
              <a:buChar char="n"/>
              <a:defRPr sz="2400" b="1">
                <a:solidFill>
                  <a:schemeClr val="tx1"/>
                </a:solidFill>
                <a:latin typeface="Arial" panose="020B0604020202020204" pitchFamily="34" charset="0"/>
                <a:ea typeface="黑体" pitchFamily="2" charset="-122"/>
              </a:defRPr>
            </a:lvl1pPr>
            <a:lvl2pPr marL="742950" indent="-285750">
              <a:spcBef>
                <a:spcPct val="20000"/>
              </a:spcBef>
              <a:buFont typeface="Wingdings" panose="05000000000000000000" pitchFamily="2" charset="2"/>
              <a:buChar char="l"/>
              <a:defRPr sz="2000" b="1">
                <a:solidFill>
                  <a:schemeClr val="tx1"/>
                </a:solidFill>
                <a:latin typeface="Arial" panose="020B0604020202020204" pitchFamily="34" charset="0"/>
                <a:ea typeface="楷体_GB2312" pitchFamily="49" charset="-122"/>
              </a:defRPr>
            </a:lvl2pPr>
            <a:lvl3pPr marL="1143000" indent="-228600">
              <a:spcBef>
                <a:spcPct val="20000"/>
              </a:spcBef>
              <a:buFont typeface="Gungsuh" panose="02030600000101010101" pitchFamily="18" charset="-127"/>
              <a:buChar char="-"/>
              <a:defRPr b="1">
                <a:solidFill>
                  <a:schemeClr val="tx1"/>
                </a:solidFill>
                <a:latin typeface="Arial" panose="020B0604020202020204" pitchFamily="34" charset="0"/>
                <a:ea typeface="宋体" pitchFamily="2" charset="-122"/>
              </a:defRPr>
            </a:lvl3pPr>
            <a:lvl4pPr marL="1600200" indent="-228600">
              <a:spcBef>
                <a:spcPct val="20000"/>
              </a:spcBef>
              <a:buChar char="•"/>
              <a:defRPr sz="1600">
                <a:solidFill>
                  <a:schemeClr val="tx1"/>
                </a:solidFill>
                <a:latin typeface="Arial" panose="020B0604020202020204" pitchFamily="34" charset="0"/>
                <a:ea typeface="黑体" pitchFamily="2" charset="-122"/>
              </a:defRPr>
            </a:lvl4pPr>
            <a:lvl5pPr marL="2057400" indent="-228600">
              <a:spcBef>
                <a:spcPct val="20000"/>
              </a:spcBef>
              <a:buChar char="»"/>
              <a:defRPr sz="2000">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400" b="0" i="1" u="none" strike="noStrike" kern="1200" cap="none" spc="0" normalizeH="0" baseline="0" noProof="0">
                <a:ln>
                  <a:noFill/>
                </a:ln>
                <a:solidFill>
                  <a:srgbClr val="000000"/>
                </a:solidFill>
                <a:effectLst/>
                <a:uLnTx/>
                <a:uFillTx/>
                <a:latin typeface="Franklin Gothic Book" pitchFamily="34" charset="0"/>
                <a:ea typeface="宋体" pitchFamily="2" charset="-122"/>
                <a:cs typeface="+mn-cs"/>
              </a:rPr>
              <a:t>Gate = 0</a:t>
            </a:r>
          </a:p>
        </p:txBody>
      </p:sp>
      <p:pic>
        <p:nvPicPr>
          <p:cNvPr id="16396" name="Picture 20" descr="ch03-nmo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0" y="4495800"/>
            <a:ext cx="1987550" cy="158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7" name="Oval 8"/>
          <p:cNvSpPr>
            <a:spLocks noChangeArrowheads="1"/>
          </p:cNvSpPr>
          <p:nvPr/>
        </p:nvSpPr>
        <p:spPr bwMode="auto">
          <a:xfrm>
            <a:off x="2743200" y="4267200"/>
            <a:ext cx="2895600" cy="198120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Wingdings" panose="05000000000000000000" pitchFamily="2" charset="2"/>
              <a:buChar char="n"/>
              <a:defRPr sz="2400" b="1">
                <a:solidFill>
                  <a:schemeClr val="tx1"/>
                </a:solidFill>
                <a:latin typeface="Arial" panose="020B0604020202020204" pitchFamily="34" charset="0"/>
                <a:ea typeface="黑体" pitchFamily="2" charset="-122"/>
              </a:defRPr>
            </a:lvl1pPr>
            <a:lvl2pPr marL="742950" indent="-285750">
              <a:spcBef>
                <a:spcPct val="20000"/>
              </a:spcBef>
              <a:buFont typeface="Wingdings" panose="05000000000000000000" pitchFamily="2" charset="2"/>
              <a:buChar char="l"/>
              <a:defRPr sz="2000" b="1">
                <a:solidFill>
                  <a:schemeClr val="tx1"/>
                </a:solidFill>
                <a:latin typeface="Arial" panose="020B0604020202020204" pitchFamily="34" charset="0"/>
                <a:ea typeface="楷体_GB2312" pitchFamily="49" charset="-122"/>
              </a:defRPr>
            </a:lvl2pPr>
            <a:lvl3pPr marL="1143000" indent="-228600">
              <a:spcBef>
                <a:spcPct val="20000"/>
              </a:spcBef>
              <a:buFont typeface="Gungsuh" panose="02030600000101010101" pitchFamily="18" charset="-127"/>
              <a:buChar char="-"/>
              <a:defRPr b="1">
                <a:solidFill>
                  <a:schemeClr val="tx1"/>
                </a:solidFill>
                <a:latin typeface="Arial" panose="020B0604020202020204" pitchFamily="34" charset="0"/>
                <a:ea typeface="宋体" pitchFamily="2" charset="-122"/>
              </a:defRPr>
            </a:lvl3pPr>
            <a:lvl4pPr marL="1600200" indent="-228600">
              <a:spcBef>
                <a:spcPct val="20000"/>
              </a:spcBef>
              <a:buChar char="•"/>
              <a:defRPr sz="1600">
                <a:solidFill>
                  <a:schemeClr val="tx1"/>
                </a:solidFill>
                <a:latin typeface="Arial" panose="020B0604020202020204" pitchFamily="34" charset="0"/>
                <a:ea typeface="黑体" pitchFamily="2" charset="-122"/>
              </a:defRPr>
            </a:lvl4pPr>
            <a:lvl5pPr marL="2057400" indent="-228600">
              <a:spcBef>
                <a:spcPct val="20000"/>
              </a:spcBef>
              <a:buChar char="»"/>
              <a:defRPr sz="2000">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rgbClr val="000000"/>
              </a:solidFill>
              <a:effectLst/>
              <a:uLnTx/>
              <a:uFillTx/>
              <a:latin typeface="Arial" panose="020B0604020202020204" pitchFamily="34" charset="0"/>
              <a:ea typeface="宋体" pitchFamily="2" charset="-122"/>
              <a:cs typeface="+mn-cs"/>
            </a:endParaRPr>
          </a:p>
        </p:txBody>
      </p:sp>
      <p:pic>
        <p:nvPicPr>
          <p:cNvPr id="16398" name="Picture 22" descr="ch03-ope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72400" y="4343400"/>
            <a:ext cx="338138" cy="152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9" name="Picture 23" descr="ch03-close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72400" y="2057400"/>
            <a:ext cx="219075" cy="156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400" name="Text Box 24"/>
          <p:cNvSpPr txBox="1">
            <a:spLocks noChangeArrowheads="1"/>
          </p:cNvSpPr>
          <p:nvPr/>
        </p:nvSpPr>
        <p:spPr bwMode="auto">
          <a:xfrm>
            <a:off x="254000" y="5943600"/>
            <a:ext cx="26225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n"/>
              <a:defRPr sz="2400" b="1">
                <a:solidFill>
                  <a:schemeClr val="tx1"/>
                </a:solidFill>
                <a:latin typeface="Arial" panose="020B0604020202020204" pitchFamily="34" charset="0"/>
                <a:ea typeface="黑体" pitchFamily="2" charset="-122"/>
              </a:defRPr>
            </a:lvl1pPr>
            <a:lvl2pPr marL="742950" indent="-285750">
              <a:spcBef>
                <a:spcPct val="20000"/>
              </a:spcBef>
              <a:buFont typeface="Wingdings" panose="05000000000000000000" pitchFamily="2" charset="2"/>
              <a:buChar char="l"/>
              <a:defRPr sz="2000" b="1">
                <a:solidFill>
                  <a:schemeClr val="tx1"/>
                </a:solidFill>
                <a:latin typeface="Arial" panose="020B0604020202020204" pitchFamily="34" charset="0"/>
                <a:ea typeface="楷体_GB2312" pitchFamily="49" charset="-122"/>
              </a:defRPr>
            </a:lvl2pPr>
            <a:lvl3pPr marL="1143000" indent="-228600">
              <a:spcBef>
                <a:spcPct val="20000"/>
              </a:spcBef>
              <a:buFont typeface="Gungsuh" panose="02030600000101010101" pitchFamily="18" charset="-127"/>
              <a:buChar char="-"/>
              <a:defRPr b="1">
                <a:solidFill>
                  <a:schemeClr val="tx1"/>
                </a:solidFill>
                <a:latin typeface="Arial" panose="020B0604020202020204" pitchFamily="34" charset="0"/>
                <a:ea typeface="宋体" pitchFamily="2" charset="-122"/>
              </a:defRPr>
            </a:lvl3pPr>
            <a:lvl4pPr marL="1600200" indent="-228600">
              <a:spcBef>
                <a:spcPct val="20000"/>
              </a:spcBef>
              <a:buChar char="•"/>
              <a:defRPr sz="1600">
                <a:solidFill>
                  <a:schemeClr val="tx1"/>
                </a:solidFill>
                <a:latin typeface="Arial" panose="020B0604020202020204" pitchFamily="34" charset="0"/>
                <a:ea typeface="黑体" pitchFamily="2" charset="-122"/>
              </a:defRPr>
            </a:lvl4pPr>
            <a:lvl5pPr marL="2057400" indent="-228600">
              <a:spcBef>
                <a:spcPct val="20000"/>
              </a:spcBef>
              <a:buChar char="»"/>
              <a:defRPr sz="2000">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00"/>
                </a:solidFill>
                <a:effectLst/>
                <a:uLnTx/>
                <a:uFillTx/>
                <a:latin typeface="Arial" panose="020B0604020202020204" pitchFamily="34" charset="0"/>
                <a:ea typeface="宋体" pitchFamily="2" charset="-122"/>
                <a:cs typeface="+mn-cs"/>
              </a:rPr>
              <a:t>Terminal #2 must be</a:t>
            </a:r>
          </a:p>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00"/>
                </a:solidFill>
                <a:effectLst/>
                <a:uLnTx/>
                <a:uFillTx/>
                <a:latin typeface="Arial" panose="020B0604020202020204" pitchFamily="34" charset="0"/>
                <a:ea typeface="宋体" pitchFamily="2" charset="-122"/>
                <a:cs typeface="+mn-cs"/>
              </a:rPr>
              <a:t>connected to GND (0V).</a:t>
            </a:r>
          </a:p>
        </p:txBody>
      </p:sp>
      <p:sp>
        <p:nvSpPr>
          <p:cNvPr id="3" name="文本框 2">
            <a:extLst>
              <a:ext uri="{FF2B5EF4-FFF2-40B4-BE49-F238E27FC236}">
                <a16:creationId xmlns:a16="http://schemas.microsoft.com/office/drawing/2014/main" id="{8242FF09-F8B4-4230-8C23-34F11B75BBB1}"/>
              </a:ext>
            </a:extLst>
          </p:cNvPr>
          <p:cNvSpPr txBox="1"/>
          <p:nvPr/>
        </p:nvSpPr>
        <p:spPr>
          <a:xfrm>
            <a:off x="6012283" y="6108685"/>
            <a:ext cx="700833" cy="400110"/>
          </a:xfrm>
          <a:prstGeom prst="rect">
            <a:avLst/>
          </a:prstGeom>
          <a:solidFill>
            <a:srgbClr val="FFFF00"/>
          </a:solidFill>
        </p:spPr>
        <p:txBody>
          <a:bodyPr wrap="none" rtlCol="0">
            <a:spAutoFit/>
          </a:bodyPr>
          <a:lstStyle/>
          <a:p>
            <a:r>
              <a:rPr lang="zh-CN" altLang="en-US" sz="2000" b="1" baseline="0" dirty="0">
                <a:solidFill>
                  <a:schemeClr val="accent1"/>
                </a:solidFill>
              </a:rPr>
              <a:t>抽象</a:t>
            </a:r>
            <a:endParaRPr lang="en-US" b="1" baseline="0" dirty="0">
              <a:solidFill>
                <a:schemeClr val="accent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日期占位符 1"/>
          <p:cNvSpPr>
            <a:spLocks noGrp="1"/>
          </p:cNvSpPr>
          <p:nvPr>
            <p:ph type="dt" sz="quarter" idx="10"/>
          </p:nvPr>
        </p:nvSpPr>
        <p:spPr>
          <a:noFill/>
        </p:spPr>
        <p:txBody>
          <a:bodyPr/>
          <a:lstStyle>
            <a:lvl1pPr>
              <a:spcBef>
                <a:spcPct val="20000"/>
              </a:spcBef>
              <a:buFont typeface="Wingdings" panose="05000000000000000000" pitchFamily="2" charset="2"/>
              <a:buChar char="n"/>
              <a:defRPr sz="2400" b="1">
                <a:solidFill>
                  <a:schemeClr val="tx1"/>
                </a:solidFill>
                <a:latin typeface="Arial" panose="020B0604020202020204" pitchFamily="34" charset="0"/>
                <a:ea typeface="黑体" pitchFamily="2" charset="-122"/>
              </a:defRPr>
            </a:lvl1pPr>
            <a:lvl2pPr marL="742950" indent="-285750">
              <a:spcBef>
                <a:spcPct val="20000"/>
              </a:spcBef>
              <a:buFont typeface="Wingdings" panose="05000000000000000000" pitchFamily="2" charset="2"/>
              <a:buChar char="l"/>
              <a:defRPr sz="2000" b="1">
                <a:solidFill>
                  <a:schemeClr val="tx1"/>
                </a:solidFill>
                <a:latin typeface="Arial" panose="020B0604020202020204" pitchFamily="34" charset="0"/>
                <a:ea typeface="楷体_GB2312" pitchFamily="49" charset="-122"/>
              </a:defRPr>
            </a:lvl2pPr>
            <a:lvl3pPr marL="1143000" indent="-228600">
              <a:spcBef>
                <a:spcPct val="20000"/>
              </a:spcBef>
              <a:buFont typeface="Gungsuh" panose="02030600000101010101" pitchFamily="18" charset="-127"/>
              <a:buChar char="-"/>
              <a:defRPr b="1">
                <a:solidFill>
                  <a:schemeClr val="tx1"/>
                </a:solidFill>
                <a:latin typeface="Arial" panose="020B0604020202020204" pitchFamily="34" charset="0"/>
                <a:ea typeface="宋体" pitchFamily="2" charset="-122"/>
              </a:defRPr>
            </a:lvl3pPr>
            <a:lvl4pPr marL="1600200" indent="-228600">
              <a:spcBef>
                <a:spcPct val="20000"/>
              </a:spcBef>
              <a:buChar char="•"/>
              <a:defRPr sz="1600">
                <a:solidFill>
                  <a:schemeClr val="tx1"/>
                </a:solidFill>
                <a:latin typeface="Arial" panose="020B0604020202020204" pitchFamily="34" charset="0"/>
                <a:ea typeface="黑体" pitchFamily="2" charset="-122"/>
              </a:defRPr>
            </a:lvl4pPr>
            <a:lvl5pPr marL="2057400" indent="-228600">
              <a:spcBef>
                <a:spcPct val="20000"/>
              </a:spcBef>
              <a:buChar char="»"/>
              <a:defRPr sz="2000">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fld id="{7BCBCAF9-3EDA-45EC-8E72-592759A28CFF}" type="datetime1">
              <a:rPr kumimoji="0" lang="zh-CN" altLang="en-US" sz="1400" b="0" i="0" u="none" strike="noStrike" kern="1200" cap="none" spc="0" normalizeH="0" baseline="0" noProof="0" smtClean="0">
                <a:ln>
                  <a:noFill/>
                </a:ln>
                <a:solidFill>
                  <a:srgbClr val="000000"/>
                </a:solidFill>
                <a:effectLst/>
                <a:uLnTx/>
                <a:uFillTx/>
                <a:latin typeface="Arial" panose="020B0604020202020204" pitchFamily="34" charset="0"/>
                <a:ea typeface="宋体" pitchFamily="2" charset="-122"/>
                <a:cs typeface="+mn-cs"/>
              </a:rPr>
              <a:t>2023/9/7</a:t>
            </a:fld>
            <a:endParaRPr kumimoji="0" lang="en-US" altLang="zh-CN" sz="1400" b="0" i="0" u="none" strike="noStrike" kern="1200" cap="none" spc="0" normalizeH="0" baseline="0" noProof="0">
              <a:ln>
                <a:noFill/>
              </a:ln>
              <a:solidFill>
                <a:srgbClr val="000000"/>
              </a:solidFill>
              <a:effectLst/>
              <a:uLnTx/>
              <a:uFillTx/>
              <a:latin typeface="Arial" panose="020B0604020202020204" pitchFamily="34" charset="0"/>
              <a:ea typeface="宋体" pitchFamily="2" charset="-122"/>
              <a:cs typeface="+mn-cs"/>
            </a:endParaRPr>
          </a:p>
        </p:txBody>
      </p:sp>
      <p:sp>
        <p:nvSpPr>
          <p:cNvPr id="18435" name="灯片编号占位符 3"/>
          <p:cNvSpPr>
            <a:spLocks noGrp="1"/>
          </p:cNvSpPr>
          <p:nvPr>
            <p:ph type="sldNum" sz="quarter" idx="12"/>
          </p:nvPr>
        </p:nvSpPr>
        <p:spPr>
          <a:noFill/>
        </p:spPr>
        <p:txBody>
          <a:bodyPr/>
          <a:lstStyle>
            <a:lvl1pPr>
              <a:spcBef>
                <a:spcPct val="20000"/>
              </a:spcBef>
              <a:buFont typeface="Wingdings" panose="05000000000000000000" pitchFamily="2" charset="2"/>
              <a:buChar char="n"/>
              <a:defRPr sz="2400" b="1">
                <a:solidFill>
                  <a:schemeClr val="tx1"/>
                </a:solidFill>
                <a:latin typeface="Arial" panose="020B0604020202020204" pitchFamily="34" charset="0"/>
                <a:ea typeface="黑体" pitchFamily="2" charset="-122"/>
              </a:defRPr>
            </a:lvl1pPr>
            <a:lvl2pPr marL="742950" indent="-285750">
              <a:spcBef>
                <a:spcPct val="20000"/>
              </a:spcBef>
              <a:buFont typeface="Wingdings" panose="05000000000000000000" pitchFamily="2" charset="2"/>
              <a:buChar char="l"/>
              <a:defRPr sz="2000" b="1">
                <a:solidFill>
                  <a:schemeClr val="tx1"/>
                </a:solidFill>
                <a:latin typeface="Arial" panose="020B0604020202020204" pitchFamily="34" charset="0"/>
                <a:ea typeface="楷体_GB2312" pitchFamily="49" charset="-122"/>
              </a:defRPr>
            </a:lvl2pPr>
            <a:lvl3pPr marL="1143000" indent="-228600">
              <a:spcBef>
                <a:spcPct val="20000"/>
              </a:spcBef>
              <a:buFont typeface="Gungsuh" panose="02030600000101010101" pitchFamily="18" charset="-127"/>
              <a:buChar char="-"/>
              <a:defRPr b="1">
                <a:solidFill>
                  <a:schemeClr val="tx1"/>
                </a:solidFill>
                <a:latin typeface="Arial" panose="020B0604020202020204" pitchFamily="34" charset="0"/>
                <a:ea typeface="宋体" pitchFamily="2" charset="-122"/>
              </a:defRPr>
            </a:lvl3pPr>
            <a:lvl4pPr marL="1600200" indent="-228600">
              <a:spcBef>
                <a:spcPct val="20000"/>
              </a:spcBef>
              <a:buChar char="•"/>
              <a:defRPr sz="1600">
                <a:solidFill>
                  <a:schemeClr val="tx1"/>
                </a:solidFill>
                <a:latin typeface="Arial" panose="020B0604020202020204" pitchFamily="34" charset="0"/>
                <a:ea typeface="黑体" pitchFamily="2" charset="-122"/>
              </a:defRPr>
            </a:lvl4pPr>
            <a:lvl5pPr marL="2057400" indent="-228600">
              <a:spcBef>
                <a:spcPct val="20000"/>
              </a:spcBef>
              <a:buChar char="»"/>
              <a:defRPr sz="2000">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1869D237-EFDC-4987-9169-4BC656B7D86F}" type="slidenum">
              <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宋体" pitchFamily="2" charset="-122"/>
                <a:cs typeface="+mn-cs"/>
              </a:rPr>
              <a:t>24</a:t>
            </a:fld>
            <a:endParaRPr kumimoji="0" lang="en-US" altLang="zh-CN" sz="1400" b="0" i="0" u="none" strike="noStrike" kern="1200" cap="none" spc="0" normalizeH="0" baseline="0" noProof="0">
              <a:ln>
                <a:noFill/>
              </a:ln>
              <a:solidFill>
                <a:srgbClr val="000000"/>
              </a:solidFill>
              <a:effectLst/>
              <a:uLnTx/>
              <a:uFillTx/>
              <a:latin typeface="Arial" panose="020B0604020202020204" pitchFamily="34" charset="0"/>
              <a:ea typeface="宋体" pitchFamily="2" charset="-122"/>
              <a:cs typeface="+mn-cs"/>
            </a:endParaRPr>
          </a:p>
        </p:txBody>
      </p:sp>
      <p:sp>
        <p:nvSpPr>
          <p:cNvPr id="18436" name="Rectangle 3074"/>
          <p:cNvSpPr>
            <a:spLocks noGrp="1" noChangeArrowheads="1"/>
          </p:cNvSpPr>
          <p:nvPr>
            <p:ph type="title" idx="4294967295"/>
          </p:nvPr>
        </p:nvSpPr>
        <p:spPr/>
        <p:txBody>
          <a:bodyPr/>
          <a:lstStyle/>
          <a:p>
            <a:r>
              <a:rPr lang="en-US" altLang="zh-CN">
                <a:ea typeface="宋体" pitchFamily="2" charset="-122"/>
              </a:rPr>
              <a:t>P-type MOS Transistor</a:t>
            </a:r>
          </a:p>
        </p:txBody>
      </p:sp>
      <p:sp>
        <p:nvSpPr>
          <p:cNvPr id="18437" name="Rectangle 3075"/>
          <p:cNvSpPr>
            <a:spLocks noGrp="1" noChangeArrowheads="1"/>
          </p:cNvSpPr>
          <p:nvPr>
            <p:ph type="body" idx="4294967295"/>
          </p:nvPr>
        </p:nvSpPr>
        <p:spPr/>
        <p:txBody>
          <a:bodyPr/>
          <a:lstStyle/>
          <a:p>
            <a:pPr marL="0" indent="0"/>
            <a:r>
              <a:rPr lang="en-US" altLang="zh-CN" dirty="0">
                <a:solidFill>
                  <a:srgbClr val="FF3300"/>
                </a:solidFill>
                <a:ea typeface="宋体" pitchFamily="2" charset="-122"/>
              </a:rPr>
              <a:t>P-type </a:t>
            </a:r>
            <a:r>
              <a:rPr lang="en-US" altLang="zh-CN" dirty="0">
                <a:ea typeface="宋体" pitchFamily="2" charset="-122"/>
              </a:rPr>
              <a:t>is </a:t>
            </a:r>
            <a:r>
              <a:rPr lang="en-US" altLang="zh-CN" i="1" dirty="0">
                <a:ea typeface="宋体" pitchFamily="2" charset="-122"/>
              </a:rPr>
              <a:t>complementary</a:t>
            </a:r>
            <a:r>
              <a:rPr lang="en-US" altLang="zh-CN" dirty="0">
                <a:ea typeface="宋体" pitchFamily="2" charset="-122"/>
              </a:rPr>
              <a:t> to N-type</a:t>
            </a:r>
          </a:p>
          <a:p>
            <a:pPr marL="576580" lvl="1" indent="-234950"/>
            <a:r>
              <a:rPr lang="en-US" altLang="zh-CN" dirty="0"/>
              <a:t>when Gate has </a:t>
            </a:r>
            <a:r>
              <a:rPr lang="en-US" altLang="zh-CN" u="sng" dirty="0">
                <a:solidFill>
                  <a:srgbClr val="009900"/>
                </a:solidFill>
              </a:rPr>
              <a:t>positive</a:t>
            </a:r>
            <a:r>
              <a:rPr lang="en-US" altLang="zh-CN" dirty="0"/>
              <a:t> voltage,</a:t>
            </a:r>
            <a:br>
              <a:rPr lang="en-US" altLang="zh-CN" dirty="0"/>
            </a:br>
            <a:r>
              <a:rPr lang="en-US" altLang="zh-CN" dirty="0"/>
              <a:t>open circuit between #1 and #2</a:t>
            </a:r>
            <a:br>
              <a:rPr lang="en-US" altLang="zh-CN" dirty="0"/>
            </a:br>
            <a:r>
              <a:rPr lang="en-US" altLang="zh-CN" dirty="0"/>
              <a:t>(switch </a:t>
            </a:r>
            <a:r>
              <a:rPr lang="en-US" altLang="zh-CN" u="sng" dirty="0">
                <a:solidFill>
                  <a:srgbClr val="009900"/>
                </a:solidFill>
              </a:rPr>
              <a:t>open</a:t>
            </a:r>
            <a:r>
              <a:rPr lang="en-US" altLang="zh-CN" dirty="0"/>
              <a:t>)</a:t>
            </a:r>
          </a:p>
          <a:p>
            <a:pPr marL="576580" lvl="1" indent="-234950"/>
            <a:r>
              <a:rPr lang="en-US" altLang="zh-CN" dirty="0"/>
              <a:t>when Gate has </a:t>
            </a:r>
            <a:r>
              <a:rPr lang="en-US" altLang="zh-CN" u="sng" dirty="0">
                <a:solidFill>
                  <a:srgbClr val="CE0000"/>
                </a:solidFill>
              </a:rPr>
              <a:t>zero</a:t>
            </a:r>
            <a:r>
              <a:rPr lang="en-US" altLang="zh-CN" dirty="0"/>
              <a:t> voltage,</a:t>
            </a:r>
            <a:br>
              <a:rPr lang="en-US" altLang="zh-CN" dirty="0"/>
            </a:br>
            <a:r>
              <a:rPr lang="en-US" altLang="zh-CN" dirty="0"/>
              <a:t>short circuit between #1 and #2</a:t>
            </a:r>
            <a:br>
              <a:rPr lang="en-US" altLang="zh-CN" dirty="0"/>
            </a:br>
            <a:r>
              <a:rPr lang="en-US" altLang="zh-CN" dirty="0"/>
              <a:t>(switch </a:t>
            </a:r>
            <a:r>
              <a:rPr lang="en-US" altLang="zh-CN" u="sng" dirty="0">
                <a:solidFill>
                  <a:srgbClr val="CE0000"/>
                </a:solidFill>
              </a:rPr>
              <a:t>closed</a:t>
            </a:r>
            <a:r>
              <a:rPr lang="en-US" altLang="zh-CN" dirty="0"/>
              <a:t>)</a:t>
            </a:r>
          </a:p>
        </p:txBody>
      </p:sp>
      <p:sp>
        <p:nvSpPr>
          <p:cNvPr id="18438" name="Oval 3076"/>
          <p:cNvSpPr>
            <a:spLocks noChangeArrowheads="1"/>
          </p:cNvSpPr>
          <p:nvPr/>
        </p:nvSpPr>
        <p:spPr bwMode="auto">
          <a:xfrm>
            <a:off x="7391400" y="1981200"/>
            <a:ext cx="990600" cy="175260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Wingdings" panose="05000000000000000000" pitchFamily="2" charset="2"/>
              <a:buChar char="n"/>
              <a:defRPr sz="2400" b="1">
                <a:solidFill>
                  <a:schemeClr val="tx1"/>
                </a:solidFill>
                <a:latin typeface="Arial" panose="020B0604020202020204" pitchFamily="34" charset="0"/>
                <a:ea typeface="黑体" pitchFamily="2" charset="-122"/>
              </a:defRPr>
            </a:lvl1pPr>
            <a:lvl2pPr marL="742950" indent="-285750">
              <a:spcBef>
                <a:spcPct val="20000"/>
              </a:spcBef>
              <a:buFont typeface="Wingdings" panose="05000000000000000000" pitchFamily="2" charset="2"/>
              <a:buChar char="l"/>
              <a:defRPr sz="2000" b="1">
                <a:solidFill>
                  <a:schemeClr val="tx1"/>
                </a:solidFill>
                <a:latin typeface="Arial" panose="020B0604020202020204" pitchFamily="34" charset="0"/>
                <a:ea typeface="楷体_GB2312" pitchFamily="49" charset="-122"/>
              </a:defRPr>
            </a:lvl2pPr>
            <a:lvl3pPr marL="1143000" indent="-228600">
              <a:spcBef>
                <a:spcPct val="20000"/>
              </a:spcBef>
              <a:buFont typeface="Gungsuh" panose="02030600000101010101" pitchFamily="18" charset="-127"/>
              <a:buChar char="-"/>
              <a:defRPr b="1">
                <a:solidFill>
                  <a:schemeClr val="tx1"/>
                </a:solidFill>
                <a:latin typeface="Arial" panose="020B0604020202020204" pitchFamily="34" charset="0"/>
                <a:ea typeface="宋体" pitchFamily="2" charset="-122"/>
              </a:defRPr>
            </a:lvl3pPr>
            <a:lvl4pPr marL="1600200" indent="-228600">
              <a:spcBef>
                <a:spcPct val="20000"/>
              </a:spcBef>
              <a:buChar char="•"/>
              <a:defRPr sz="1600">
                <a:solidFill>
                  <a:schemeClr val="tx1"/>
                </a:solidFill>
                <a:latin typeface="Arial" panose="020B0604020202020204" pitchFamily="34" charset="0"/>
                <a:ea typeface="黑体" pitchFamily="2" charset="-122"/>
              </a:defRPr>
            </a:lvl4pPr>
            <a:lvl5pPr marL="2057400" indent="-228600">
              <a:spcBef>
                <a:spcPct val="20000"/>
              </a:spcBef>
              <a:buChar char="»"/>
              <a:defRPr sz="2000">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rgbClr val="000000"/>
              </a:solidFill>
              <a:effectLst/>
              <a:uLnTx/>
              <a:uFillTx/>
              <a:latin typeface="Arial" panose="020B0604020202020204" pitchFamily="34" charset="0"/>
              <a:ea typeface="宋体" pitchFamily="2" charset="-122"/>
              <a:cs typeface="+mn-cs"/>
            </a:endParaRPr>
          </a:p>
        </p:txBody>
      </p:sp>
      <p:sp>
        <p:nvSpPr>
          <p:cNvPr id="18439" name="Line 3078"/>
          <p:cNvSpPr>
            <a:spLocks noChangeShapeType="1"/>
          </p:cNvSpPr>
          <p:nvPr/>
        </p:nvSpPr>
        <p:spPr bwMode="auto">
          <a:xfrm flipV="1">
            <a:off x="5334000" y="3200400"/>
            <a:ext cx="2057400" cy="1371600"/>
          </a:xfrm>
          <a:prstGeom prst="line">
            <a:avLst/>
          </a:prstGeom>
          <a:noFill/>
          <a:ln w="76200">
            <a:solidFill>
              <a:schemeClr val="folHlink"/>
            </a:solidFill>
            <a:round/>
            <a:tailEnd type="stealth" w="med" len="lg"/>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25000" noProof="0">
              <a:ln>
                <a:noFill/>
              </a:ln>
              <a:solidFill>
                <a:srgbClr val="000000"/>
              </a:solidFill>
              <a:effectLst/>
              <a:uLnTx/>
              <a:uFillTx/>
              <a:latin typeface="Arial" panose="020B0604020202020204" pitchFamily="34" charset="0"/>
              <a:ea typeface="宋体" pitchFamily="2" charset="-122"/>
              <a:cs typeface="+mn-cs"/>
            </a:endParaRPr>
          </a:p>
        </p:txBody>
      </p:sp>
      <p:sp>
        <p:nvSpPr>
          <p:cNvPr id="18440" name="Text Box 3079"/>
          <p:cNvSpPr txBox="1">
            <a:spLocks noChangeArrowheads="1"/>
          </p:cNvSpPr>
          <p:nvPr/>
        </p:nvSpPr>
        <p:spPr bwMode="auto">
          <a:xfrm>
            <a:off x="5556250" y="3733800"/>
            <a:ext cx="1319213" cy="466725"/>
          </a:xfrm>
          <a:prstGeom prst="rect">
            <a:avLst/>
          </a:prstGeom>
          <a:solidFill>
            <a:schemeClr val="bg1"/>
          </a:solidFill>
          <a:ln w="9525">
            <a:solidFill>
              <a:schemeClr val="tx1"/>
            </a:solidFill>
            <a:miter lim="800000"/>
          </a:ln>
        </p:spPr>
        <p:txBody>
          <a:bodyPr wrap="none">
            <a:spAutoFit/>
          </a:bodyPr>
          <a:lstStyle>
            <a:lvl1pPr>
              <a:spcBef>
                <a:spcPct val="20000"/>
              </a:spcBef>
              <a:buFont typeface="Wingdings" panose="05000000000000000000" pitchFamily="2" charset="2"/>
              <a:buChar char="n"/>
              <a:defRPr sz="2400" b="1">
                <a:solidFill>
                  <a:schemeClr val="tx1"/>
                </a:solidFill>
                <a:latin typeface="Arial" panose="020B0604020202020204" pitchFamily="34" charset="0"/>
                <a:ea typeface="黑体" pitchFamily="2" charset="-122"/>
              </a:defRPr>
            </a:lvl1pPr>
            <a:lvl2pPr marL="742950" indent="-285750">
              <a:spcBef>
                <a:spcPct val="20000"/>
              </a:spcBef>
              <a:buFont typeface="Wingdings" panose="05000000000000000000" pitchFamily="2" charset="2"/>
              <a:buChar char="l"/>
              <a:defRPr sz="2000" b="1">
                <a:solidFill>
                  <a:schemeClr val="tx1"/>
                </a:solidFill>
                <a:latin typeface="Arial" panose="020B0604020202020204" pitchFamily="34" charset="0"/>
                <a:ea typeface="楷体_GB2312" pitchFamily="49" charset="-122"/>
              </a:defRPr>
            </a:lvl2pPr>
            <a:lvl3pPr marL="1143000" indent="-228600">
              <a:spcBef>
                <a:spcPct val="20000"/>
              </a:spcBef>
              <a:buFont typeface="Gungsuh" panose="02030600000101010101" pitchFamily="18" charset="-127"/>
              <a:buChar char="-"/>
              <a:defRPr b="1">
                <a:solidFill>
                  <a:schemeClr val="tx1"/>
                </a:solidFill>
                <a:latin typeface="Arial" panose="020B0604020202020204" pitchFamily="34" charset="0"/>
                <a:ea typeface="宋体" pitchFamily="2" charset="-122"/>
              </a:defRPr>
            </a:lvl3pPr>
            <a:lvl4pPr marL="1600200" indent="-228600">
              <a:spcBef>
                <a:spcPct val="20000"/>
              </a:spcBef>
              <a:buChar char="•"/>
              <a:defRPr sz="1600">
                <a:solidFill>
                  <a:schemeClr val="tx1"/>
                </a:solidFill>
                <a:latin typeface="Arial" panose="020B0604020202020204" pitchFamily="34" charset="0"/>
                <a:ea typeface="黑体" pitchFamily="2" charset="-122"/>
              </a:defRPr>
            </a:lvl4pPr>
            <a:lvl5pPr marL="2057400" indent="-228600">
              <a:spcBef>
                <a:spcPct val="20000"/>
              </a:spcBef>
              <a:buChar char="»"/>
              <a:defRPr sz="2000">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400" b="0" i="1" u="none" strike="noStrike" kern="1200" cap="none" spc="0" normalizeH="0" baseline="0" noProof="0">
                <a:ln>
                  <a:noFill/>
                </a:ln>
                <a:solidFill>
                  <a:srgbClr val="000000"/>
                </a:solidFill>
                <a:effectLst/>
                <a:uLnTx/>
                <a:uFillTx/>
                <a:latin typeface="Franklin Gothic Book" pitchFamily="34" charset="0"/>
                <a:ea typeface="宋体" pitchFamily="2" charset="-122"/>
                <a:cs typeface="+mn-cs"/>
              </a:rPr>
              <a:t>Gate = 1</a:t>
            </a:r>
          </a:p>
        </p:txBody>
      </p:sp>
      <p:sp>
        <p:nvSpPr>
          <p:cNvPr id="18441" name="Line 3080"/>
          <p:cNvSpPr>
            <a:spLocks noChangeShapeType="1"/>
          </p:cNvSpPr>
          <p:nvPr/>
        </p:nvSpPr>
        <p:spPr bwMode="auto">
          <a:xfrm>
            <a:off x="5638800" y="5029200"/>
            <a:ext cx="1752600" cy="152400"/>
          </a:xfrm>
          <a:prstGeom prst="line">
            <a:avLst/>
          </a:prstGeom>
          <a:noFill/>
          <a:ln w="76200">
            <a:solidFill>
              <a:schemeClr val="folHlink"/>
            </a:solidFill>
            <a:round/>
            <a:tailEnd type="stealth" w="med" len="lg"/>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25000" noProof="0">
              <a:ln>
                <a:noFill/>
              </a:ln>
              <a:solidFill>
                <a:srgbClr val="000000"/>
              </a:solidFill>
              <a:effectLst/>
              <a:uLnTx/>
              <a:uFillTx/>
              <a:latin typeface="Arial" panose="020B0604020202020204" pitchFamily="34" charset="0"/>
              <a:ea typeface="宋体" pitchFamily="2" charset="-122"/>
              <a:cs typeface="+mn-cs"/>
            </a:endParaRPr>
          </a:p>
        </p:txBody>
      </p:sp>
      <p:sp>
        <p:nvSpPr>
          <p:cNvPr id="18442" name="Text Box 3081"/>
          <p:cNvSpPr txBox="1">
            <a:spLocks noChangeArrowheads="1"/>
          </p:cNvSpPr>
          <p:nvPr/>
        </p:nvSpPr>
        <p:spPr bwMode="auto">
          <a:xfrm>
            <a:off x="5867400" y="5334000"/>
            <a:ext cx="1319213" cy="466725"/>
          </a:xfrm>
          <a:prstGeom prst="rect">
            <a:avLst/>
          </a:prstGeom>
          <a:solidFill>
            <a:schemeClr val="bg1"/>
          </a:solidFill>
          <a:ln w="9525">
            <a:solidFill>
              <a:schemeClr val="tx1"/>
            </a:solidFill>
            <a:miter lim="800000"/>
          </a:ln>
        </p:spPr>
        <p:txBody>
          <a:bodyPr wrap="none">
            <a:spAutoFit/>
          </a:bodyPr>
          <a:lstStyle>
            <a:lvl1pPr>
              <a:spcBef>
                <a:spcPct val="20000"/>
              </a:spcBef>
              <a:buFont typeface="Wingdings" panose="05000000000000000000" pitchFamily="2" charset="2"/>
              <a:buChar char="n"/>
              <a:defRPr sz="2400" b="1">
                <a:solidFill>
                  <a:schemeClr val="tx1"/>
                </a:solidFill>
                <a:latin typeface="Arial" panose="020B0604020202020204" pitchFamily="34" charset="0"/>
                <a:ea typeface="黑体" pitchFamily="2" charset="-122"/>
              </a:defRPr>
            </a:lvl1pPr>
            <a:lvl2pPr marL="742950" indent="-285750">
              <a:spcBef>
                <a:spcPct val="20000"/>
              </a:spcBef>
              <a:buFont typeface="Wingdings" panose="05000000000000000000" pitchFamily="2" charset="2"/>
              <a:buChar char="l"/>
              <a:defRPr sz="2000" b="1">
                <a:solidFill>
                  <a:schemeClr val="tx1"/>
                </a:solidFill>
                <a:latin typeface="Arial" panose="020B0604020202020204" pitchFamily="34" charset="0"/>
                <a:ea typeface="楷体_GB2312" pitchFamily="49" charset="-122"/>
              </a:defRPr>
            </a:lvl2pPr>
            <a:lvl3pPr marL="1143000" indent="-228600">
              <a:spcBef>
                <a:spcPct val="20000"/>
              </a:spcBef>
              <a:buFont typeface="Gungsuh" panose="02030600000101010101" pitchFamily="18" charset="-127"/>
              <a:buChar char="-"/>
              <a:defRPr b="1">
                <a:solidFill>
                  <a:schemeClr val="tx1"/>
                </a:solidFill>
                <a:latin typeface="Arial" panose="020B0604020202020204" pitchFamily="34" charset="0"/>
                <a:ea typeface="宋体" pitchFamily="2" charset="-122"/>
              </a:defRPr>
            </a:lvl3pPr>
            <a:lvl4pPr marL="1600200" indent="-228600">
              <a:spcBef>
                <a:spcPct val="20000"/>
              </a:spcBef>
              <a:buChar char="•"/>
              <a:defRPr sz="1600">
                <a:solidFill>
                  <a:schemeClr val="tx1"/>
                </a:solidFill>
                <a:latin typeface="Arial" panose="020B0604020202020204" pitchFamily="34" charset="0"/>
                <a:ea typeface="黑体" pitchFamily="2" charset="-122"/>
              </a:defRPr>
            </a:lvl4pPr>
            <a:lvl5pPr marL="2057400" indent="-228600">
              <a:spcBef>
                <a:spcPct val="20000"/>
              </a:spcBef>
              <a:buChar char="»"/>
              <a:defRPr sz="2000">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400" b="0" i="1" u="none" strike="noStrike" kern="1200" cap="none" spc="0" normalizeH="0" baseline="0" noProof="0">
                <a:ln>
                  <a:noFill/>
                </a:ln>
                <a:solidFill>
                  <a:srgbClr val="000000"/>
                </a:solidFill>
                <a:effectLst/>
                <a:uLnTx/>
                <a:uFillTx/>
                <a:latin typeface="Franklin Gothic Book" pitchFamily="34" charset="0"/>
                <a:ea typeface="宋体" pitchFamily="2" charset="-122"/>
                <a:cs typeface="+mn-cs"/>
              </a:rPr>
              <a:t>Gate = 0</a:t>
            </a:r>
          </a:p>
        </p:txBody>
      </p:sp>
      <p:sp>
        <p:nvSpPr>
          <p:cNvPr id="18443" name="Oval 3077"/>
          <p:cNvSpPr>
            <a:spLocks noChangeArrowheads="1"/>
          </p:cNvSpPr>
          <p:nvPr/>
        </p:nvSpPr>
        <p:spPr bwMode="auto">
          <a:xfrm>
            <a:off x="7391400" y="4267200"/>
            <a:ext cx="990600" cy="175260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Wingdings" panose="05000000000000000000" pitchFamily="2" charset="2"/>
              <a:buChar char="n"/>
              <a:defRPr sz="2400" b="1">
                <a:solidFill>
                  <a:schemeClr val="tx1"/>
                </a:solidFill>
                <a:latin typeface="Arial" panose="020B0604020202020204" pitchFamily="34" charset="0"/>
                <a:ea typeface="黑体" pitchFamily="2" charset="-122"/>
              </a:defRPr>
            </a:lvl1pPr>
            <a:lvl2pPr marL="742950" indent="-285750">
              <a:spcBef>
                <a:spcPct val="20000"/>
              </a:spcBef>
              <a:buFont typeface="Wingdings" panose="05000000000000000000" pitchFamily="2" charset="2"/>
              <a:buChar char="l"/>
              <a:defRPr sz="2000" b="1">
                <a:solidFill>
                  <a:schemeClr val="tx1"/>
                </a:solidFill>
                <a:latin typeface="Arial" panose="020B0604020202020204" pitchFamily="34" charset="0"/>
                <a:ea typeface="楷体_GB2312" pitchFamily="49" charset="-122"/>
              </a:defRPr>
            </a:lvl2pPr>
            <a:lvl3pPr marL="1143000" indent="-228600">
              <a:spcBef>
                <a:spcPct val="20000"/>
              </a:spcBef>
              <a:buFont typeface="Gungsuh" panose="02030600000101010101" pitchFamily="18" charset="-127"/>
              <a:buChar char="-"/>
              <a:defRPr b="1">
                <a:solidFill>
                  <a:schemeClr val="tx1"/>
                </a:solidFill>
                <a:latin typeface="Arial" panose="020B0604020202020204" pitchFamily="34" charset="0"/>
                <a:ea typeface="宋体" pitchFamily="2" charset="-122"/>
              </a:defRPr>
            </a:lvl3pPr>
            <a:lvl4pPr marL="1600200" indent="-228600">
              <a:spcBef>
                <a:spcPct val="20000"/>
              </a:spcBef>
              <a:buChar char="•"/>
              <a:defRPr sz="1600">
                <a:solidFill>
                  <a:schemeClr val="tx1"/>
                </a:solidFill>
                <a:latin typeface="Arial" panose="020B0604020202020204" pitchFamily="34" charset="0"/>
                <a:ea typeface="黑体" pitchFamily="2" charset="-122"/>
              </a:defRPr>
            </a:lvl4pPr>
            <a:lvl5pPr marL="2057400" indent="-228600">
              <a:spcBef>
                <a:spcPct val="20000"/>
              </a:spcBef>
              <a:buChar char="»"/>
              <a:defRPr sz="2000">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rgbClr val="000000"/>
              </a:solidFill>
              <a:effectLst/>
              <a:uLnTx/>
              <a:uFillTx/>
              <a:latin typeface="Arial" panose="020B0604020202020204" pitchFamily="34" charset="0"/>
              <a:ea typeface="宋体" pitchFamily="2" charset="-122"/>
              <a:cs typeface="+mn-cs"/>
            </a:endParaRPr>
          </a:p>
        </p:txBody>
      </p:sp>
      <p:pic>
        <p:nvPicPr>
          <p:cNvPr id="18444" name="Picture 3084" descr="ch03-op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72400" y="2057400"/>
            <a:ext cx="338138" cy="152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5" name="Picture 3085" descr="ch03-clos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72400" y="4343400"/>
            <a:ext cx="219075" cy="156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46" name="Text Box 3086"/>
          <p:cNvSpPr txBox="1">
            <a:spLocks noChangeArrowheads="1"/>
          </p:cNvSpPr>
          <p:nvPr/>
        </p:nvSpPr>
        <p:spPr bwMode="auto">
          <a:xfrm>
            <a:off x="431800" y="5943600"/>
            <a:ext cx="2266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n"/>
              <a:defRPr sz="2400" b="1">
                <a:solidFill>
                  <a:schemeClr val="tx1"/>
                </a:solidFill>
                <a:latin typeface="Arial" panose="020B0604020202020204" pitchFamily="34" charset="0"/>
                <a:ea typeface="黑体" pitchFamily="2" charset="-122"/>
              </a:defRPr>
            </a:lvl1pPr>
            <a:lvl2pPr marL="742950" indent="-285750">
              <a:spcBef>
                <a:spcPct val="20000"/>
              </a:spcBef>
              <a:buFont typeface="Wingdings" panose="05000000000000000000" pitchFamily="2" charset="2"/>
              <a:buChar char="l"/>
              <a:defRPr sz="2000" b="1">
                <a:solidFill>
                  <a:schemeClr val="tx1"/>
                </a:solidFill>
                <a:latin typeface="Arial" panose="020B0604020202020204" pitchFamily="34" charset="0"/>
                <a:ea typeface="楷体_GB2312" pitchFamily="49" charset="-122"/>
              </a:defRPr>
            </a:lvl2pPr>
            <a:lvl3pPr marL="1143000" indent="-228600">
              <a:spcBef>
                <a:spcPct val="20000"/>
              </a:spcBef>
              <a:buFont typeface="Gungsuh" panose="02030600000101010101" pitchFamily="18" charset="-127"/>
              <a:buChar char="-"/>
              <a:defRPr b="1">
                <a:solidFill>
                  <a:schemeClr val="tx1"/>
                </a:solidFill>
                <a:latin typeface="Arial" panose="020B0604020202020204" pitchFamily="34" charset="0"/>
                <a:ea typeface="宋体" pitchFamily="2" charset="-122"/>
              </a:defRPr>
            </a:lvl3pPr>
            <a:lvl4pPr marL="1600200" indent="-228600">
              <a:spcBef>
                <a:spcPct val="20000"/>
              </a:spcBef>
              <a:buChar char="•"/>
              <a:defRPr sz="1600">
                <a:solidFill>
                  <a:schemeClr val="tx1"/>
                </a:solidFill>
                <a:latin typeface="Arial" panose="020B0604020202020204" pitchFamily="34" charset="0"/>
                <a:ea typeface="黑体" pitchFamily="2" charset="-122"/>
              </a:defRPr>
            </a:lvl4pPr>
            <a:lvl5pPr marL="2057400" indent="-228600">
              <a:spcBef>
                <a:spcPct val="20000"/>
              </a:spcBef>
              <a:buChar char="»"/>
              <a:defRPr sz="2000">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00"/>
                </a:solidFill>
                <a:effectLst/>
                <a:uLnTx/>
                <a:uFillTx/>
                <a:latin typeface="Arial" panose="020B0604020202020204" pitchFamily="34" charset="0"/>
                <a:ea typeface="宋体" pitchFamily="2" charset="-122"/>
                <a:cs typeface="+mn-cs"/>
              </a:rPr>
              <a:t>Terminal #1 must be</a:t>
            </a:r>
          </a:p>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00"/>
                </a:solidFill>
                <a:effectLst/>
                <a:uLnTx/>
                <a:uFillTx/>
                <a:latin typeface="Arial" panose="020B0604020202020204" pitchFamily="34" charset="0"/>
                <a:ea typeface="宋体" pitchFamily="2" charset="-122"/>
                <a:cs typeface="+mn-cs"/>
              </a:rPr>
              <a:t>connected to +2.9V.</a:t>
            </a:r>
          </a:p>
        </p:txBody>
      </p:sp>
      <p:pic>
        <p:nvPicPr>
          <p:cNvPr id="18447" name="Picture 3088" descr="ch03-pmo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24200" y="4419600"/>
            <a:ext cx="1884363" cy="169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48" name="Oval 3083"/>
          <p:cNvSpPr>
            <a:spLocks noChangeArrowheads="1"/>
          </p:cNvSpPr>
          <p:nvPr/>
        </p:nvSpPr>
        <p:spPr bwMode="auto">
          <a:xfrm>
            <a:off x="2743200" y="4267200"/>
            <a:ext cx="2895600" cy="198120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Wingdings" panose="05000000000000000000" pitchFamily="2" charset="2"/>
              <a:buChar char="n"/>
              <a:defRPr sz="2400" b="1">
                <a:solidFill>
                  <a:schemeClr val="tx1"/>
                </a:solidFill>
                <a:latin typeface="Arial" panose="020B0604020202020204" pitchFamily="34" charset="0"/>
                <a:ea typeface="黑体" pitchFamily="2" charset="-122"/>
              </a:defRPr>
            </a:lvl1pPr>
            <a:lvl2pPr marL="742950" indent="-285750">
              <a:spcBef>
                <a:spcPct val="20000"/>
              </a:spcBef>
              <a:buFont typeface="Wingdings" panose="05000000000000000000" pitchFamily="2" charset="2"/>
              <a:buChar char="l"/>
              <a:defRPr sz="2000" b="1">
                <a:solidFill>
                  <a:schemeClr val="tx1"/>
                </a:solidFill>
                <a:latin typeface="Arial" panose="020B0604020202020204" pitchFamily="34" charset="0"/>
                <a:ea typeface="楷体_GB2312" pitchFamily="49" charset="-122"/>
              </a:defRPr>
            </a:lvl2pPr>
            <a:lvl3pPr marL="1143000" indent="-228600">
              <a:spcBef>
                <a:spcPct val="20000"/>
              </a:spcBef>
              <a:buFont typeface="Gungsuh" panose="02030600000101010101" pitchFamily="18" charset="-127"/>
              <a:buChar char="-"/>
              <a:defRPr b="1">
                <a:solidFill>
                  <a:schemeClr val="tx1"/>
                </a:solidFill>
                <a:latin typeface="Arial" panose="020B0604020202020204" pitchFamily="34" charset="0"/>
                <a:ea typeface="宋体" pitchFamily="2" charset="-122"/>
              </a:defRPr>
            </a:lvl3pPr>
            <a:lvl4pPr marL="1600200" indent="-228600">
              <a:spcBef>
                <a:spcPct val="20000"/>
              </a:spcBef>
              <a:buChar char="•"/>
              <a:defRPr sz="1600">
                <a:solidFill>
                  <a:schemeClr val="tx1"/>
                </a:solidFill>
                <a:latin typeface="Arial" panose="020B0604020202020204" pitchFamily="34" charset="0"/>
                <a:ea typeface="黑体" pitchFamily="2" charset="-122"/>
              </a:defRPr>
            </a:lvl4pPr>
            <a:lvl5pPr marL="2057400" indent="-228600">
              <a:spcBef>
                <a:spcPct val="20000"/>
              </a:spcBef>
              <a:buChar char="»"/>
              <a:defRPr sz="2000">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rgbClr val="000000"/>
              </a:solidFill>
              <a:effectLst/>
              <a:uLnTx/>
              <a:uFillTx/>
              <a:latin typeface="Arial" panose="020B0604020202020204" pitchFamily="34" charset="0"/>
              <a:ea typeface="宋体" pitchFamily="2" charset="-122"/>
              <a:cs typeface="+mn-cs"/>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Levels of Abstraction</a:t>
            </a:r>
            <a:endParaRPr lang="zh-CN" altLang="en-US" dirty="0"/>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FAF88401-22E9-4153-B0F5-3C3505E5B3D2}" type="datetime1">
              <a:rPr kumimoji="0" lang="zh-CN" altLang="en-US" sz="1400" b="0" i="0" u="none" strike="noStrike" kern="1200" cap="none" spc="0" normalizeH="0" baseline="0" noProof="0" smtClean="0">
                <a:ln>
                  <a:noFill/>
                </a:ln>
                <a:solidFill>
                  <a:srgbClr val="000000"/>
                </a:solidFill>
                <a:effectLst/>
                <a:uLnTx/>
                <a:uFillTx/>
                <a:latin typeface="Arial" panose="020B0604020202020204" pitchFamily="34" charset="0"/>
                <a:ea typeface="宋体" pitchFamily="2" charset="-122"/>
                <a:cs typeface="+mn-cs"/>
              </a:rPr>
              <a:t>2023/9/7</a:t>
            </a:fld>
            <a:endParaRPr kumimoji="0" lang="en-US" sz="1400" b="0" i="0" u="none" strike="noStrike" kern="1200" cap="none" spc="0" normalizeH="0" baseline="0" noProof="0">
              <a:ln>
                <a:noFill/>
              </a:ln>
              <a:solidFill>
                <a:srgbClr val="000000"/>
              </a:solidFill>
              <a:effectLst/>
              <a:uLnTx/>
              <a:uFillTx/>
              <a:latin typeface="Arial" panose="020B0604020202020204" pitchFamily="34" charset="0"/>
              <a:ea typeface="宋体"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283AA37B-31F2-46EE-90A4-68D9AA6A4383}" type="slidenum">
              <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宋体" pitchFamily="2" charset="-122"/>
                <a:cs typeface="+mn-cs"/>
              </a:rPr>
              <a:t>25</a:t>
            </a:fld>
            <a:endParaRPr kumimoji="0" lang="en-US" altLang="zh-CN" sz="1400" b="0" i="0" u="none" strike="noStrike" kern="1200" cap="none" spc="0" normalizeH="0" baseline="0" noProof="0">
              <a:ln>
                <a:noFill/>
              </a:ln>
              <a:solidFill>
                <a:srgbClr val="000000"/>
              </a:solidFill>
              <a:effectLst/>
              <a:uLnTx/>
              <a:uFillTx/>
              <a:latin typeface="Arial" panose="020B0604020202020204" pitchFamily="34" charset="0"/>
              <a:ea typeface="宋体" pitchFamily="2" charset="-122"/>
              <a:cs typeface="+mn-cs"/>
            </a:endParaRPr>
          </a:p>
        </p:txBody>
      </p:sp>
      <p:grpSp>
        <p:nvGrpSpPr>
          <p:cNvPr id="32" name="Group 49"/>
          <p:cNvGrpSpPr/>
          <p:nvPr/>
        </p:nvGrpSpPr>
        <p:grpSpPr bwMode="auto">
          <a:xfrm>
            <a:off x="4139952" y="1212310"/>
            <a:ext cx="4878636" cy="5240338"/>
            <a:chOff x="709" y="624"/>
            <a:chExt cx="4537" cy="3301"/>
          </a:xfrm>
        </p:grpSpPr>
        <p:sp>
          <p:nvSpPr>
            <p:cNvPr id="33" name="Text Box 3"/>
            <p:cNvSpPr txBox="1">
              <a:spLocks noChangeArrowheads="1"/>
            </p:cNvSpPr>
            <p:nvPr/>
          </p:nvSpPr>
          <p:spPr bwMode="auto">
            <a:xfrm>
              <a:off x="1642" y="624"/>
              <a:ext cx="246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n"/>
                <a:defRPr sz="2400" b="1">
                  <a:solidFill>
                    <a:schemeClr val="tx1"/>
                  </a:solidFill>
                  <a:latin typeface="Arial" panose="020B0604020202020204" pitchFamily="34" charset="0"/>
                  <a:ea typeface="黑体" pitchFamily="2" charset="-122"/>
                </a:defRPr>
              </a:lvl1pPr>
              <a:lvl2pPr marL="742950" indent="-285750">
                <a:spcBef>
                  <a:spcPct val="20000"/>
                </a:spcBef>
                <a:buFont typeface="Wingdings" panose="05000000000000000000" pitchFamily="2" charset="2"/>
                <a:buChar char="l"/>
                <a:defRPr sz="2000" b="1">
                  <a:solidFill>
                    <a:schemeClr val="tx1"/>
                  </a:solidFill>
                  <a:latin typeface="Arial" panose="020B0604020202020204" pitchFamily="34" charset="0"/>
                  <a:ea typeface="楷体_GB2312" pitchFamily="49" charset="-122"/>
                </a:defRPr>
              </a:lvl2pPr>
              <a:lvl3pPr marL="1143000" indent="-228600">
                <a:spcBef>
                  <a:spcPct val="20000"/>
                </a:spcBef>
                <a:buFont typeface="Gungsuh" panose="02030600000101010101" pitchFamily="18" charset="-127"/>
                <a:buChar char="-"/>
                <a:defRPr sz="2400" b="1">
                  <a:solidFill>
                    <a:schemeClr val="tx1"/>
                  </a:solidFill>
                  <a:latin typeface="Arial" panose="020B0604020202020204" pitchFamily="34" charset="0"/>
                  <a:ea typeface="宋体" pitchFamily="2" charset="-122"/>
                </a:defRPr>
              </a:lvl3pPr>
              <a:lvl4pPr marL="1600200" indent="-228600">
                <a:spcBef>
                  <a:spcPct val="20000"/>
                </a:spcBef>
                <a:buChar char="•"/>
                <a:defRPr sz="1600">
                  <a:solidFill>
                    <a:schemeClr val="tx1"/>
                  </a:solidFill>
                  <a:latin typeface="Arial" panose="020B0604020202020204" pitchFamily="34" charset="0"/>
                  <a:ea typeface="黑体" pitchFamily="2" charset="-122"/>
                </a:defRPr>
              </a:lvl4pPr>
              <a:lvl5pPr marL="2057400" indent="-228600">
                <a:spcBef>
                  <a:spcPct val="20000"/>
                </a:spcBef>
                <a:buChar char="»"/>
                <a:defRPr sz="2000">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200" b="1" i="0" u="none" strike="noStrike" kern="1200" cap="none" spc="0" normalizeH="0" baseline="0" noProof="0">
                  <a:ln>
                    <a:noFill/>
                  </a:ln>
                  <a:solidFill>
                    <a:srgbClr val="000000"/>
                  </a:solidFill>
                  <a:effectLst/>
                  <a:uLnTx/>
                  <a:uFillTx/>
                  <a:latin typeface="Arial" panose="020B0604020202020204" pitchFamily="34" charset="0"/>
                  <a:ea typeface="宋体" pitchFamily="2" charset="-122"/>
                  <a:cs typeface="+mn-cs"/>
                </a:rPr>
                <a:t>Solve a system of equations</a:t>
              </a:r>
            </a:p>
          </p:txBody>
        </p:sp>
        <p:grpSp>
          <p:nvGrpSpPr>
            <p:cNvPr id="34" name="Group 28"/>
            <p:cNvGrpSpPr/>
            <p:nvPr/>
          </p:nvGrpSpPr>
          <p:grpSpPr bwMode="auto">
            <a:xfrm>
              <a:off x="709" y="1150"/>
              <a:ext cx="4537" cy="292"/>
              <a:chOff x="709" y="1115"/>
              <a:chExt cx="4537" cy="292"/>
            </a:xfrm>
          </p:grpSpPr>
          <p:sp>
            <p:nvSpPr>
              <p:cNvPr id="74" name="Text Box 4"/>
              <p:cNvSpPr txBox="1">
                <a:spLocks noChangeArrowheads="1"/>
              </p:cNvSpPr>
              <p:nvPr/>
            </p:nvSpPr>
            <p:spPr bwMode="auto">
              <a:xfrm>
                <a:off x="2150" y="1116"/>
                <a:ext cx="1091"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n"/>
                  <a:defRPr sz="2400" b="1">
                    <a:solidFill>
                      <a:schemeClr val="tx1"/>
                    </a:solidFill>
                    <a:latin typeface="Arial" panose="020B0604020202020204" pitchFamily="34" charset="0"/>
                    <a:ea typeface="黑体" pitchFamily="2" charset="-122"/>
                  </a:defRPr>
                </a:lvl1pPr>
                <a:lvl2pPr marL="742950" indent="-285750">
                  <a:spcBef>
                    <a:spcPct val="20000"/>
                  </a:spcBef>
                  <a:buFont typeface="Wingdings" panose="05000000000000000000" pitchFamily="2" charset="2"/>
                  <a:buChar char="l"/>
                  <a:defRPr sz="2000" b="1">
                    <a:solidFill>
                      <a:schemeClr val="tx1"/>
                    </a:solidFill>
                    <a:latin typeface="Arial" panose="020B0604020202020204" pitchFamily="34" charset="0"/>
                    <a:ea typeface="楷体_GB2312" pitchFamily="49" charset="-122"/>
                  </a:defRPr>
                </a:lvl2pPr>
                <a:lvl3pPr marL="1143000" indent="-228600">
                  <a:spcBef>
                    <a:spcPct val="20000"/>
                  </a:spcBef>
                  <a:buFont typeface="Gungsuh" panose="02030600000101010101" pitchFamily="18" charset="-127"/>
                  <a:buChar char="-"/>
                  <a:defRPr sz="2400" b="1">
                    <a:solidFill>
                      <a:schemeClr val="tx1"/>
                    </a:solidFill>
                    <a:latin typeface="Arial" panose="020B0604020202020204" pitchFamily="34" charset="0"/>
                    <a:ea typeface="宋体" pitchFamily="2" charset="-122"/>
                  </a:defRPr>
                </a:lvl3pPr>
                <a:lvl4pPr marL="1600200" indent="-228600">
                  <a:spcBef>
                    <a:spcPct val="20000"/>
                  </a:spcBef>
                  <a:buChar char="•"/>
                  <a:defRPr sz="1600">
                    <a:solidFill>
                      <a:schemeClr val="tx1"/>
                    </a:solidFill>
                    <a:latin typeface="Arial" panose="020B0604020202020204" pitchFamily="34" charset="0"/>
                    <a:ea typeface="黑体" pitchFamily="2" charset="-122"/>
                  </a:defRPr>
                </a:lvl4pPr>
                <a:lvl5pPr marL="2057400" indent="-228600">
                  <a:spcBef>
                    <a:spcPct val="20000"/>
                  </a:spcBef>
                  <a:buChar char="»"/>
                  <a:defRPr sz="2000">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200" b="1" i="0" u="none" strike="noStrike" kern="1200" cap="none" spc="0" normalizeH="0" baseline="0" noProof="0">
                    <a:ln>
                      <a:noFill/>
                    </a:ln>
                    <a:solidFill>
                      <a:srgbClr val="000000"/>
                    </a:solidFill>
                    <a:effectLst/>
                    <a:uLnTx/>
                    <a:uFillTx/>
                    <a:latin typeface="Arial" panose="020B0604020202020204" pitchFamily="34" charset="0"/>
                    <a:ea typeface="宋体" pitchFamily="2" charset="-122"/>
                    <a:cs typeface="+mn-cs"/>
                  </a:rPr>
                  <a:t>Gaussian </a:t>
                </a:r>
              </a:p>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200" b="1" i="0" u="none" strike="noStrike" kern="1200" cap="none" spc="0" normalizeH="0" baseline="0" noProof="0">
                    <a:ln>
                      <a:noFill/>
                    </a:ln>
                    <a:solidFill>
                      <a:srgbClr val="000000"/>
                    </a:solidFill>
                    <a:effectLst/>
                    <a:uLnTx/>
                    <a:uFillTx/>
                    <a:latin typeface="Arial" panose="020B0604020202020204" pitchFamily="34" charset="0"/>
                    <a:ea typeface="宋体" pitchFamily="2" charset="-122"/>
                    <a:cs typeface="+mn-cs"/>
                  </a:rPr>
                  <a:t>elimination</a:t>
                </a:r>
              </a:p>
            </p:txBody>
          </p:sp>
          <p:sp>
            <p:nvSpPr>
              <p:cNvPr id="75" name="Text Box 5"/>
              <p:cNvSpPr txBox="1">
                <a:spLocks noChangeArrowheads="1"/>
              </p:cNvSpPr>
              <p:nvPr/>
            </p:nvSpPr>
            <p:spPr bwMode="auto">
              <a:xfrm>
                <a:off x="3345" y="1115"/>
                <a:ext cx="865"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n"/>
                  <a:defRPr sz="2400" b="1">
                    <a:solidFill>
                      <a:schemeClr val="tx1"/>
                    </a:solidFill>
                    <a:latin typeface="Arial" panose="020B0604020202020204" pitchFamily="34" charset="0"/>
                    <a:ea typeface="黑体" pitchFamily="2" charset="-122"/>
                  </a:defRPr>
                </a:lvl1pPr>
                <a:lvl2pPr marL="742950" indent="-285750">
                  <a:spcBef>
                    <a:spcPct val="20000"/>
                  </a:spcBef>
                  <a:buFont typeface="Wingdings" panose="05000000000000000000" pitchFamily="2" charset="2"/>
                  <a:buChar char="l"/>
                  <a:defRPr sz="2000" b="1">
                    <a:solidFill>
                      <a:schemeClr val="tx1"/>
                    </a:solidFill>
                    <a:latin typeface="Arial" panose="020B0604020202020204" pitchFamily="34" charset="0"/>
                    <a:ea typeface="楷体_GB2312" pitchFamily="49" charset="-122"/>
                  </a:defRPr>
                </a:lvl2pPr>
                <a:lvl3pPr marL="1143000" indent="-228600">
                  <a:spcBef>
                    <a:spcPct val="20000"/>
                  </a:spcBef>
                  <a:buFont typeface="Gungsuh" panose="02030600000101010101" pitchFamily="18" charset="-127"/>
                  <a:buChar char="-"/>
                  <a:defRPr sz="2400" b="1">
                    <a:solidFill>
                      <a:schemeClr val="tx1"/>
                    </a:solidFill>
                    <a:latin typeface="Arial" panose="020B0604020202020204" pitchFamily="34" charset="0"/>
                    <a:ea typeface="宋体" pitchFamily="2" charset="-122"/>
                  </a:defRPr>
                </a:lvl3pPr>
                <a:lvl4pPr marL="1600200" indent="-228600">
                  <a:spcBef>
                    <a:spcPct val="20000"/>
                  </a:spcBef>
                  <a:buChar char="•"/>
                  <a:defRPr sz="1600">
                    <a:solidFill>
                      <a:schemeClr val="tx1"/>
                    </a:solidFill>
                    <a:latin typeface="Arial" panose="020B0604020202020204" pitchFamily="34" charset="0"/>
                    <a:ea typeface="黑体" pitchFamily="2" charset="-122"/>
                  </a:defRPr>
                </a:lvl4pPr>
                <a:lvl5pPr marL="2057400" indent="-228600">
                  <a:spcBef>
                    <a:spcPct val="20000"/>
                  </a:spcBef>
                  <a:buChar char="»"/>
                  <a:defRPr sz="2000">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200" b="1" i="0" u="none" strike="noStrike" kern="1200" cap="none" spc="0" normalizeH="0" baseline="0" noProof="0">
                    <a:ln>
                      <a:noFill/>
                    </a:ln>
                    <a:solidFill>
                      <a:srgbClr val="000000"/>
                    </a:solidFill>
                    <a:effectLst/>
                    <a:uLnTx/>
                    <a:uFillTx/>
                    <a:latin typeface="Arial" panose="020B0604020202020204" pitchFamily="34" charset="0"/>
                    <a:ea typeface="宋体" pitchFamily="2" charset="-122"/>
                    <a:cs typeface="+mn-cs"/>
                  </a:rPr>
                  <a:t>Jacobi</a:t>
                </a:r>
              </a:p>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200" b="1" i="0" u="none" strike="noStrike" kern="1200" cap="none" spc="0" normalizeH="0" baseline="0" noProof="0">
                    <a:ln>
                      <a:noFill/>
                    </a:ln>
                    <a:solidFill>
                      <a:srgbClr val="000000"/>
                    </a:solidFill>
                    <a:effectLst/>
                    <a:uLnTx/>
                    <a:uFillTx/>
                    <a:latin typeface="Arial" panose="020B0604020202020204" pitchFamily="34" charset="0"/>
                    <a:ea typeface="宋体" pitchFamily="2" charset="-122"/>
                    <a:cs typeface="+mn-cs"/>
                  </a:rPr>
                  <a:t>iteration</a:t>
                </a:r>
              </a:p>
            </p:txBody>
          </p:sp>
          <p:sp>
            <p:nvSpPr>
              <p:cNvPr id="76" name="Text Box 6"/>
              <p:cNvSpPr txBox="1">
                <a:spLocks noChangeArrowheads="1"/>
              </p:cNvSpPr>
              <p:nvPr/>
            </p:nvSpPr>
            <p:spPr bwMode="auto">
              <a:xfrm>
                <a:off x="709" y="1202"/>
                <a:ext cx="141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n"/>
                  <a:defRPr sz="2400" b="1">
                    <a:solidFill>
                      <a:schemeClr val="tx1"/>
                    </a:solidFill>
                    <a:latin typeface="Arial" panose="020B0604020202020204" pitchFamily="34" charset="0"/>
                    <a:ea typeface="黑体" pitchFamily="2" charset="-122"/>
                  </a:defRPr>
                </a:lvl1pPr>
                <a:lvl2pPr marL="742950" indent="-285750">
                  <a:spcBef>
                    <a:spcPct val="20000"/>
                  </a:spcBef>
                  <a:buFont typeface="Wingdings" panose="05000000000000000000" pitchFamily="2" charset="2"/>
                  <a:buChar char="l"/>
                  <a:defRPr sz="2000" b="1">
                    <a:solidFill>
                      <a:schemeClr val="tx1"/>
                    </a:solidFill>
                    <a:latin typeface="Arial" panose="020B0604020202020204" pitchFamily="34" charset="0"/>
                    <a:ea typeface="楷体_GB2312" pitchFamily="49" charset="-122"/>
                  </a:defRPr>
                </a:lvl2pPr>
                <a:lvl3pPr marL="1143000" indent="-228600">
                  <a:spcBef>
                    <a:spcPct val="20000"/>
                  </a:spcBef>
                  <a:buFont typeface="Gungsuh" panose="02030600000101010101" pitchFamily="18" charset="-127"/>
                  <a:buChar char="-"/>
                  <a:defRPr sz="2400" b="1">
                    <a:solidFill>
                      <a:schemeClr val="tx1"/>
                    </a:solidFill>
                    <a:latin typeface="Arial" panose="020B0604020202020204" pitchFamily="34" charset="0"/>
                    <a:ea typeface="宋体" pitchFamily="2" charset="-122"/>
                  </a:defRPr>
                </a:lvl3pPr>
                <a:lvl4pPr marL="1600200" indent="-228600">
                  <a:spcBef>
                    <a:spcPct val="20000"/>
                  </a:spcBef>
                  <a:buChar char="•"/>
                  <a:defRPr sz="1600">
                    <a:solidFill>
                      <a:schemeClr val="tx1"/>
                    </a:solidFill>
                    <a:latin typeface="Arial" panose="020B0604020202020204" pitchFamily="34" charset="0"/>
                    <a:ea typeface="黑体" pitchFamily="2" charset="-122"/>
                  </a:defRPr>
                </a:lvl4pPr>
                <a:lvl5pPr marL="2057400" indent="-228600">
                  <a:spcBef>
                    <a:spcPct val="20000"/>
                  </a:spcBef>
                  <a:buChar char="»"/>
                  <a:defRPr sz="2000">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200" b="1" i="0" u="none" strike="noStrike" kern="1200" cap="none" spc="0" normalizeH="0" baseline="0" noProof="0">
                    <a:ln>
                      <a:noFill/>
                    </a:ln>
                    <a:solidFill>
                      <a:srgbClr val="000000"/>
                    </a:solidFill>
                    <a:effectLst/>
                    <a:uLnTx/>
                    <a:uFillTx/>
                    <a:latin typeface="Arial" panose="020B0604020202020204" pitchFamily="34" charset="0"/>
                    <a:ea typeface="宋体" pitchFamily="2" charset="-122"/>
                    <a:cs typeface="+mn-cs"/>
                  </a:rPr>
                  <a:t>Red-black SOR</a:t>
                </a:r>
              </a:p>
            </p:txBody>
          </p:sp>
          <p:sp>
            <p:nvSpPr>
              <p:cNvPr id="77" name="Text Box 7"/>
              <p:cNvSpPr txBox="1">
                <a:spLocks noChangeArrowheads="1"/>
              </p:cNvSpPr>
              <p:nvPr/>
            </p:nvSpPr>
            <p:spPr bwMode="auto">
              <a:xfrm>
                <a:off x="4332" y="1202"/>
                <a:ext cx="914"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n"/>
                  <a:defRPr sz="2400" b="1">
                    <a:solidFill>
                      <a:schemeClr val="tx1"/>
                    </a:solidFill>
                    <a:latin typeface="Arial" panose="020B0604020202020204" pitchFamily="34" charset="0"/>
                    <a:ea typeface="黑体" pitchFamily="2" charset="-122"/>
                  </a:defRPr>
                </a:lvl1pPr>
                <a:lvl2pPr marL="742950" indent="-285750">
                  <a:spcBef>
                    <a:spcPct val="20000"/>
                  </a:spcBef>
                  <a:buFont typeface="Wingdings" panose="05000000000000000000" pitchFamily="2" charset="2"/>
                  <a:buChar char="l"/>
                  <a:defRPr sz="2000" b="1">
                    <a:solidFill>
                      <a:schemeClr val="tx1"/>
                    </a:solidFill>
                    <a:latin typeface="Arial" panose="020B0604020202020204" pitchFamily="34" charset="0"/>
                    <a:ea typeface="楷体_GB2312" pitchFamily="49" charset="-122"/>
                  </a:defRPr>
                </a:lvl2pPr>
                <a:lvl3pPr marL="1143000" indent="-228600">
                  <a:spcBef>
                    <a:spcPct val="20000"/>
                  </a:spcBef>
                  <a:buFont typeface="Gungsuh" panose="02030600000101010101" pitchFamily="18" charset="-127"/>
                  <a:buChar char="-"/>
                  <a:defRPr sz="2400" b="1">
                    <a:solidFill>
                      <a:schemeClr val="tx1"/>
                    </a:solidFill>
                    <a:latin typeface="Arial" panose="020B0604020202020204" pitchFamily="34" charset="0"/>
                    <a:ea typeface="宋体" pitchFamily="2" charset="-122"/>
                  </a:defRPr>
                </a:lvl3pPr>
                <a:lvl4pPr marL="1600200" indent="-228600">
                  <a:spcBef>
                    <a:spcPct val="20000"/>
                  </a:spcBef>
                  <a:buChar char="•"/>
                  <a:defRPr sz="1600">
                    <a:solidFill>
                      <a:schemeClr val="tx1"/>
                    </a:solidFill>
                    <a:latin typeface="Arial" panose="020B0604020202020204" pitchFamily="34" charset="0"/>
                    <a:ea typeface="黑体" pitchFamily="2" charset="-122"/>
                  </a:defRPr>
                </a:lvl4pPr>
                <a:lvl5pPr marL="2057400" indent="-228600">
                  <a:spcBef>
                    <a:spcPct val="20000"/>
                  </a:spcBef>
                  <a:buChar char="»"/>
                  <a:defRPr sz="2000">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200" b="1" i="0" u="none" strike="noStrike" kern="1200" cap="none" spc="0" normalizeH="0" baseline="0" noProof="0">
                    <a:ln>
                      <a:noFill/>
                    </a:ln>
                    <a:solidFill>
                      <a:srgbClr val="000000"/>
                    </a:solidFill>
                    <a:effectLst/>
                    <a:uLnTx/>
                    <a:uFillTx/>
                    <a:latin typeface="Arial" panose="020B0604020202020204" pitchFamily="34" charset="0"/>
                    <a:ea typeface="宋体" pitchFamily="2" charset="-122"/>
                    <a:cs typeface="+mn-cs"/>
                  </a:rPr>
                  <a:t>Multigrid</a:t>
                </a:r>
              </a:p>
            </p:txBody>
          </p:sp>
        </p:grpSp>
        <p:grpSp>
          <p:nvGrpSpPr>
            <p:cNvPr id="35" name="Group 23"/>
            <p:cNvGrpSpPr/>
            <p:nvPr/>
          </p:nvGrpSpPr>
          <p:grpSpPr bwMode="auto">
            <a:xfrm>
              <a:off x="1277" y="1794"/>
              <a:ext cx="2948" cy="174"/>
              <a:chOff x="1133" y="1848"/>
              <a:chExt cx="2948" cy="174"/>
            </a:xfrm>
          </p:grpSpPr>
          <p:sp>
            <p:nvSpPr>
              <p:cNvPr id="70" name="Text Box 8"/>
              <p:cNvSpPr txBox="1">
                <a:spLocks noChangeArrowheads="1"/>
              </p:cNvSpPr>
              <p:nvPr/>
            </p:nvSpPr>
            <p:spPr bwMode="auto">
              <a:xfrm>
                <a:off x="1133" y="1848"/>
                <a:ext cx="102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n"/>
                  <a:defRPr sz="2400" b="1">
                    <a:solidFill>
                      <a:schemeClr val="tx1"/>
                    </a:solidFill>
                    <a:latin typeface="Arial" panose="020B0604020202020204" pitchFamily="34" charset="0"/>
                    <a:ea typeface="黑体" pitchFamily="2" charset="-122"/>
                  </a:defRPr>
                </a:lvl1pPr>
                <a:lvl2pPr marL="742950" indent="-285750">
                  <a:spcBef>
                    <a:spcPct val="20000"/>
                  </a:spcBef>
                  <a:buFont typeface="Wingdings" panose="05000000000000000000" pitchFamily="2" charset="2"/>
                  <a:buChar char="l"/>
                  <a:defRPr sz="2000" b="1">
                    <a:solidFill>
                      <a:schemeClr val="tx1"/>
                    </a:solidFill>
                    <a:latin typeface="Arial" panose="020B0604020202020204" pitchFamily="34" charset="0"/>
                    <a:ea typeface="楷体_GB2312" pitchFamily="49" charset="-122"/>
                  </a:defRPr>
                </a:lvl2pPr>
                <a:lvl3pPr marL="1143000" indent="-228600">
                  <a:spcBef>
                    <a:spcPct val="20000"/>
                  </a:spcBef>
                  <a:buFont typeface="Gungsuh" panose="02030600000101010101" pitchFamily="18" charset="-127"/>
                  <a:buChar char="-"/>
                  <a:defRPr sz="2400" b="1">
                    <a:solidFill>
                      <a:schemeClr val="tx1"/>
                    </a:solidFill>
                    <a:latin typeface="Arial" panose="020B0604020202020204" pitchFamily="34" charset="0"/>
                    <a:ea typeface="宋体" pitchFamily="2" charset="-122"/>
                  </a:defRPr>
                </a:lvl3pPr>
                <a:lvl4pPr marL="1600200" indent="-228600">
                  <a:spcBef>
                    <a:spcPct val="20000"/>
                  </a:spcBef>
                  <a:buChar char="•"/>
                  <a:defRPr sz="1600">
                    <a:solidFill>
                      <a:schemeClr val="tx1"/>
                    </a:solidFill>
                    <a:latin typeface="Arial" panose="020B0604020202020204" pitchFamily="34" charset="0"/>
                    <a:ea typeface="黑体" pitchFamily="2" charset="-122"/>
                  </a:defRPr>
                </a:lvl4pPr>
                <a:lvl5pPr marL="2057400" indent="-228600">
                  <a:spcBef>
                    <a:spcPct val="20000"/>
                  </a:spcBef>
                  <a:buChar char="»"/>
                  <a:defRPr sz="2000">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200" b="1" i="0" u="none" strike="noStrike" kern="1200" cap="none" spc="0" normalizeH="0" baseline="0" noProof="0" dirty="0">
                    <a:ln>
                      <a:noFill/>
                    </a:ln>
                    <a:solidFill>
                      <a:srgbClr val="000000"/>
                    </a:solidFill>
                    <a:effectLst/>
                    <a:uLnTx/>
                    <a:uFillTx/>
                    <a:latin typeface="Arial" panose="020B0604020202020204" pitchFamily="34" charset="0"/>
                    <a:ea typeface="宋体" pitchFamily="2" charset="-122"/>
                    <a:cs typeface="+mn-cs"/>
                  </a:rPr>
                  <a:t>FORTRAN</a:t>
                </a:r>
              </a:p>
            </p:txBody>
          </p:sp>
          <p:sp>
            <p:nvSpPr>
              <p:cNvPr id="71" name="Text Box 9"/>
              <p:cNvSpPr txBox="1">
                <a:spLocks noChangeArrowheads="1"/>
              </p:cNvSpPr>
              <p:nvPr/>
            </p:nvSpPr>
            <p:spPr bwMode="auto">
              <a:xfrm>
                <a:off x="2279" y="1848"/>
                <a:ext cx="32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n"/>
                  <a:defRPr sz="2400" b="1">
                    <a:solidFill>
                      <a:schemeClr val="tx1"/>
                    </a:solidFill>
                    <a:latin typeface="Arial" panose="020B0604020202020204" pitchFamily="34" charset="0"/>
                    <a:ea typeface="黑体" pitchFamily="2" charset="-122"/>
                  </a:defRPr>
                </a:lvl1pPr>
                <a:lvl2pPr marL="742950" indent="-285750">
                  <a:spcBef>
                    <a:spcPct val="20000"/>
                  </a:spcBef>
                  <a:buFont typeface="Wingdings" panose="05000000000000000000" pitchFamily="2" charset="2"/>
                  <a:buChar char="l"/>
                  <a:defRPr sz="2000" b="1">
                    <a:solidFill>
                      <a:schemeClr val="tx1"/>
                    </a:solidFill>
                    <a:latin typeface="Arial" panose="020B0604020202020204" pitchFamily="34" charset="0"/>
                    <a:ea typeface="楷体_GB2312" pitchFamily="49" charset="-122"/>
                  </a:defRPr>
                </a:lvl2pPr>
                <a:lvl3pPr marL="1143000" indent="-228600">
                  <a:spcBef>
                    <a:spcPct val="20000"/>
                  </a:spcBef>
                  <a:buFont typeface="Gungsuh" panose="02030600000101010101" pitchFamily="18" charset="-127"/>
                  <a:buChar char="-"/>
                  <a:defRPr sz="2400" b="1">
                    <a:solidFill>
                      <a:schemeClr val="tx1"/>
                    </a:solidFill>
                    <a:latin typeface="Arial" panose="020B0604020202020204" pitchFamily="34" charset="0"/>
                    <a:ea typeface="宋体" pitchFamily="2" charset="-122"/>
                  </a:defRPr>
                </a:lvl3pPr>
                <a:lvl4pPr marL="1600200" indent="-228600">
                  <a:spcBef>
                    <a:spcPct val="20000"/>
                  </a:spcBef>
                  <a:buChar char="•"/>
                  <a:defRPr sz="1600">
                    <a:solidFill>
                      <a:schemeClr val="tx1"/>
                    </a:solidFill>
                    <a:latin typeface="Arial" panose="020B0604020202020204" pitchFamily="34" charset="0"/>
                    <a:ea typeface="黑体" pitchFamily="2" charset="-122"/>
                  </a:defRPr>
                </a:lvl4pPr>
                <a:lvl5pPr marL="2057400" indent="-228600">
                  <a:spcBef>
                    <a:spcPct val="20000"/>
                  </a:spcBef>
                  <a:buChar char="»"/>
                  <a:defRPr sz="2000">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200" b="1" i="0" u="none" strike="noStrike" kern="1200" cap="none" spc="0" normalizeH="0" baseline="0" noProof="0">
                    <a:ln>
                      <a:noFill/>
                    </a:ln>
                    <a:solidFill>
                      <a:srgbClr val="000000"/>
                    </a:solidFill>
                    <a:effectLst/>
                    <a:uLnTx/>
                    <a:uFillTx/>
                    <a:latin typeface="Arial" panose="020B0604020202020204" pitchFamily="34" charset="0"/>
                    <a:ea typeface="宋体" pitchFamily="2" charset="-122"/>
                    <a:cs typeface="+mn-cs"/>
                  </a:rPr>
                  <a:t>C</a:t>
                </a:r>
              </a:p>
            </p:txBody>
          </p:sp>
          <p:sp>
            <p:nvSpPr>
              <p:cNvPr id="72" name="Text Box 10"/>
              <p:cNvSpPr txBox="1">
                <a:spLocks noChangeArrowheads="1"/>
              </p:cNvSpPr>
              <p:nvPr/>
            </p:nvSpPr>
            <p:spPr bwMode="auto">
              <a:xfrm>
                <a:off x="2811" y="1848"/>
                <a:ext cx="51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n"/>
                  <a:defRPr sz="2400" b="1">
                    <a:solidFill>
                      <a:schemeClr val="tx1"/>
                    </a:solidFill>
                    <a:latin typeface="Arial" panose="020B0604020202020204" pitchFamily="34" charset="0"/>
                    <a:ea typeface="黑体" pitchFamily="2" charset="-122"/>
                  </a:defRPr>
                </a:lvl1pPr>
                <a:lvl2pPr marL="742950" indent="-285750">
                  <a:spcBef>
                    <a:spcPct val="20000"/>
                  </a:spcBef>
                  <a:buFont typeface="Wingdings" panose="05000000000000000000" pitchFamily="2" charset="2"/>
                  <a:buChar char="l"/>
                  <a:defRPr sz="2000" b="1">
                    <a:solidFill>
                      <a:schemeClr val="tx1"/>
                    </a:solidFill>
                    <a:latin typeface="Arial" panose="020B0604020202020204" pitchFamily="34" charset="0"/>
                    <a:ea typeface="楷体_GB2312" pitchFamily="49" charset="-122"/>
                  </a:defRPr>
                </a:lvl2pPr>
                <a:lvl3pPr marL="1143000" indent="-228600">
                  <a:spcBef>
                    <a:spcPct val="20000"/>
                  </a:spcBef>
                  <a:buFont typeface="Gungsuh" panose="02030600000101010101" pitchFamily="18" charset="-127"/>
                  <a:buChar char="-"/>
                  <a:defRPr sz="2400" b="1">
                    <a:solidFill>
                      <a:schemeClr val="tx1"/>
                    </a:solidFill>
                    <a:latin typeface="Arial" panose="020B0604020202020204" pitchFamily="34" charset="0"/>
                    <a:ea typeface="宋体" pitchFamily="2" charset="-122"/>
                  </a:defRPr>
                </a:lvl3pPr>
                <a:lvl4pPr marL="1600200" indent="-228600">
                  <a:spcBef>
                    <a:spcPct val="20000"/>
                  </a:spcBef>
                  <a:buChar char="•"/>
                  <a:defRPr sz="1600">
                    <a:solidFill>
                      <a:schemeClr val="tx1"/>
                    </a:solidFill>
                    <a:latin typeface="Arial" panose="020B0604020202020204" pitchFamily="34" charset="0"/>
                    <a:ea typeface="黑体" pitchFamily="2" charset="-122"/>
                  </a:defRPr>
                </a:lvl4pPr>
                <a:lvl5pPr marL="2057400" indent="-228600">
                  <a:spcBef>
                    <a:spcPct val="20000"/>
                  </a:spcBef>
                  <a:buChar char="»"/>
                  <a:defRPr sz="2000">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200" b="1" i="0" u="none" strike="noStrike" kern="1200" cap="none" spc="0" normalizeH="0" baseline="0" noProof="0">
                    <a:ln>
                      <a:noFill/>
                    </a:ln>
                    <a:solidFill>
                      <a:srgbClr val="000000"/>
                    </a:solidFill>
                    <a:effectLst/>
                    <a:uLnTx/>
                    <a:uFillTx/>
                    <a:latin typeface="Arial" panose="020B0604020202020204" pitchFamily="34" charset="0"/>
                    <a:ea typeface="宋体" pitchFamily="2" charset="-122"/>
                    <a:cs typeface="+mn-cs"/>
                  </a:rPr>
                  <a:t>C++</a:t>
                </a:r>
              </a:p>
            </p:txBody>
          </p:sp>
          <p:sp>
            <p:nvSpPr>
              <p:cNvPr id="73" name="Text Box 11"/>
              <p:cNvSpPr txBox="1">
                <a:spLocks noChangeArrowheads="1"/>
              </p:cNvSpPr>
              <p:nvPr/>
            </p:nvSpPr>
            <p:spPr bwMode="auto">
              <a:xfrm>
                <a:off x="3508" y="1848"/>
                <a:ext cx="57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n"/>
                  <a:defRPr sz="2400" b="1">
                    <a:solidFill>
                      <a:schemeClr val="tx1"/>
                    </a:solidFill>
                    <a:latin typeface="Arial" panose="020B0604020202020204" pitchFamily="34" charset="0"/>
                    <a:ea typeface="黑体" pitchFamily="2" charset="-122"/>
                  </a:defRPr>
                </a:lvl1pPr>
                <a:lvl2pPr marL="742950" indent="-285750">
                  <a:spcBef>
                    <a:spcPct val="20000"/>
                  </a:spcBef>
                  <a:buFont typeface="Wingdings" panose="05000000000000000000" pitchFamily="2" charset="2"/>
                  <a:buChar char="l"/>
                  <a:defRPr sz="2000" b="1">
                    <a:solidFill>
                      <a:schemeClr val="tx1"/>
                    </a:solidFill>
                    <a:latin typeface="Arial" panose="020B0604020202020204" pitchFamily="34" charset="0"/>
                    <a:ea typeface="楷体_GB2312" pitchFamily="49" charset="-122"/>
                  </a:defRPr>
                </a:lvl2pPr>
                <a:lvl3pPr marL="1143000" indent="-228600">
                  <a:spcBef>
                    <a:spcPct val="20000"/>
                  </a:spcBef>
                  <a:buFont typeface="Gungsuh" panose="02030600000101010101" pitchFamily="18" charset="-127"/>
                  <a:buChar char="-"/>
                  <a:defRPr sz="2400" b="1">
                    <a:solidFill>
                      <a:schemeClr val="tx1"/>
                    </a:solidFill>
                    <a:latin typeface="Arial" panose="020B0604020202020204" pitchFamily="34" charset="0"/>
                    <a:ea typeface="宋体" pitchFamily="2" charset="-122"/>
                  </a:defRPr>
                </a:lvl3pPr>
                <a:lvl4pPr marL="1600200" indent="-228600">
                  <a:spcBef>
                    <a:spcPct val="20000"/>
                  </a:spcBef>
                  <a:buChar char="•"/>
                  <a:defRPr sz="1600">
                    <a:solidFill>
                      <a:schemeClr val="tx1"/>
                    </a:solidFill>
                    <a:latin typeface="Arial" panose="020B0604020202020204" pitchFamily="34" charset="0"/>
                    <a:ea typeface="黑体" pitchFamily="2" charset="-122"/>
                  </a:defRPr>
                </a:lvl4pPr>
                <a:lvl5pPr marL="2057400" indent="-228600">
                  <a:spcBef>
                    <a:spcPct val="20000"/>
                  </a:spcBef>
                  <a:buChar char="»"/>
                  <a:defRPr sz="2000">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200" b="1" i="0" u="none" strike="noStrike" kern="1200" cap="none" spc="0" normalizeH="0" baseline="0" noProof="0">
                    <a:ln>
                      <a:noFill/>
                    </a:ln>
                    <a:solidFill>
                      <a:srgbClr val="000000"/>
                    </a:solidFill>
                    <a:effectLst/>
                    <a:uLnTx/>
                    <a:uFillTx/>
                    <a:latin typeface="Arial" panose="020B0604020202020204" pitchFamily="34" charset="0"/>
                    <a:ea typeface="宋体" pitchFamily="2" charset="-122"/>
                    <a:cs typeface="+mn-cs"/>
                  </a:rPr>
                  <a:t>Java</a:t>
                </a:r>
              </a:p>
            </p:txBody>
          </p:sp>
        </p:grpSp>
        <p:grpSp>
          <p:nvGrpSpPr>
            <p:cNvPr id="36" name="Group 24"/>
            <p:cNvGrpSpPr/>
            <p:nvPr/>
          </p:nvGrpSpPr>
          <p:grpSpPr bwMode="auto">
            <a:xfrm>
              <a:off x="982" y="2263"/>
              <a:ext cx="3647" cy="174"/>
              <a:chOff x="694" y="2472"/>
              <a:chExt cx="3647" cy="174"/>
            </a:xfrm>
          </p:grpSpPr>
          <p:sp>
            <p:nvSpPr>
              <p:cNvPr id="67" name="Text Box 12"/>
              <p:cNvSpPr txBox="1">
                <a:spLocks noChangeArrowheads="1"/>
              </p:cNvSpPr>
              <p:nvPr/>
            </p:nvSpPr>
            <p:spPr bwMode="auto">
              <a:xfrm>
                <a:off x="2004" y="2472"/>
                <a:ext cx="874"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n"/>
                  <a:defRPr sz="2400" b="1">
                    <a:solidFill>
                      <a:schemeClr val="tx1"/>
                    </a:solidFill>
                    <a:latin typeface="Arial" panose="020B0604020202020204" pitchFamily="34" charset="0"/>
                    <a:ea typeface="黑体" pitchFamily="2" charset="-122"/>
                  </a:defRPr>
                </a:lvl1pPr>
                <a:lvl2pPr marL="742950" indent="-285750">
                  <a:spcBef>
                    <a:spcPct val="20000"/>
                  </a:spcBef>
                  <a:buFont typeface="Wingdings" panose="05000000000000000000" pitchFamily="2" charset="2"/>
                  <a:buChar char="l"/>
                  <a:defRPr sz="2000" b="1">
                    <a:solidFill>
                      <a:schemeClr val="tx1"/>
                    </a:solidFill>
                    <a:latin typeface="Arial" panose="020B0604020202020204" pitchFamily="34" charset="0"/>
                    <a:ea typeface="楷体_GB2312" pitchFamily="49" charset="-122"/>
                  </a:defRPr>
                </a:lvl2pPr>
                <a:lvl3pPr marL="1143000" indent="-228600">
                  <a:spcBef>
                    <a:spcPct val="20000"/>
                  </a:spcBef>
                  <a:buFont typeface="Gungsuh" panose="02030600000101010101" pitchFamily="18" charset="-127"/>
                  <a:buChar char="-"/>
                  <a:defRPr sz="2400" b="1">
                    <a:solidFill>
                      <a:schemeClr val="tx1"/>
                    </a:solidFill>
                    <a:latin typeface="Arial" panose="020B0604020202020204" pitchFamily="34" charset="0"/>
                    <a:ea typeface="宋体" pitchFamily="2" charset="-122"/>
                  </a:defRPr>
                </a:lvl3pPr>
                <a:lvl4pPr marL="1600200" indent="-228600">
                  <a:spcBef>
                    <a:spcPct val="20000"/>
                  </a:spcBef>
                  <a:buChar char="•"/>
                  <a:defRPr sz="1600">
                    <a:solidFill>
                      <a:schemeClr val="tx1"/>
                    </a:solidFill>
                    <a:latin typeface="Arial" panose="020B0604020202020204" pitchFamily="34" charset="0"/>
                    <a:ea typeface="黑体" pitchFamily="2" charset="-122"/>
                  </a:defRPr>
                </a:lvl4pPr>
                <a:lvl5pPr marL="2057400" indent="-228600">
                  <a:spcBef>
                    <a:spcPct val="20000"/>
                  </a:spcBef>
                  <a:buChar char="»"/>
                  <a:defRPr sz="2000">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200" b="1" i="0" u="none" strike="noStrike" kern="1200" cap="none" spc="0" normalizeH="0" baseline="0" noProof="0">
                    <a:ln>
                      <a:noFill/>
                    </a:ln>
                    <a:solidFill>
                      <a:srgbClr val="000000"/>
                    </a:solidFill>
                    <a:effectLst/>
                    <a:uLnTx/>
                    <a:uFillTx/>
                    <a:latin typeface="Arial" panose="020B0604020202020204" pitchFamily="34" charset="0"/>
                    <a:ea typeface="宋体" pitchFamily="2" charset="-122"/>
                    <a:cs typeface="+mn-cs"/>
                  </a:rPr>
                  <a:t>Intel x86</a:t>
                </a:r>
              </a:p>
            </p:txBody>
          </p:sp>
          <p:sp>
            <p:nvSpPr>
              <p:cNvPr id="68" name="Text Box 13"/>
              <p:cNvSpPr txBox="1">
                <a:spLocks noChangeArrowheads="1"/>
              </p:cNvSpPr>
              <p:nvPr/>
            </p:nvSpPr>
            <p:spPr bwMode="auto">
              <a:xfrm>
                <a:off x="694" y="2472"/>
                <a:ext cx="114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n"/>
                  <a:defRPr sz="2400" b="1">
                    <a:solidFill>
                      <a:schemeClr val="tx1"/>
                    </a:solidFill>
                    <a:latin typeface="Arial" panose="020B0604020202020204" pitchFamily="34" charset="0"/>
                    <a:ea typeface="黑体" pitchFamily="2" charset="-122"/>
                  </a:defRPr>
                </a:lvl1pPr>
                <a:lvl2pPr marL="742950" indent="-285750">
                  <a:spcBef>
                    <a:spcPct val="20000"/>
                  </a:spcBef>
                  <a:buFont typeface="Wingdings" panose="05000000000000000000" pitchFamily="2" charset="2"/>
                  <a:buChar char="l"/>
                  <a:defRPr sz="2000" b="1">
                    <a:solidFill>
                      <a:schemeClr val="tx1"/>
                    </a:solidFill>
                    <a:latin typeface="Arial" panose="020B0604020202020204" pitchFamily="34" charset="0"/>
                    <a:ea typeface="楷体_GB2312" pitchFamily="49" charset="-122"/>
                  </a:defRPr>
                </a:lvl2pPr>
                <a:lvl3pPr marL="1143000" indent="-228600">
                  <a:spcBef>
                    <a:spcPct val="20000"/>
                  </a:spcBef>
                  <a:buFont typeface="Gungsuh" panose="02030600000101010101" pitchFamily="18" charset="-127"/>
                  <a:buChar char="-"/>
                  <a:defRPr sz="2400" b="1">
                    <a:solidFill>
                      <a:schemeClr val="tx1"/>
                    </a:solidFill>
                    <a:latin typeface="Arial" panose="020B0604020202020204" pitchFamily="34" charset="0"/>
                    <a:ea typeface="宋体" pitchFamily="2" charset="-122"/>
                  </a:defRPr>
                </a:lvl3pPr>
                <a:lvl4pPr marL="1600200" indent="-228600">
                  <a:spcBef>
                    <a:spcPct val="20000"/>
                  </a:spcBef>
                  <a:buChar char="•"/>
                  <a:defRPr sz="1600">
                    <a:solidFill>
                      <a:schemeClr val="tx1"/>
                    </a:solidFill>
                    <a:latin typeface="Arial" panose="020B0604020202020204" pitchFamily="34" charset="0"/>
                    <a:ea typeface="黑体" pitchFamily="2" charset="-122"/>
                  </a:defRPr>
                </a:lvl4pPr>
                <a:lvl5pPr marL="2057400" indent="-228600">
                  <a:spcBef>
                    <a:spcPct val="20000"/>
                  </a:spcBef>
                  <a:buChar char="»"/>
                  <a:defRPr sz="2000">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200" b="1" i="0" u="none" strike="noStrike" kern="1200" cap="none" spc="0" normalizeH="0" baseline="0" noProof="0">
                    <a:ln>
                      <a:noFill/>
                    </a:ln>
                    <a:solidFill>
                      <a:srgbClr val="000000"/>
                    </a:solidFill>
                    <a:effectLst/>
                    <a:uLnTx/>
                    <a:uFillTx/>
                    <a:latin typeface="Arial" panose="020B0604020202020204" pitchFamily="34" charset="0"/>
                    <a:ea typeface="宋体" pitchFamily="2" charset="-122"/>
                    <a:cs typeface="+mn-cs"/>
                  </a:rPr>
                  <a:t>Sun SPARC</a:t>
                </a:r>
              </a:p>
            </p:txBody>
          </p:sp>
          <p:sp>
            <p:nvSpPr>
              <p:cNvPr id="69" name="Text Box 14"/>
              <p:cNvSpPr txBox="1">
                <a:spLocks noChangeArrowheads="1"/>
              </p:cNvSpPr>
              <p:nvPr/>
            </p:nvSpPr>
            <p:spPr bwMode="auto">
              <a:xfrm>
                <a:off x="3047" y="2472"/>
                <a:ext cx="1294"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n"/>
                  <a:defRPr sz="2400" b="1">
                    <a:solidFill>
                      <a:schemeClr val="tx1"/>
                    </a:solidFill>
                    <a:latin typeface="Arial" panose="020B0604020202020204" pitchFamily="34" charset="0"/>
                    <a:ea typeface="黑体" pitchFamily="2" charset="-122"/>
                  </a:defRPr>
                </a:lvl1pPr>
                <a:lvl2pPr marL="742950" indent="-285750">
                  <a:spcBef>
                    <a:spcPct val="20000"/>
                  </a:spcBef>
                  <a:buFont typeface="Wingdings" panose="05000000000000000000" pitchFamily="2" charset="2"/>
                  <a:buChar char="l"/>
                  <a:defRPr sz="2000" b="1">
                    <a:solidFill>
                      <a:schemeClr val="tx1"/>
                    </a:solidFill>
                    <a:latin typeface="Arial" panose="020B0604020202020204" pitchFamily="34" charset="0"/>
                    <a:ea typeface="楷体_GB2312" pitchFamily="49" charset="-122"/>
                  </a:defRPr>
                </a:lvl2pPr>
                <a:lvl3pPr marL="1143000" indent="-228600">
                  <a:spcBef>
                    <a:spcPct val="20000"/>
                  </a:spcBef>
                  <a:buFont typeface="Gungsuh" panose="02030600000101010101" pitchFamily="18" charset="-127"/>
                  <a:buChar char="-"/>
                  <a:defRPr sz="2400" b="1">
                    <a:solidFill>
                      <a:schemeClr val="tx1"/>
                    </a:solidFill>
                    <a:latin typeface="Arial" panose="020B0604020202020204" pitchFamily="34" charset="0"/>
                    <a:ea typeface="宋体" pitchFamily="2" charset="-122"/>
                  </a:defRPr>
                </a:lvl3pPr>
                <a:lvl4pPr marL="1600200" indent="-228600">
                  <a:spcBef>
                    <a:spcPct val="20000"/>
                  </a:spcBef>
                  <a:buChar char="•"/>
                  <a:defRPr sz="1600">
                    <a:solidFill>
                      <a:schemeClr val="tx1"/>
                    </a:solidFill>
                    <a:latin typeface="Arial" panose="020B0604020202020204" pitchFamily="34" charset="0"/>
                    <a:ea typeface="黑体" pitchFamily="2" charset="-122"/>
                  </a:defRPr>
                </a:lvl4pPr>
                <a:lvl5pPr marL="2057400" indent="-228600">
                  <a:spcBef>
                    <a:spcPct val="20000"/>
                  </a:spcBef>
                  <a:buChar char="»"/>
                  <a:defRPr sz="2000">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200" b="1" i="0" u="none" strike="noStrike" kern="1200" cap="none" spc="0" normalizeH="0" baseline="0" noProof="0">
                    <a:ln>
                      <a:noFill/>
                    </a:ln>
                    <a:solidFill>
                      <a:srgbClr val="000000"/>
                    </a:solidFill>
                    <a:effectLst/>
                    <a:uLnTx/>
                    <a:uFillTx/>
                    <a:latin typeface="Arial" panose="020B0604020202020204" pitchFamily="34" charset="0"/>
                    <a:ea typeface="宋体" pitchFamily="2" charset="-122"/>
                    <a:cs typeface="+mn-cs"/>
                  </a:rPr>
                  <a:t>IBM PowerPC</a:t>
                </a:r>
              </a:p>
            </p:txBody>
          </p:sp>
        </p:grpSp>
        <p:grpSp>
          <p:nvGrpSpPr>
            <p:cNvPr id="37" name="Group 25"/>
            <p:cNvGrpSpPr/>
            <p:nvPr/>
          </p:nvGrpSpPr>
          <p:grpSpPr bwMode="auto">
            <a:xfrm>
              <a:off x="1362" y="2733"/>
              <a:ext cx="3161" cy="232"/>
              <a:chOff x="1074" y="2928"/>
              <a:chExt cx="3161" cy="232"/>
            </a:xfrm>
          </p:grpSpPr>
          <p:sp>
            <p:nvSpPr>
              <p:cNvPr id="64" name="Text Box 15"/>
              <p:cNvSpPr txBox="1">
                <a:spLocks noChangeArrowheads="1"/>
              </p:cNvSpPr>
              <p:nvPr/>
            </p:nvSpPr>
            <p:spPr bwMode="auto">
              <a:xfrm>
                <a:off x="1074" y="2986"/>
                <a:ext cx="1006"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n"/>
                  <a:defRPr sz="2400" b="1">
                    <a:solidFill>
                      <a:schemeClr val="tx1"/>
                    </a:solidFill>
                    <a:latin typeface="Arial" panose="020B0604020202020204" pitchFamily="34" charset="0"/>
                    <a:ea typeface="黑体" pitchFamily="2" charset="-122"/>
                  </a:defRPr>
                </a:lvl1pPr>
                <a:lvl2pPr marL="742950" indent="-285750">
                  <a:spcBef>
                    <a:spcPct val="20000"/>
                  </a:spcBef>
                  <a:buFont typeface="Wingdings" panose="05000000000000000000" pitchFamily="2" charset="2"/>
                  <a:buChar char="l"/>
                  <a:defRPr sz="2000" b="1">
                    <a:solidFill>
                      <a:schemeClr val="tx1"/>
                    </a:solidFill>
                    <a:latin typeface="Arial" panose="020B0604020202020204" pitchFamily="34" charset="0"/>
                    <a:ea typeface="楷体_GB2312" pitchFamily="49" charset="-122"/>
                  </a:defRPr>
                </a:lvl2pPr>
                <a:lvl3pPr marL="1143000" indent="-228600">
                  <a:spcBef>
                    <a:spcPct val="20000"/>
                  </a:spcBef>
                  <a:buFont typeface="Gungsuh" panose="02030600000101010101" pitchFamily="18" charset="-127"/>
                  <a:buChar char="-"/>
                  <a:defRPr sz="2400" b="1">
                    <a:solidFill>
                      <a:schemeClr val="tx1"/>
                    </a:solidFill>
                    <a:latin typeface="Arial" panose="020B0604020202020204" pitchFamily="34" charset="0"/>
                    <a:ea typeface="宋体" pitchFamily="2" charset="-122"/>
                  </a:defRPr>
                </a:lvl3pPr>
                <a:lvl4pPr marL="1600200" indent="-228600">
                  <a:spcBef>
                    <a:spcPct val="20000"/>
                  </a:spcBef>
                  <a:buChar char="•"/>
                  <a:defRPr sz="1600">
                    <a:solidFill>
                      <a:schemeClr val="tx1"/>
                    </a:solidFill>
                    <a:latin typeface="Arial" panose="020B0604020202020204" pitchFamily="34" charset="0"/>
                    <a:ea typeface="黑体" pitchFamily="2" charset="-122"/>
                  </a:defRPr>
                </a:lvl4pPr>
                <a:lvl5pPr marL="2057400" indent="-228600">
                  <a:spcBef>
                    <a:spcPct val="20000"/>
                  </a:spcBef>
                  <a:buChar char="»"/>
                  <a:defRPr sz="2000">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200" b="1" i="0" u="none" strike="noStrike" kern="1200" cap="none" spc="0" normalizeH="0" baseline="0" noProof="0">
                    <a:ln>
                      <a:noFill/>
                    </a:ln>
                    <a:solidFill>
                      <a:srgbClr val="000000"/>
                    </a:solidFill>
                    <a:effectLst/>
                    <a:uLnTx/>
                    <a:uFillTx/>
                    <a:latin typeface="Arial" panose="020B0604020202020204" pitchFamily="34" charset="0"/>
                    <a:ea typeface="宋体" pitchFamily="2" charset="-122"/>
                    <a:cs typeface="+mn-cs"/>
                  </a:rPr>
                  <a:t>Pentium 4</a:t>
                </a:r>
              </a:p>
            </p:txBody>
          </p:sp>
          <p:sp>
            <p:nvSpPr>
              <p:cNvPr id="65" name="Text Box 16"/>
              <p:cNvSpPr txBox="1">
                <a:spLocks noChangeArrowheads="1"/>
              </p:cNvSpPr>
              <p:nvPr/>
            </p:nvSpPr>
            <p:spPr bwMode="auto">
              <a:xfrm>
                <a:off x="1892" y="2928"/>
                <a:ext cx="1098"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n"/>
                  <a:defRPr sz="2400" b="1">
                    <a:solidFill>
                      <a:schemeClr val="tx1"/>
                    </a:solidFill>
                    <a:latin typeface="Arial" panose="020B0604020202020204" pitchFamily="34" charset="0"/>
                    <a:ea typeface="黑体" pitchFamily="2" charset="-122"/>
                  </a:defRPr>
                </a:lvl1pPr>
                <a:lvl2pPr marL="742950" indent="-285750">
                  <a:spcBef>
                    <a:spcPct val="20000"/>
                  </a:spcBef>
                  <a:buFont typeface="Wingdings" panose="05000000000000000000" pitchFamily="2" charset="2"/>
                  <a:buChar char="l"/>
                  <a:defRPr sz="2000" b="1">
                    <a:solidFill>
                      <a:schemeClr val="tx1"/>
                    </a:solidFill>
                    <a:latin typeface="Arial" panose="020B0604020202020204" pitchFamily="34" charset="0"/>
                    <a:ea typeface="楷体_GB2312" pitchFamily="49" charset="-122"/>
                  </a:defRPr>
                </a:lvl2pPr>
                <a:lvl3pPr marL="1143000" indent="-228600">
                  <a:spcBef>
                    <a:spcPct val="20000"/>
                  </a:spcBef>
                  <a:buFont typeface="Gungsuh" panose="02030600000101010101" pitchFamily="18" charset="-127"/>
                  <a:buChar char="-"/>
                  <a:defRPr sz="2400" b="1">
                    <a:solidFill>
                      <a:schemeClr val="tx1"/>
                    </a:solidFill>
                    <a:latin typeface="Arial" panose="020B0604020202020204" pitchFamily="34" charset="0"/>
                    <a:ea typeface="宋体" pitchFamily="2" charset="-122"/>
                  </a:defRPr>
                </a:lvl3pPr>
                <a:lvl4pPr marL="1600200" indent="-228600">
                  <a:spcBef>
                    <a:spcPct val="20000"/>
                  </a:spcBef>
                  <a:buChar char="•"/>
                  <a:defRPr sz="1600">
                    <a:solidFill>
                      <a:schemeClr val="tx1"/>
                    </a:solidFill>
                    <a:latin typeface="Arial" panose="020B0604020202020204" pitchFamily="34" charset="0"/>
                    <a:ea typeface="黑体" pitchFamily="2" charset="-122"/>
                  </a:defRPr>
                </a:lvl4pPr>
                <a:lvl5pPr marL="2057400" indent="-228600">
                  <a:spcBef>
                    <a:spcPct val="20000"/>
                  </a:spcBef>
                  <a:buChar char="»"/>
                  <a:defRPr sz="2000">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200" b="1" i="0" u="none" strike="noStrike" kern="1200" cap="none" spc="0" normalizeH="0" baseline="0" noProof="0">
                    <a:ln>
                      <a:noFill/>
                    </a:ln>
                    <a:solidFill>
                      <a:srgbClr val="000000"/>
                    </a:solidFill>
                    <a:effectLst/>
                    <a:uLnTx/>
                    <a:uFillTx/>
                    <a:latin typeface="Arial" panose="020B0604020202020204" pitchFamily="34" charset="0"/>
                    <a:ea typeface="宋体" pitchFamily="2" charset="-122"/>
                    <a:cs typeface="+mn-cs"/>
                  </a:rPr>
                  <a:t>Core 2 Duo</a:t>
                </a:r>
              </a:p>
            </p:txBody>
          </p:sp>
          <p:sp>
            <p:nvSpPr>
              <p:cNvPr id="66" name="Text Box 17"/>
              <p:cNvSpPr txBox="1">
                <a:spLocks noChangeArrowheads="1"/>
              </p:cNvSpPr>
              <p:nvPr/>
            </p:nvSpPr>
            <p:spPr bwMode="auto">
              <a:xfrm>
                <a:off x="2824" y="2986"/>
                <a:ext cx="141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n"/>
                  <a:defRPr sz="2400" b="1">
                    <a:solidFill>
                      <a:schemeClr val="tx1"/>
                    </a:solidFill>
                    <a:latin typeface="Arial" panose="020B0604020202020204" pitchFamily="34" charset="0"/>
                    <a:ea typeface="黑体" pitchFamily="2" charset="-122"/>
                  </a:defRPr>
                </a:lvl1pPr>
                <a:lvl2pPr marL="742950" indent="-285750">
                  <a:spcBef>
                    <a:spcPct val="20000"/>
                  </a:spcBef>
                  <a:buFont typeface="Wingdings" panose="05000000000000000000" pitchFamily="2" charset="2"/>
                  <a:buChar char="l"/>
                  <a:defRPr sz="2000" b="1">
                    <a:solidFill>
                      <a:schemeClr val="tx1"/>
                    </a:solidFill>
                    <a:latin typeface="Arial" panose="020B0604020202020204" pitchFamily="34" charset="0"/>
                    <a:ea typeface="楷体_GB2312" pitchFamily="49" charset="-122"/>
                  </a:defRPr>
                </a:lvl2pPr>
                <a:lvl3pPr marL="1143000" indent="-228600">
                  <a:spcBef>
                    <a:spcPct val="20000"/>
                  </a:spcBef>
                  <a:buFont typeface="Gungsuh" panose="02030600000101010101" pitchFamily="18" charset="-127"/>
                  <a:buChar char="-"/>
                  <a:defRPr sz="2400" b="1">
                    <a:solidFill>
                      <a:schemeClr val="tx1"/>
                    </a:solidFill>
                    <a:latin typeface="Arial" panose="020B0604020202020204" pitchFamily="34" charset="0"/>
                    <a:ea typeface="宋体" pitchFamily="2" charset="-122"/>
                  </a:defRPr>
                </a:lvl3pPr>
                <a:lvl4pPr marL="1600200" indent="-228600">
                  <a:spcBef>
                    <a:spcPct val="20000"/>
                  </a:spcBef>
                  <a:buChar char="•"/>
                  <a:defRPr sz="1600">
                    <a:solidFill>
                      <a:schemeClr val="tx1"/>
                    </a:solidFill>
                    <a:latin typeface="Arial" panose="020B0604020202020204" pitchFamily="34" charset="0"/>
                    <a:ea typeface="黑体" pitchFamily="2" charset="-122"/>
                  </a:defRPr>
                </a:lvl4pPr>
                <a:lvl5pPr marL="2057400" indent="-228600">
                  <a:spcBef>
                    <a:spcPct val="20000"/>
                  </a:spcBef>
                  <a:buChar char="»"/>
                  <a:defRPr sz="2000">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200" b="1" i="0" u="none" strike="noStrike" kern="1200" cap="none" spc="0" normalizeH="0" baseline="0" noProof="0">
                    <a:ln>
                      <a:noFill/>
                    </a:ln>
                    <a:solidFill>
                      <a:srgbClr val="000000"/>
                    </a:solidFill>
                    <a:effectLst/>
                    <a:uLnTx/>
                    <a:uFillTx/>
                    <a:latin typeface="Arial" panose="020B0604020202020204" pitchFamily="34" charset="0"/>
                    <a:ea typeface="宋体" pitchFamily="2" charset="-122"/>
                    <a:cs typeface="+mn-cs"/>
                  </a:rPr>
                  <a:t>AMD Athlon X2</a:t>
                </a:r>
              </a:p>
            </p:txBody>
          </p:sp>
        </p:grpSp>
        <p:grpSp>
          <p:nvGrpSpPr>
            <p:cNvPr id="38" name="Group 26"/>
            <p:cNvGrpSpPr/>
            <p:nvPr/>
          </p:nvGrpSpPr>
          <p:grpSpPr bwMode="auto">
            <a:xfrm>
              <a:off x="1257" y="3202"/>
              <a:ext cx="3482" cy="174"/>
              <a:chOff x="1017" y="3288"/>
              <a:chExt cx="3482" cy="174"/>
            </a:xfrm>
          </p:grpSpPr>
          <p:sp>
            <p:nvSpPr>
              <p:cNvPr id="62" name="Text Box 18"/>
              <p:cNvSpPr txBox="1">
                <a:spLocks noChangeArrowheads="1"/>
              </p:cNvSpPr>
              <p:nvPr/>
            </p:nvSpPr>
            <p:spPr bwMode="auto">
              <a:xfrm>
                <a:off x="1017" y="3288"/>
                <a:ext cx="168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n"/>
                  <a:defRPr sz="2400" b="1">
                    <a:solidFill>
                      <a:schemeClr val="tx1"/>
                    </a:solidFill>
                    <a:latin typeface="Arial" panose="020B0604020202020204" pitchFamily="34" charset="0"/>
                    <a:ea typeface="黑体" pitchFamily="2" charset="-122"/>
                  </a:defRPr>
                </a:lvl1pPr>
                <a:lvl2pPr marL="742950" indent="-285750">
                  <a:spcBef>
                    <a:spcPct val="20000"/>
                  </a:spcBef>
                  <a:buFont typeface="Wingdings" panose="05000000000000000000" pitchFamily="2" charset="2"/>
                  <a:buChar char="l"/>
                  <a:defRPr sz="2000" b="1">
                    <a:solidFill>
                      <a:schemeClr val="tx1"/>
                    </a:solidFill>
                    <a:latin typeface="Arial" panose="020B0604020202020204" pitchFamily="34" charset="0"/>
                    <a:ea typeface="楷体_GB2312" pitchFamily="49" charset="-122"/>
                  </a:defRPr>
                </a:lvl2pPr>
                <a:lvl3pPr marL="1143000" indent="-228600">
                  <a:spcBef>
                    <a:spcPct val="20000"/>
                  </a:spcBef>
                  <a:buFont typeface="Gungsuh" panose="02030600000101010101" pitchFamily="18" charset="-127"/>
                  <a:buChar char="-"/>
                  <a:defRPr sz="2400" b="1">
                    <a:solidFill>
                      <a:schemeClr val="tx1"/>
                    </a:solidFill>
                    <a:latin typeface="Arial" panose="020B0604020202020204" pitchFamily="34" charset="0"/>
                    <a:ea typeface="宋体" pitchFamily="2" charset="-122"/>
                  </a:defRPr>
                </a:lvl3pPr>
                <a:lvl4pPr marL="1600200" indent="-228600">
                  <a:spcBef>
                    <a:spcPct val="20000"/>
                  </a:spcBef>
                  <a:buChar char="•"/>
                  <a:defRPr sz="1600">
                    <a:solidFill>
                      <a:schemeClr val="tx1"/>
                    </a:solidFill>
                    <a:latin typeface="Arial" panose="020B0604020202020204" pitchFamily="34" charset="0"/>
                    <a:ea typeface="黑体" pitchFamily="2" charset="-122"/>
                  </a:defRPr>
                </a:lvl4pPr>
                <a:lvl5pPr marL="2057400" indent="-228600">
                  <a:spcBef>
                    <a:spcPct val="20000"/>
                  </a:spcBef>
                  <a:buChar char="»"/>
                  <a:defRPr sz="2000">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200" b="1" i="0" u="none" strike="noStrike" kern="1200" cap="none" spc="0" normalizeH="0" baseline="0" noProof="0">
                    <a:ln>
                      <a:noFill/>
                    </a:ln>
                    <a:solidFill>
                      <a:srgbClr val="000000"/>
                    </a:solidFill>
                    <a:effectLst/>
                    <a:uLnTx/>
                    <a:uFillTx/>
                    <a:latin typeface="Arial" panose="020B0604020202020204" pitchFamily="34" charset="0"/>
                    <a:ea typeface="宋体" pitchFamily="2" charset="-122"/>
                    <a:cs typeface="+mn-cs"/>
                  </a:rPr>
                  <a:t>Ripple-carry adder</a:t>
                </a:r>
              </a:p>
            </p:txBody>
          </p:sp>
          <p:sp>
            <p:nvSpPr>
              <p:cNvPr id="63" name="Text Box 19"/>
              <p:cNvSpPr txBox="1">
                <a:spLocks noChangeArrowheads="1"/>
              </p:cNvSpPr>
              <p:nvPr/>
            </p:nvSpPr>
            <p:spPr bwMode="auto">
              <a:xfrm>
                <a:off x="2469" y="3288"/>
                <a:ext cx="203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n"/>
                  <a:defRPr sz="2400" b="1">
                    <a:solidFill>
                      <a:schemeClr val="tx1"/>
                    </a:solidFill>
                    <a:latin typeface="Arial" panose="020B0604020202020204" pitchFamily="34" charset="0"/>
                    <a:ea typeface="黑体" pitchFamily="2" charset="-122"/>
                  </a:defRPr>
                </a:lvl1pPr>
                <a:lvl2pPr marL="742950" indent="-285750">
                  <a:spcBef>
                    <a:spcPct val="20000"/>
                  </a:spcBef>
                  <a:buFont typeface="Wingdings" panose="05000000000000000000" pitchFamily="2" charset="2"/>
                  <a:buChar char="l"/>
                  <a:defRPr sz="2000" b="1">
                    <a:solidFill>
                      <a:schemeClr val="tx1"/>
                    </a:solidFill>
                    <a:latin typeface="Arial" panose="020B0604020202020204" pitchFamily="34" charset="0"/>
                    <a:ea typeface="楷体_GB2312" pitchFamily="49" charset="-122"/>
                  </a:defRPr>
                </a:lvl2pPr>
                <a:lvl3pPr marL="1143000" indent="-228600">
                  <a:spcBef>
                    <a:spcPct val="20000"/>
                  </a:spcBef>
                  <a:buFont typeface="Gungsuh" panose="02030600000101010101" pitchFamily="18" charset="-127"/>
                  <a:buChar char="-"/>
                  <a:defRPr sz="2400" b="1">
                    <a:solidFill>
                      <a:schemeClr val="tx1"/>
                    </a:solidFill>
                    <a:latin typeface="Arial" panose="020B0604020202020204" pitchFamily="34" charset="0"/>
                    <a:ea typeface="宋体" pitchFamily="2" charset="-122"/>
                  </a:defRPr>
                </a:lvl3pPr>
                <a:lvl4pPr marL="1600200" indent="-228600">
                  <a:spcBef>
                    <a:spcPct val="20000"/>
                  </a:spcBef>
                  <a:buChar char="•"/>
                  <a:defRPr sz="1600">
                    <a:solidFill>
                      <a:schemeClr val="tx1"/>
                    </a:solidFill>
                    <a:latin typeface="Arial" panose="020B0604020202020204" pitchFamily="34" charset="0"/>
                    <a:ea typeface="黑体" pitchFamily="2" charset="-122"/>
                  </a:defRPr>
                </a:lvl4pPr>
                <a:lvl5pPr marL="2057400" indent="-228600">
                  <a:spcBef>
                    <a:spcPct val="20000"/>
                  </a:spcBef>
                  <a:buChar char="»"/>
                  <a:defRPr sz="2000">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200" b="1" i="0" u="none" strike="noStrike" kern="1200" cap="none" spc="0" normalizeH="0" baseline="0" noProof="0">
                    <a:ln>
                      <a:noFill/>
                    </a:ln>
                    <a:solidFill>
                      <a:srgbClr val="000000"/>
                    </a:solidFill>
                    <a:effectLst/>
                    <a:uLnTx/>
                    <a:uFillTx/>
                    <a:latin typeface="Arial" panose="020B0604020202020204" pitchFamily="34" charset="0"/>
                    <a:ea typeface="宋体" pitchFamily="2" charset="-122"/>
                    <a:cs typeface="+mn-cs"/>
                  </a:rPr>
                  <a:t>Carry-lookahead adder</a:t>
                </a:r>
              </a:p>
            </p:txBody>
          </p:sp>
        </p:grpSp>
        <p:grpSp>
          <p:nvGrpSpPr>
            <p:cNvPr id="39" name="Group 27"/>
            <p:cNvGrpSpPr/>
            <p:nvPr/>
          </p:nvGrpSpPr>
          <p:grpSpPr bwMode="auto">
            <a:xfrm>
              <a:off x="1259" y="3696"/>
              <a:ext cx="3608" cy="229"/>
              <a:chOff x="1259" y="3696"/>
              <a:chExt cx="3608" cy="229"/>
            </a:xfrm>
          </p:grpSpPr>
          <p:sp>
            <p:nvSpPr>
              <p:cNvPr id="59" name="Text Box 20"/>
              <p:cNvSpPr txBox="1">
                <a:spLocks noChangeArrowheads="1"/>
              </p:cNvSpPr>
              <p:nvPr/>
            </p:nvSpPr>
            <p:spPr bwMode="auto">
              <a:xfrm>
                <a:off x="1259" y="3751"/>
                <a:ext cx="121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n"/>
                  <a:defRPr sz="2400" b="1">
                    <a:solidFill>
                      <a:schemeClr val="tx1"/>
                    </a:solidFill>
                    <a:latin typeface="Arial" panose="020B0604020202020204" pitchFamily="34" charset="0"/>
                    <a:ea typeface="黑体" pitchFamily="2" charset="-122"/>
                  </a:defRPr>
                </a:lvl1pPr>
                <a:lvl2pPr marL="742950" indent="-285750">
                  <a:spcBef>
                    <a:spcPct val="20000"/>
                  </a:spcBef>
                  <a:buFont typeface="Wingdings" panose="05000000000000000000" pitchFamily="2" charset="2"/>
                  <a:buChar char="l"/>
                  <a:defRPr sz="2000" b="1">
                    <a:solidFill>
                      <a:schemeClr val="tx1"/>
                    </a:solidFill>
                    <a:latin typeface="Arial" panose="020B0604020202020204" pitchFamily="34" charset="0"/>
                    <a:ea typeface="楷体_GB2312" pitchFamily="49" charset="-122"/>
                  </a:defRPr>
                </a:lvl2pPr>
                <a:lvl3pPr marL="1143000" indent="-228600">
                  <a:spcBef>
                    <a:spcPct val="20000"/>
                  </a:spcBef>
                  <a:buFont typeface="Gungsuh" panose="02030600000101010101" pitchFamily="18" charset="-127"/>
                  <a:buChar char="-"/>
                  <a:defRPr sz="2400" b="1">
                    <a:solidFill>
                      <a:schemeClr val="tx1"/>
                    </a:solidFill>
                    <a:latin typeface="Arial" panose="020B0604020202020204" pitchFamily="34" charset="0"/>
                    <a:ea typeface="宋体" pitchFamily="2" charset="-122"/>
                  </a:defRPr>
                </a:lvl3pPr>
                <a:lvl4pPr marL="1600200" indent="-228600">
                  <a:spcBef>
                    <a:spcPct val="20000"/>
                  </a:spcBef>
                  <a:buChar char="•"/>
                  <a:defRPr sz="1600">
                    <a:solidFill>
                      <a:schemeClr val="tx1"/>
                    </a:solidFill>
                    <a:latin typeface="Arial" panose="020B0604020202020204" pitchFamily="34" charset="0"/>
                    <a:ea typeface="黑体" pitchFamily="2" charset="-122"/>
                  </a:defRPr>
                </a:lvl4pPr>
                <a:lvl5pPr marL="2057400" indent="-228600">
                  <a:spcBef>
                    <a:spcPct val="20000"/>
                  </a:spcBef>
                  <a:buChar char="»"/>
                  <a:defRPr sz="2000">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200" b="1" i="0" u="none" strike="noStrike" kern="1200" cap="none" spc="0" normalizeH="0" baseline="0" noProof="0">
                    <a:ln>
                      <a:noFill/>
                    </a:ln>
                    <a:solidFill>
                      <a:srgbClr val="000000"/>
                    </a:solidFill>
                    <a:effectLst/>
                    <a:uLnTx/>
                    <a:uFillTx/>
                    <a:latin typeface="Arial" panose="020B0604020202020204" pitchFamily="34" charset="0"/>
                    <a:ea typeface="宋体" pitchFamily="2" charset="-122"/>
                    <a:cs typeface="+mn-cs"/>
                  </a:rPr>
                  <a:t>Static CMOS</a:t>
                </a:r>
              </a:p>
            </p:txBody>
          </p:sp>
          <p:sp>
            <p:nvSpPr>
              <p:cNvPr id="60" name="Text Box 21"/>
              <p:cNvSpPr txBox="1">
                <a:spLocks noChangeArrowheads="1"/>
              </p:cNvSpPr>
              <p:nvPr/>
            </p:nvSpPr>
            <p:spPr bwMode="auto">
              <a:xfrm>
                <a:off x="2200" y="3751"/>
                <a:ext cx="145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n"/>
                  <a:defRPr sz="2400" b="1">
                    <a:solidFill>
                      <a:schemeClr val="tx1"/>
                    </a:solidFill>
                    <a:latin typeface="Arial" panose="020B0604020202020204" pitchFamily="34" charset="0"/>
                    <a:ea typeface="黑体" pitchFamily="2" charset="-122"/>
                  </a:defRPr>
                </a:lvl1pPr>
                <a:lvl2pPr marL="742950" indent="-285750">
                  <a:spcBef>
                    <a:spcPct val="20000"/>
                  </a:spcBef>
                  <a:buFont typeface="Wingdings" panose="05000000000000000000" pitchFamily="2" charset="2"/>
                  <a:buChar char="l"/>
                  <a:defRPr sz="2000" b="1">
                    <a:solidFill>
                      <a:schemeClr val="tx1"/>
                    </a:solidFill>
                    <a:latin typeface="Arial" panose="020B0604020202020204" pitchFamily="34" charset="0"/>
                    <a:ea typeface="楷体_GB2312" pitchFamily="49" charset="-122"/>
                  </a:defRPr>
                </a:lvl2pPr>
                <a:lvl3pPr marL="1143000" indent="-228600">
                  <a:spcBef>
                    <a:spcPct val="20000"/>
                  </a:spcBef>
                  <a:buFont typeface="Gungsuh" panose="02030600000101010101" pitchFamily="18" charset="-127"/>
                  <a:buChar char="-"/>
                  <a:defRPr sz="2400" b="1">
                    <a:solidFill>
                      <a:schemeClr val="tx1"/>
                    </a:solidFill>
                    <a:latin typeface="Arial" panose="020B0604020202020204" pitchFamily="34" charset="0"/>
                    <a:ea typeface="宋体" pitchFamily="2" charset="-122"/>
                  </a:defRPr>
                </a:lvl3pPr>
                <a:lvl4pPr marL="1600200" indent="-228600">
                  <a:spcBef>
                    <a:spcPct val="20000"/>
                  </a:spcBef>
                  <a:buChar char="•"/>
                  <a:defRPr sz="1600">
                    <a:solidFill>
                      <a:schemeClr val="tx1"/>
                    </a:solidFill>
                    <a:latin typeface="Arial" panose="020B0604020202020204" pitchFamily="34" charset="0"/>
                    <a:ea typeface="黑体" pitchFamily="2" charset="-122"/>
                  </a:defRPr>
                </a:lvl4pPr>
                <a:lvl5pPr marL="2057400" indent="-228600">
                  <a:spcBef>
                    <a:spcPct val="20000"/>
                  </a:spcBef>
                  <a:buChar char="»"/>
                  <a:defRPr sz="2000">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200" b="1" i="0" u="none" strike="noStrike" kern="1200" cap="none" spc="0" normalizeH="0" baseline="0" noProof="0">
                    <a:ln>
                      <a:noFill/>
                    </a:ln>
                    <a:solidFill>
                      <a:srgbClr val="000000"/>
                    </a:solidFill>
                    <a:effectLst/>
                    <a:uLnTx/>
                    <a:uFillTx/>
                    <a:latin typeface="Arial" panose="020B0604020202020204" pitchFamily="34" charset="0"/>
                    <a:ea typeface="宋体" pitchFamily="2" charset="-122"/>
                    <a:cs typeface="+mn-cs"/>
                  </a:rPr>
                  <a:t>Dynamic CMOS</a:t>
                </a:r>
              </a:p>
            </p:txBody>
          </p:sp>
          <p:sp>
            <p:nvSpPr>
              <p:cNvPr id="61" name="Text Box 22"/>
              <p:cNvSpPr txBox="1">
                <a:spLocks noChangeArrowheads="1"/>
              </p:cNvSpPr>
              <p:nvPr/>
            </p:nvSpPr>
            <p:spPr bwMode="auto">
              <a:xfrm>
                <a:off x="3331" y="3696"/>
                <a:ext cx="1536"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n"/>
                  <a:defRPr sz="2400" b="1">
                    <a:solidFill>
                      <a:schemeClr val="tx1"/>
                    </a:solidFill>
                    <a:latin typeface="Arial" panose="020B0604020202020204" pitchFamily="34" charset="0"/>
                    <a:ea typeface="黑体" pitchFamily="2" charset="-122"/>
                  </a:defRPr>
                </a:lvl1pPr>
                <a:lvl2pPr marL="742950" indent="-285750">
                  <a:spcBef>
                    <a:spcPct val="20000"/>
                  </a:spcBef>
                  <a:buFont typeface="Wingdings" panose="05000000000000000000" pitchFamily="2" charset="2"/>
                  <a:buChar char="l"/>
                  <a:defRPr sz="2000" b="1">
                    <a:solidFill>
                      <a:schemeClr val="tx1"/>
                    </a:solidFill>
                    <a:latin typeface="Arial" panose="020B0604020202020204" pitchFamily="34" charset="0"/>
                    <a:ea typeface="楷体_GB2312" pitchFamily="49" charset="-122"/>
                  </a:defRPr>
                </a:lvl2pPr>
                <a:lvl3pPr marL="1143000" indent="-228600">
                  <a:spcBef>
                    <a:spcPct val="20000"/>
                  </a:spcBef>
                  <a:buFont typeface="Gungsuh" panose="02030600000101010101" pitchFamily="18" charset="-127"/>
                  <a:buChar char="-"/>
                  <a:defRPr sz="2400" b="1">
                    <a:solidFill>
                      <a:schemeClr val="tx1"/>
                    </a:solidFill>
                    <a:latin typeface="Arial" panose="020B0604020202020204" pitchFamily="34" charset="0"/>
                    <a:ea typeface="宋体" pitchFamily="2" charset="-122"/>
                  </a:defRPr>
                </a:lvl3pPr>
                <a:lvl4pPr marL="1600200" indent="-228600">
                  <a:spcBef>
                    <a:spcPct val="20000"/>
                  </a:spcBef>
                  <a:buChar char="•"/>
                  <a:defRPr sz="1600">
                    <a:solidFill>
                      <a:schemeClr val="tx1"/>
                    </a:solidFill>
                    <a:latin typeface="Arial" panose="020B0604020202020204" pitchFamily="34" charset="0"/>
                    <a:ea typeface="黑体" pitchFamily="2" charset="-122"/>
                  </a:defRPr>
                </a:lvl4pPr>
                <a:lvl5pPr marL="2057400" indent="-228600">
                  <a:spcBef>
                    <a:spcPct val="20000"/>
                  </a:spcBef>
                  <a:buChar char="»"/>
                  <a:defRPr sz="2000">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200" b="1" i="0" u="none" strike="noStrike" kern="1200" cap="none" spc="0" normalizeH="0" baseline="0" noProof="0">
                    <a:ln>
                      <a:noFill/>
                    </a:ln>
                    <a:solidFill>
                      <a:srgbClr val="000000"/>
                    </a:solidFill>
                    <a:effectLst/>
                    <a:uLnTx/>
                    <a:uFillTx/>
                    <a:latin typeface="Arial" panose="020B0604020202020204" pitchFamily="34" charset="0"/>
                    <a:ea typeface="宋体" pitchFamily="2" charset="-122"/>
                    <a:cs typeface="+mn-cs"/>
                  </a:rPr>
                  <a:t>Nanomechanical</a:t>
                </a:r>
              </a:p>
            </p:txBody>
          </p:sp>
        </p:grpSp>
        <p:sp>
          <p:nvSpPr>
            <p:cNvPr id="40" name="Line 29"/>
            <p:cNvSpPr>
              <a:spLocks noChangeShapeType="1"/>
            </p:cNvSpPr>
            <p:nvPr/>
          </p:nvSpPr>
          <p:spPr bwMode="auto">
            <a:xfrm flipH="1">
              <a:off x="1728" y="912"/>
              <a:ext cx="960" cy="33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25000" noProof="0">
                <a:ln>
                  <a:noFill/>
                </a:ln>
                <a:solidFill>
                  <a:srgbClr val="000000"/>
                </a:solidFill>
                <a:effectLst/>
                <a:uLnTx/>
                <a:uFillTx/>
                <a:latin typeface="Arial" panose="020B0604020202020204" pitchFamily="34" charset="0"/>
                <a:ea typeface="宋体" pitchFamily="2" charset="-122"/>
                <a:cs typeface="+mn-cs"/>
              </a:endParaRPr>
            </a:p>
          </p:txBody>
        </p:sp>
        <p:sp>
          <p:nvSpPr>
            <p:cNvPr id="41" name="Line 30"/>
            <p:cNvSpPr>
              <a:spLocks noChangeShapeType="1"/>
            </p:cNvSpPr>
            <p:nvPr/>
          </p:nvSpPr>
          <p:spPr bwMode="auto">
            <a:xfrm>
              <a:off x="2688" y="912"/>
              <a:ext cx="0" cy="28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25000" noProof="0">
                <a:ln>
                  <a:noFill/>
                </a:ln>
                <a:solidFill>
                  <a:srgbClr val="000000"/>
                </a:solidFill>
                <a:effectLst/>
                <a:uLnTx/>
                <a:uFillTx/>
                <a:latin typeface="Arial" panose="020B0604020202020204" pitchFamily="34" charset="0"/>
                <a:ea typeface="宋体" pitchFamily="2" charset="-122"/>
                <a:cs typeface="+mn-cs"/>
              </a:endParaRPr>
            </a:p>
          </p:txBody>
        </p:sp>
        <p:sp>
          <p:nvSpPr>
            <p:cNvPr id="42" name="Line 31"/>
            <p:cNvSpPr>
              <a:spLocks noChangeShapeType="1"/>
            </p:cNvSpPr>
            <p:nvPr/>
          </p:nvSpPr>
          <p:spPr bwMode="auto">
            <a:xfrm>
              <a:off x="2688" y="912"/>
              <a:ext cx="1008" cy="28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25000" noProof="0">
                <a:ln>
                  <a:noFill/>
                </a:ln>
                <a:solidFill>
                  <a:srgbClr val="000000"/>
                </a:solidFill>
                <a:effectLst/>
                <a:uLnTx/>
                <a:uFillTx/>
                <a:latin typeface="Arial" panose="020B0604020202020204" pitchFamily="34" charset="0"/>
                <a:ea typeface="宋体" pitchFamily="2" charset="-122"/>
                <a:cs typeface="+mn-cs"/>
              </a:endParaRPr>
            </a:p>
          </p:txBody>
        </p:sp>
        <p:sp>
          <p:nvSpPr>
            <p:cNvPr id="43" name="Line 32"/>
            <p:cNvSpPr>
              <a:spLocks noChangeShapeType="1"/>
            </p:cNvSpPr>
            <p:nvPr/>
          </p:nvSpPr>
          <p:spPr bwMode="auto">
            <a:xfrm>
              <a:off x="2688" y="912"/>
              <a:ext cx="1824" cy="33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25000" noProof="0">
                <a:ln>
                  <a:noFill/>
                </a:ln>
                <a:solidFill>
                  <a:srgbClr val="000000"/>
                </a:solidFill>
                <a:effectLst/>
                <a:uLnTx/>
                <a:uFillTx/>
                <a:latin typeface="Arial" panose="020B0604020202020204" pitchFamily="34" charset="0"/>
                <a:ea typeface="宋体" pitchFamily="2" charset="-122"/>
                <a:cs typeface="+mn-cs"/>
              </a:endParaRPr>
            </a:p>
          </p:txBody>
        </p:sp>
        <p:sp>
          <p:nvSpPr>
            <p:cNvPr id="44" name="Line 33"/>
            <p:cNvSpPr>
              <a:spLocks noChangeShapeType="1"/>
            </p:cNvSpPr>
            <p:nvPr/>
          </p:nvSpPr>
          <p:spPr bwMode="auto">
            <a:xfrm flipH="1">
              <a:off x="2112" y="1536"/>
              <a:ext cx="576" cy="28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25000" noProof="0">
                <a:ln>
                  <a:noFill/>
                </a:ln>
                <a:solidFill>
                  <a:srgbClr val="000000"/>
                </a:solidFill>
                <a:effectLst/>
                <a:uLnTx/>
                <a:uFillTx/>
                <a:latin typeface="Arial" panose="020B0604020202020204" pitchFamily="34" charset="0"/>
                <a:ea typeface="宋体" pitchFamily="2" charset="-122"/>
                <a:cs typeface="+mn-cs"/>
              </a:endParaRPr>
            </a:p>
          </p:txBody>
        </p:sp>
        <p:sp>
          <p:nvSpPr>
            <p:cNvPr id="45" name="Line 34"/>
            <p:cNvSpPr>
              <a:spLocks noChangeShapeType="1"/>
            </p:cNvSpPr>
            <p:nvPr/>
          </p:nvSpPr>
          <p:spPr bwMode="auto">
            <a:xfrm flipH="1">
              <a:off x="2592" y="1536"/>
              <a:ext cx="96" cy="28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25000" noProof="0">
                <a:ln>
                  <a:noFill/>
                </a:ln>
                <a:solidFill>
                  <a:srgbClr val="000000"/>
                </a:solidFill>
                <a:effectLst/>
                <a:uLnTx/>
                <a:uFillTx/>
                <a:latin typeface="Arial" panose="020B0604020202020204" pitchFamily="34" charset="0"/>
                <a:ea typeface="宋体" pitchFamily="2" charset="-122"/>
                <a:cs typeface="+mn-cs"/>
              </a:endParaRPr>
            </a:p>
          </p:txBody>
        </p:sp>
        <p:sp>
          <p:nvSpPr>
            <p:cNvPr id="46" name="Line 35"/>
            <p:cNvSpPr>
              <a:spLocks noChangeShapeType="1"/>
            </p:cNvSpPr>
            <p:nvPr/>
          </p:nvSpPr>
          <p:spPr bwMode="auto">
            <a:xfrm>
              <a:off x="2688" y="1536"/>
              <a:ext cx="384" cy="28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25000" noProof="0">
                <a:ln>
                  <a:noFill/>
                </a:ln>
                <a:solidFill>
                  <a:srgbClr val="000000"/>
                </a:solidFill>
                <a:effectLst/>
                <a:uLnTx/>
                <a:uFillTx/>
                <a:latin typeface="Arial" panose="020B0604020202020204" pitchFamily="34" charset="0"/>
                <a:ea typeface="宋体" pitchFamily="2" charset="-122"/>
                <a:cs typeface="+mn-cs"/>
              </a:endParaRPr>
            </a:p>
          </p:txBody>
        </p:sp>
        <p:sp>
          <p:nvSpPr>
            <p:cNvPr id="47" name="Line 36"/>
            <p:cNvSpPr>
              <a:spLocks noChangeShapeType="1"/>
            </p:cNvSpPr>
            <p:nvPr/>
          </p:nvSpPr>
          <p:spPr bwMode="auto">
            <a:xfrm>
              <a:off x="2688" y="1536"/>
              <a:ext cx="1056" cy="28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25000" noProof="0">
                <a:ln>
                  <a:noFill/>
                </a:ln>
                <a:solidFill>
                  <a:srgbClr val="000000"/>
                </a:solidFill>
                <a:effectLst/>
                <a:uLnTx/>
                <a:uFillTx/>
                <a:latin typeface="Arial" panose="020B0604020202020204" pitchFamily="34" charset="0"/>
                <a:ea typeface="宋体" pitchFamily="2" charset="-122"/>
                <a:cs typeface="+mn-cs"/>
              </a:endParaRPr>
            </a:p>
          </p:txBody>
        </p:sp>
        <p:sp>
          <p:nvSpPr>
            <p:cNvPr id="48" name="Line 37"/>
            <p:cNvSpPr>
              <a:spLocks noChangeShapeType="1"/>
            </p:cNvSpPr>
            <p:nvPr/>
          </p:nvSpPr>
          <p:spPr bwMode="auto">
            <a:xfrm flipH="1">
              <a:off x="1920" y="2016"/>
              <a:ext cx="624" cy="28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25000" noProof="0">
                <a:ln>
                  <a:noFill/>
                </a:ln>
                <a:solidFill>
                  <a:srgbClr val="000000"/>
                </a:solidFill>
                <a:effectLst/>
                <a:uLnTx/>
                <a:uFillTx/>
                <a:latin typeface="Arial" panose="020B0604020202020204" pitchFamily="34" charset="0"/>
                <a:ea typeface="宋体" pitchFamily="2" charset="-122"/>
                <a:cs typeface="+mn-cs"/>
              </a:endParaRPr>
            </a:p>
          </p:txBody>
        </p:sp>
        <p:sp>
          <p:nvSpPr>
            <p:cNvPr id="49" name="Line 38"/>
            <p:cNvSpPr>
              <a:spLocks noChangeShapeType="1"/>
            </p:cNvSpPr>
            <p:nvPr/>
          </p:nvSpPr>
          <p:spPr bwMode="auto">
            <a:xfrm>
              <a:off x="2544" y="2016"/>
              <a:ext cx="48" cy="28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25000" noProof="0">
                <a:ln>
                  <a:noFill/>
                </a:ln>
                <a:solidFill>
                  <a:srgbClr val="000000"/>
                </a:solidFill>
                <a:effectLst/>
                <a:uLnTx/>
                <a:uFillTx/>
                <a:latin typeface="Arial" panose="020B0604020202020204" pitchFamily="34" charset="0"/>
                <a:ea typeface="宋体" pitchFamily="2" charset="-122"/>
                <a:cs typeface="+mn-cs"/>
              </a:endParaRPr>
            </a:p>
          </p:txBody>
        </p:sp>
        <p:sp>
          <p:nvSpPr>
            <p:cNvPr id="50" name="Line 39"/>
            <p:cNvSpPr>
              <a:spLocks noChangeShapeType="1"/>
            </p:cNvSpPr>
            <p:nvPr/>
          </p:nvSpPr>
          <p:spPr bwMode="auto">
            <a:xfrm>
              <a:off x="2544" y="2016"/>
              <a:ext cx="960" cy="28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25000" noProof="0">
                <a:ln>
                  <a:noFill/>
                </a:ln>
                <a:solidFill>
                  <a:srgbClr val="000000"/>
                </a:solidFill>
                <a:effectLst/>
                <a:uLnTx/>
                <a:uFillTx/>
                <a:latin typeface="Arial" panose="020B0604020202020204" pitchFamily="34" charset="0"/>
                <a:ea typeface="宋体" pitchFamily="2" charset="-122"/>
                <a:cs typeface="+mn-cs"/>
              </a:endParaRPr>
            </a:p>
          </p:txBody>
        </p:sp>
        <p:sp>
          <p:nvSpPr>
            <p:cNvPr id="51" name="Line 40"/>
            <p:cNvSpPr>
              <a:spLocks noChangeShapeType="1"/>
            </p:cNvSpPr>
            <p:nvPr/>
          </p:nvSpPr>
          <p:spPr bwMode="auto">
            <a:xfrm flipH="1">
              <a:off x="2112" y="2448"/>
              <a:ext cx="576" cy="33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25000" noProof="0">
                <a:ln>
                  <a:noFill/>
                </a:ln>
                <a:solidFill>
                  <a:srgbClr val="000000"/>
                </a:solidFill>
                <a:effectLst/>
                <a:uLnTx/>
                <a:uFillTx/>
                <a:latin typeface="Arial" panose="020B0604020202020204" pitchFamily="34" charset="0"/>
                <a:ea typeface="宋体" pitchFamily="2" charset="-122"/>
                <a:cs typeface="+mn-cs"/>
              </a:endParaRPr>
            </a:p>
          </p:txBody>
        </p:sp>
        <p:sp>
          <p:nvSpPr>
            <p:cNvPr id="52" name="Line 41"/>
            <p:cNvSpPr>
              <a:spLocks noChangeShapeType="1"/>
            </p:cNvSpPr>
            <p:nvPr/>
          </p:nvSpPr>
          <p:spPr bwMode="auto">
            <a:xfrm>
              <a:off x="2688" y="2448"/>
              <a:ext cx="48" cy="28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25000" noProof="0">
                <a:ln>
                  <a:noFill/>
                </a:ln>
                <a:solidFill>
                  <a:srgbClr val="000000"/>
                </a:solidFill>
                <a:effectLst/>
                <a:uLnTx/>
                <a:uFillTx/>
                <a:latin typeface="Arial" panose="020B0604020202020204" pitchFamily="34" charset="0"/>
                <a:ea typeface="宋体" pitchFamily="2" charset="-122"/>
                <a:cs typeface="+mn-cs"/>
              </a:endParaRPr>
            </a:p>
          </p:txBody>
        </p:sp>
        <p:sp>
          <p:nvSpPr>
            <p:cNvPr id="53" name="Line 42"/>
            <p:cNvSpPr>
              <a:spLocks noChangeShapeType="1"/>
            </p:cNvSpPr>
            <p:nvPr/>
          </p:nvSpPr>
          <p:spPr bwMode="auto">
            <a:xfrm>
              <a:off x="2688" y="2448"/>
              <a:ext cx="816" cy="33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25000" noProof="0">
                <a:ln>
                  <a:noFill/>
                </a:ln>
                <a:solidFill>
                  <a:srgbClr val="000000"/>
                </a:solidFill>
                <a:effectLst/>
                <a:uLnTx/>
                <a:uFillTx/>
                <a:latin typeface="Arial" panose="020B0604020202020204" pitchFamily="34" charset="0"/>
                <a:ea typeface="宋体" pitchFamily="2" charset="-122"/>
                <a:cs typeface="+mn-cs"/>
              </a:endParaRPr>
            </a:p>
          </p:txBody>
        </p:sp>
        <p:sp>
          <p:nvSpPr>
            <p:cNvPr id="54" name="Line 43"/>
            <p:cNvSpPr>
              <a:spLocks noChangeShapeType="1"/>
            </p:cNvSpPr>
            <p:nvPr/>
          </p:nvSpPr>
          <p:spPr bwMode="auto">
            <a:xfrm flipH="1">
              <a:off x="2448" y="2976"/>
              <a:ext cx="288" cy="24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25000" noProof="0">
                <a:ln>
                  <a:noFill/>
                </a:ln>
                <a:solidFill>
                  <a:srgbClr val="000000"/>
                </a:solidFill>
                <a:effectLst/>
                <a:uLnTx/>
                <a:uFillTx/>
                <a:latin typeface="Arial" panose="020B0604020202020204" pitchFamily="34" charset="0"/>
                <a:ea typeface="宋体" pitchFamily="2" charset="-122"/>
                <a:cs typeface="+mn-cs"/>
              </a:endParaRPr>
            </a:p>
          </p:txBody>
        </p:sp>
        <p:sp>
          <p:nvSpPr>
            <p:cNvPr id="55" name="Line 44"/>
            <p:cNvSpPr>
              <a:spLocks noChangeShapeType="1"/>
            </p:cNvSpPr>
            <p:nvPr/>
          </p:nvSpPr>
          <p:spPr bwMode="auto">
            <a:xfrm>
              <a:off x="2736" y="2976"/>
              <a:ext cx="336" cy="24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25000" noProof="0">
                <a:ln>
                  <a:noFill/>
                </a:ln>
                <a:solidFill>
                  <a:srgbClr val="000000"/>
                </a:solidFill>
                <a:effectLst/>
                <a:uLnTx/>
                <a:uFillTx/>
                <a:latin typeface="Arial" panose="020B0604020202020204" pitchFamily="34" charset="0"/>
                <a:ea typeface="宋体" pitchFamily="2" charset="-122"/>
                <a:cs typeface="+mn-cs"/>
              </a:endParaRPr>
            </a:p>
          </p:txBody>
        </p:sp>
        <p:sp>
          <p:nvSpPr>
            <p:cNvPr id="56" name="Line 46"/>
            <p:cNvSpPr>
              <a:spLocks noChangeShapeType="1"/>
            </p:cNvSpPr>
            <p:nvPr/>
          </p:nvSpPr>
          <p:spPr bwMode="auto">
            <a:xfrm flipH="1">
              <a:off x="1920" y="3408"/>
              <a:ext cx="1488" cy="33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25000" noProof="0">
                <a:ln>
                  <a:noFill/>
                </a:ln>
                <a:solidFill>
                  <a:srgbClr val="000000"/>
                </a:solidFill>
                <a:effectLst/>
                <a:uLnTx/>
                <a:uFillTx/>
                <a:latin typeface="Arial" panose="020B0604020202020204" pitchFamily="34" charset="0"/>
                <a:ea typeface="宋体" pitchFamily="2" charset="-122"/>
                <a:cs typeface="+mn-cs"/>
              </a:endParaRPr>
            </a:p>
          </p:txBody>
        </p:sp>
        <p:sp>
          <p:nvSpPr>
            <p:cNvPr id="57" name="Line 47"/>
            <p:cNvSpPr>
              <a:spLocks noChangeShapeType="1"/>
            </p:cNvSpPr>
            <p:nvPr/>
          </p:nvSpPr>
          <p:spPr bwMode="auto">
            <a:xfrm flipH="1">
              <a:off x="2880" y="3408"/>
              <a:ext cx="528" cy="33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25000" noProof="0">
                <a:ln>
                  <a:noFill/>
                </a:ln>
                <a:solidFill>
                  <a:srgbClr val="000000"/>
                </a:solidFill>
                <a:effectLst/>
                <a:uLnTx/>
                <a:uFillTx/>
                <a:latin typeface="Arial" panose="020B0604020202020204" pitchFamily="34" charset="0"/>
                <a:ea typeface="宋体" pitchFamily="2" charset="-122"/>
                <a:cs typeface="+mn-cs"/>
              </a:endParaRPr>
            </a:p>
          </p:txBody>
        </p:sp>
        <p:sp>
          <p:nvSpPr>
            <p:cNvPr id="58" name="Line 48"/>
            <p:cNvSpPr>
              <a:spLocks noChangeShapeType="1"/>
            </p:cNvSpPr>
            <p:nvPr/>
          </p:nvSpPr>
          <p:spPr bwMode="auto">
            <a:xfrm>
              <a:off x="3408" y="3408"/>
              <a:ext cx="379" cy="28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25000" noProof="0">
                <a:ln>
                  <a:noFill/>
                </a:ln>
                <a:solidFill>
                  <a:srgbClr val="000000"/>
                </a:solidFill>
                <a:effectLst/>
                <a:uLnTx/>
                <a:uFillTx/>
                <a:latin typeface="Arial" panose="020B0604020202020204" pitchFamily="34" charset="0"/>
                <a:ea typeface="宋体" pitchFamily="2" charset="-122"/>
                <a:cs typeface="+mn-cs"/>
              </a:endParaRPr>
            </a:p>
          </p:txBody>
        </p:sp>
      </p:grpSp>
      <p:sp>
        <p:nvSpPr>
          <p:cNvPr id="89" name="矩形 88"/>
          <p:cNvSpPr/>
          <p:nvPr/>
        </p:nvSpPr>
        <p:spPr bwMode="auto">
          <a:xfrm>
            <a:off x="4265966" y="5217828"/>
            <a:ext cx="4698522" cy="443420"/>
          </a:xfrm>
          <a:prstGeom prst="rect">
            <a:avLst/>
          </a:prstGeom>
          <a:noFill/>
          <a:ln w="762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25000" noProof="0">
              <a:ln>
                <a:noFill/>
              </a:ln>
              <a:solidFill>
                <a:srgbClr val="000000"/>
              </a:solidFill>
              <a:effectLst/>
              <a:uLnTx/>
              <a:uFillTx/>
              <a:latin typeface="Arial" panose="020B0604020202020204" pitchFamily="34" charset="0"/>
              <a:ea typeface="宋体" pitchFamily="2" charset="-122"/>
              <a:cs typeface="+mn-cs"/>
            </a:endParaRPr>
          </a:p>
        </p:txBody>
      </p:sp>
      <p:sp>
        <p:nvSpPr>
          <p:cNvPr id="90" name="矩形 89"/>
          <p:cNvSpPr/>
          <p:nvPr/>
        </p:nvSpPr>
        <p:spPr bwMode="auto">
          <a:xfrm>
            <a:off x="4265966" y="1130300"/>
            <a:ext cx="4698522" cy="443420"/>
          </a:xfrm>
          <a:prstGeom prst="rect">
            <a:avLst/>
          </a:prstGeom>
          <a:noFill/>
          <a:ln w="762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25000" noProof="0">
              <a:ln>
                <a:noFill/>
              </a:ln>
              <a:solidFill>
                <a:srgbClr val="000000"/>
              </a:solidFill>
              <a:effectLst/>
              <a:uLnTx/>
              <a:uFillTx/>
              <a:latin typeface="Arial" panose="020B0604020202020204" pitchFamily="34" charset="0"/>
              <a:ea typeface="宋体" pitchFamily="2" charset="-122"/>
              <a:cs typeface="+mn-cs"/>
            </a:endParaRPr>
          </a:p>
        </p:txBody>
      </p:sp>
      <p:grpSp>
        <p:nvGrpSpPr>
          <p:cNvPr id="102" name="组合 101"/>
          <p:cNvGrpSpPr/>
          <p:nvPr/>
        </p:nvGrpSpPr>
        <p:grpSpPr>
          <a:xfrm>
            <a:off x="245196" y="1210268"/>
            <a:ext cx="3663217" cy="5115084"/>
            <a:chOff x="468313" y="1446213"/>
            <a:chExt cx="4225925" cy="4192587"/>
          </a:xfrm>
        </p:grpSpPr>
        <p:sp>
          <p:nvSpPr>
            <p:cNvPr id="103" name="AutoShape 3"/>
            <p:cNvSpPr>
              <a:spLocks noChangeArrowheads="1"/>
            </p:cNvSpPr>
            <p:nvPr/>
          </p:nvSpPr>
          <p:spPr bwMode="auto">
            <a:xfrm>
              <a:off x="468313" y="1849438"/>
              <a:ext cx="4225925" cy="403225"/>
            </a:xfrm>
            <a:prstGeom prst="roundRect">
              <a:avLst>
                <a:gd name="adj" fmla="val 16667"/>
              </a:avLst>
            </a:prstGeom>
            <a:solidFill>
              <a:srgbClr val="C3D69B"/>
            </a:solidFill>
            <a:ln w="38100">
              <a:solidFill>
                <a:schemeClr val="tx1"/>
              </a:solidFill>
              <a:round/>
            </a:ln>
          </p:spPr>
          <p:txBody>
            <a:bodyPr wrap="none" lIns="91429" tIns="45714" rIns="91429" bIns="45714" anchor="ctr"/>
            <a:lstStyle>
              <a:lvl1pPr defTabSz="821055">
                <a:spcBef>
                  <a:spcPct val="20000"/>
                </a:spcBef>
                <a:buFont typeface="Wingdings" panose="05000000000000000000" pitchFamily="2" charset="2"/>
                <a:buChar char="n"/>
                <a:defRPr sz="2400" b="1">
                  <a:solidFill>
                    <a:schemeClr val="tx1"/>
                  </a:solidFill>
                  <a:latin typeface="Arial" panose="020B0604020202020204" pitchFamily="34" charset="0"/>
                  <a:ea typeface="黑体" pitchFamily="2" charset="-122"/>
                </a:defRPr>
              </a:lvl1pPr>
              <a:lvl2pPr marL="742950" indent="-285750" defTabSz="821055">
                <a:spcBef>
                  <a:spcPct val="20000"/>
                </a:spcBef>
                <a:buFont typeface="Wingdings" panose="05000000000000000000" pitchFamily="2" charset="2"/>
                <a:buChar char="l"/>
                <a:defRPr sz="2000" b="1">
                  <a:solidFill>
                    <a:schemeClr val="tx1"/>
                  </a:solidFill>
                  <a:latin typeface="Arial" panose="020B0604020202020204" pitchFamily="34" charset="0"/>
                  <a:ea typeface="楷体_GB2312" pitchFamily="49" charset="-122"/>
                </a:defRPr>
              </a:lvl2pPr>
              <a:lvl3pPr marL="1143000" indent="-228600" defTabSz="821055">
                <a:spcBef>
                  <a:spcPct val="20000"/>
                </a:spcBef>
                <a:buFont typeface="Gungsuh" panose="02030600000101010101" pitchFamily="18" charset="-127"/>
                <a:buChar char="-"/>
                <a:defRPr sz="2400" b="1">
                  <a:solidFill>
                    <a:schemeClr val="tx1"/>
                  </a:solidFill>
                  <a:latin typeface="Arial" panose="020B0604020202020204" pitchFamily="34" charset="0"/>
                  <a:ea typeface="宋体" pitchFamily="2" charset="-122"/>
                </a:defRPr>
              </a:lvl3pPr>
              <a:lvl4pPr marL="1600200" indent="-228600" defTabSz="821055">
                <a:spcBef>
                  <a:spcPct val="20000"/>
                </a:spcBef>
                <a:buChar char="•"/>
                <a:defRPr sz="1600">
                  <a:solidFill>
                    <a:schemeClr val="tx1"/>
                  </a:solidFill>
                  <a:latin typeface="Arial" panose="020B0604020202020204" pitchFamily="34" charset="0"/>
                  <a:ea typeface="黑体" pitchFamily="2" charset="-122"/>
                </a:defRPr>
              </a:lvl4pPr>
              <a:lvl5pPr marL="2057400" indent="-228600" defTabSz="821055">
                <a:spcBef>
                  <a:spcPct val="20000"/>
                </a:spcBef>
                <a:buChar char="»"/>
                <a:defRPr sz="2000">
                  <a:solidFill>
                    <a:schemeClr val="tx1"/>
                  </a:solidFill>
                  <a:latin typeface="Arial" panose="020B0604020202020204" pitchFamily="34" charset="0"/>
                  <a:ea typeface="宋体" pitchFamily="2" charset="-122"/>
                </a:defRPr>
              </a:lvl5pPr>
              <a:lvl6pPr marL="2514600" indent="-228600" defTabSz="821055"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defTabSz="821055"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defTabSz="821055"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defTabSz="821055"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marL="0" marR="0" lvl="0" indent="0" algn="ctr" defTabSz="821055"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00"/>
                  </a:solidFill>
                  <a:effectLst/>
                  <a:uLnTx/>
                  <a:uFillTx/>
                  <a:latin typeface="Calibri" panose="020F0502020204030204" pitchFamily="34" charset="0"/>
                  <a:ea typeface="宋体" pitchFamily="2" charset="-122"/>
                  <a:cs typeface="+mn-cs"/>
                </a:rPr>
                <a:t>Algorithm and Data Structure</a:t>
              </a:r>
              <a:endParaRPr kumimoji="0" lang="zh-CN" altLang="en-US" sz="1800" b="0" i="0" u="none" strike="noStrike" kern="1200" cap="none" spc="0" normalizeH="0" baseline="0" noProof="0" dirty="0">
                <a:ln>
                  <a:noFill/>
                </a:ln>
                <a:solidFill>
                  <a:srgbClr val="000000"/>
                </a:solidFill>
                <a:effectLst/>
                <a:uLnTx/>
                <a:uFillTx/>
                <a:latin typeface="Calibri" panose="020F0502020204030204" pitchFamily="34" charset="0"/>
                <a:ea typeface="宋体" pitchFamily="2" charset="-122"/>
                <a:cs typeface="+mn-cs"/>
              </a:endParaRPr>
            </a:p>
          </p:txBody>
        </p:sp>
        <p:sp>
          <p:nvSpPr>
            <p:cNvPr id="104" name="AutoShape 4"/>
            <p:cNvSpPr>
              <a:spLocks noChangeArrowheads="1"/>
            </p:cNvSpPr>
            <p:nvPr/>
          </p:nvSpPr>
          <p:spPr bwMode="auto">
            <a:xfrm>
              <a:off x="468313" y="3933825"/>
              <a:ext cx="4225925" cy="392113"/>
            </a:xfrm>
            <a:prstGeom prst="roundRect">
              <a:avLst>
                <a:gd name="adj" fmla="val 16667"/>
              </a:avLst>
            </a:prstGeom>
            <a:solidFill>
              <a:srgbClr val="99CCFF"/>
            </a:solidFill>
            <a:ln w="38100">
              <a:solidFill>
                <a:schemeClr val="tx1"/>
              </a:solidFill>
              <a:round/>
            </a:ln>
          </p:spPr>
          <p:txBody>
            <a:bodyPr wrap="none" lIns="91429" tIns="45714" rIns="91429" bIns="45714" anchor="ctr"/>
            <a:lstStyle>
              <a:lvl1pPr defTabSz="821055">
                <a:spcBef>
                  <a:spcPct val="20000"/>
                </a:spcBef>
                <a:buFont typeface="Wingdings" panose="05000000000000000000" pitchFamily="2" charset="2"/>
                <a:buChar char="n"/>
                <a:defRPr sz="2400" b="1">
                  <a:solidFill>
                    <a:schemeClr val="tx1"/>
                  </a:solidFill>
                  <a:latin typeface="Arial" panose="020B0604020202020204" pitchFamily="34" charset="0"/>
                  <a:ea typeface="黑体" pitchFamily="2" charset="-122"/>
                </a:defRPr>
              </a:lvl1pPr>
              <a:lvl2pPr marL="742950" indent="-285750" defTabSz="821055">
                <a:spcBef>
                  <a:spcPct val="20000"/>
                </a:spcBef>
                <a:buFont typeface="Wingdings" panose="05000000000000000000" pitchFamily="2" charset="2"/>
                <a:buChar char="l"/>
                <a:defRPr sz="2000" b="1">
                  <a:solidFill>
                    <a:schemeClr val="tx1"/>
                  </a:solidFill>
                  <a:latin typeface="Arial" panose="020B0604020202020204" pitchFamily="34" charset="0"/>
                  <a:ea typeface="楷体_GB2312" pitchFamily="49" charset="-122"/>
                </a:defRPr>
              </a:lvl2pPr>
              <a:lvl3pPr marL="1143000" indent="-228600" defTabSz="821055">
                <a:spcBef>
                  <a:spcPct val="20000"/>
                </a:spcBef>
                <a:buFont typeface="Gungsuh" panose="02030600000101010101" pitchFamily="18" charset="-127"/>
                <a:buChar char="-"/>
                <a:defRPr sz="2400" b="1">
                  <a:solidFill>
                    <a:schemeClr val="tx1"/>
                  </a:solidFill>
                  <a:latin typeface="Arial" panose="020B0604020202020204" pitchFamily="34" charset="0"/>
                  <a:ea typeface="宋体" pitchFamily="2" charset="-122"/>
                </a:defRPr>
              </a:lvl3pPr>
              <a:lvl4pPr marL="1600200" indent="-228600" defTabSz="821055">
                <a:spcBef>
                  <a:spcPct val="20000"/>
                </a:spcBef>
                <a:buChar char="•"/>
                <a:defRPr sz="1600">
                  <a:solidFill>
                    <a:schemeClr val="tx1"/>
                  </a:solidFill>
                  <a:latin typeface="Arial" panose="020B0604020202020204" pitchFamily="34" charset="0"/>
                  <a:ea typeface="黑体" pitchFamily="2" charset="-122"/>
                </a:defRPr>
              </a:lvl4pPr>
              <a:lvl5pPr marL="2057400" indent="-228600" defTabSz="821055">
                <a:spcBef>
                  <a:spcPct val="20000"/>
                </a:spcBef>
                <a:buChar char="»"/>
                <a:defRPr sz="2000">
                  <a:solidFill>
                    <a:schemeClr val="tx1"/>
                  </a:solidFill>
                  <a:latin typeface="Arial" panose="020B0604020202020204" pitchFamily="34" charset="0"/>
                  <a:ea typeface="宋体" pitchFamily="2" charset="-122"/>
                </a:defRPr>
              </a:lvl5pPr>
              <a:lvl6pPr marL="2514600" indent="-228600" defTabSz="821055"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defTabSz="821055"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defTabSz="821055"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defTabSz="821055"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marL="0" marR="0" lvl="0" indent="0" algn="ctr" defTabSz="821055"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00"/>
                  </a:solidFill>
                  <a:effectLst/>
                  <a:uLnTx/>
                  <a:uFillTx/>
                  <a:latin typeface="Calibri" panose="020F0502020204030204" pitchFamily="34" charset="0"/>
                  <a:ea typeface="宋体" pitchFamily="2" charset="-122"/>
                  <a:cs typeface="+mn-cs"/>
                </a:rPr>
                <a:t>Gates/Register-Transfer Level (RTL)</a:t>
              </a:r>
            </a:p>
          </p:txBody>
        </p:sp>
        <p:sp>
          <p:nvSpPr>
            <p:cNvPr id="105" name="AutoShape 5"/>
            <p:cNvSpPr>
              <a:spLocks noChangeArrowheads="1"/>
            </p:cNvSpPr>
            <p:nvPr/>
          </p:nvSpPr>
          <p:spPr bwMode="auto">
            <a:xfrm>
              <a:off x="468313" y="1446213"/>
              <a:ext cx="4217987" cy="403225"/>
            </a:xfrm>
            <a:prstGeom prst="roundRect">
              <a:avLst>
                <a:gd name="adj" fmla="val 16667"/>
              </a:avLst>
            </a:prstGeom>
            <a:solidFill>
              <a:srgbClr val="FFFFFF"/>
            </a:solidFill>
            <a:ln w="38100">
              <a:solidFill>
                <a:schemeClr val="tx1"/>
              </a:solidFill>
              <a:round/>
            </a:ln>
          </p:spPr>
          <p:txBody>
            <a:bodyPr wrap="none" lIns="91429" tIns="45714" rIns="91429" bIns="45714" anchor="ctr"/>
            <a:lstStyle>
              <a:lvl1pPr defTabSz="821055">
                <a:spcBef>
                  <a:spcPct val="20000"/>
                </a:spcBef>
                <a:buFont typeface="Wingdings" panose="05000000000000000000" pitchFamily="2" charset="2"/>
                <a:buChar char="n"/>
                <a:defRPr sz="2400" b="1">
                  <a:solidFill>
                    <a:schemeClr val="tx1"/>
                  </a:solidFill>
                  <a:latin typeface="Arial" panose="020B0604020202020204" pitchFamily="34" charset="0"/>
                  <a:ea typeface="黑体" pitchFamily="2" charset="-122"/>
                </a:defRPr>
              </a:lvl1pPr>
              <a:lvl2pPr marL="742950" indent="-285750" defTabSz="821055">
                <a:spcBef>
                  <a:spcPct val="20000"/>
                </a:spcBef>
                <a:buFont typeface="Wingdings" panose="05000000000000000000" pitchFamily="2" charset="2"/>
                <a:buChar char="l"/>
                <a:defRPr sz="2000" b="1">
                  <a:solidFill>
                    <a:schemeClr val="tx1"/>
                  </a:solidFill>
                  <a:latin typeface="Arial" panose="020B0604020202020204" pitchFamily="34" charset="0"/>
                  <a:ea typeface="楷体_GB2312" pitchFamily="49" charset="-122"/>
                </a:defRPr>
              </a:lvl2pPr>
              <a:lvl3pPr marL="1143000" indent="-228600" defTabSz="821055">
                <a:spcBef>
                  <a:spcPct val="20000"/>
                </a:spcBef>
                <a:buFont typeface="Gungsuh" panose="02030600000101010101" pitchFamily="18" charset="-127"/>
                <a:buChar char="-"/>
                <a:defRPr sz="2400" b="1">
                  <a:solidFill>
                    <a:schemeClr val="tx1"/>
                  </a:solidFill>
                  <a:latin typeface="Arial" panose="020B0604020202020204" pitchFamily="34" charset="0"/>
                  <a:ea typeface="宋体" pitchFamily="2" charset="-122"/>
                </a:defRPr>
              </a:lvl3pPr>
              <a:lvl4pPr marL="1600200" indent="-228600" defTabSz="821055">
                <a:spcBef>
                  <a:spcPct val="20000"/>
                </a:spcBef>
                <a:buChar char="•"/>
                <a:defRPr sz="1600">
                  <a:solidFill>
                    <a:schemeClr val="tx1"/>
                  </a:solidFill>
                  <a:latin typeface="Arial" panose="020B0604020202020204" pitchFamily="34" charset="0"/>
                  <a:ea typeface="黑体" pitchFamily="2" charset="-122"/>
                </a:defRPr>
              </a:lvl4pPr>
              <a:lvl5pPr marL="2057400" indent="-228600" defTabSz="821055">
                <a:spcBef>
                  <a:spcPct val="20000"/>
                </a:spcBef>
                <a:buChar char="»"/>
                <a:defRPr sz="2000">
                  <a:solidFill>
                    <a:schemeClr val="tx1"/>
                  </a:solidFill>
                  <a:latin typeface="Arial" panose="020B0604020202020204" pitchFamily="34" charset="0"/>
                  <a:ea typeface="宋体" pitchFamily="2" charset="-122"/>
                </a:defRPr>
              </a:lvl5pPr>
              <a:lvl6pPr marL="2514600" indent="-228600" defTabSz="821055"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defTabSz="821055"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defTabSz="821055"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defTabSz="821055"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marL="0" marR="0" lvl="0" indent="0" algn="ctr" defTabSz="821055" rtl="0" eaLnBrk="0" fontAlgn="base" latinLnBrk="0" hangingPunct="0">
                <a:lnSpc>
                  <a:spcPct val="100000"/>
                </a:lnSpc>
                <a:spcBef>
                  <a:spcPct val="0"/>
                </a:spcBef>
                <a:spcAft>
                  <a:spcPct val="0"/>
                </a:spcAft>
                <a:buClrTx/>
                <a:buSzTx/>
                <a:buFontTx/>
                <a:buNone/>
                <a:defRPr/>
              </a:pPr>
              <a:r>
                <a:rPr kumimoji="0" lang="en-US" altLang="zh-CN" sz="1800" b="1" i="0" u="none" strike="noStrike" kern="1200" cap="none" spc="0" normalizeH="0" baseline="0" noProof="0">
                  <a:ln>
                    <a:noFill/>
                  </a:ln>
                  <a:solidFill>
                    <a:srgbClr val="FF0000"/>
                  </a:solidFill>
                  <a:effectLst/>
                  <a:uLnTx/>
                  <a:uFillTx/>
                  <a:latin typeface="Calibri" panose="020F0502020204030204" pitchFamily="34" charset="0"/>
                  <a:ea typeface="宋体" pitchFamily="2" charset="-122"/>
                  <a:cs typeface="+mn-cs"/>
                </a:rPr>
                <a:t>Application</a:t>
              </a:r>
            </a:p>
          </p:txBody>
        </p:sp>
        <p:sp>
          <p:nvSpPr>
            <p:cNvPr id="106" name="AutoShape 6"/>
            <p:cNvSpPr>
              <a:spLocks noChangeArrowheads="1"/>
            </p:cNvSpPr>
            <p:nvPr/>
          </p:nvSpPr>
          <p:spPr bwMode="auto">
            <a:xfrm>
              <a:off x="468313" y="3059113"/>
              <a:ext cx="4225925" cy="471487"/>
            </a:xfrm>
            <a:prstGeom prst="roundRect">
              <a:avLst>
                <a:gd name="adj" fmla="val 16667"/>
              </a:avLst>
            </a:prstGeom>
            <a:solidFill>
              <a:srgbClr val="FF0000"/>
            </a:solidFill>
            <a:ln w="38100">
              <a:solidFill>
                <a:schemeClr val="tx1"/>
              </a:solidFill>
              <a:round/>
            </a:ln>
          </p:spPr>
          <p:txBody>
            <a:bodyPr wrap="none" lIns="91429" tIns="45714" rIns="91429" bIns="45714" anchor="ctr"/>
            <a:lstStyle>
              <a:lvl1pPr defTabSz="821055">
                <a:spcBef>
                  <a:spcPct val="20000"/>
                </a:spcBef>
                <a:buFont typeface="Wingdings" panose="05000000000000000000" pitchFamily="2" charset="2"/>
                <a:buChar char="n"/>
                <a:defRPr sz="2400" b="1">
                  <a:solidFill>
                    <a:schemeClr val="tx1"/>
                  </a:solidFill>
                  <a:latin typeface="Arial" panose="020B0604020202020204" pitchFamily="34" charset="0"/>
                  <a:ea typeface="黑体" pitchFamily="2" charset="-122"/>
                </a:defRPr>
              </a:lvl1pPr>
              <a:lvl2pPr marL="742950" indent="-285750" defTabSz="821055">
                <a:spcBef>
                  <a:spcPct val="20000"/>
                </a:spcBef>
                <a:buFont typeface="Wingdings" panose="05000000000000000000" pitchFamily="2" charset="2"/>
                <a:buChar char="l"/>
                <a:defRPr sz="2000" b="1">
                  <a:solidFill>
                    <a:schemeClr val="tx1"/>
                  </a:solidFill>
                  <a:latin typeface="Arial" panose="020B0604020202020204" pitchFamily="34" charset="0"/>
                  <a:ea typeface="楷体_GB2312" pitchFamily="49" charset="-122"/>
                </a:defRPr>
              </a:lvl2pPr>
              <a:lvl3pPr marL="1143000" indent="-228600" defTabSz="821055">
                <a:spcBef>
                  <a:spcPct val="20000"/>
                </a:spcBef>
                <a:buFont typeface="Gungsuh" panose="02030600000101010101" pitchFamily="18" charset="-127"/>
                <a:buChar char="-"/>
                <a:defRPr sz="2400" b="1">
                  <a:solidFill>
                    <a:schemeClr val="tx1"/>
                  </a:solidFill>
                  <a:latin typeface="Arial" panose="020B0604020202020204" pitchFamily="34" charset="0"/>
                  <a:ea typeface="宋体" pitchFamily="2" charset="-122"/>
                </a:defRPr>
              </a:lvl3pPr>
              <a:lvl4pPr marL="1600200" indent="-228600" defTabSz="821055">
                <a:spcBef>
                  <a:spcPct val="20000"/>
                </a:spcBef>
                <a:buChar char="•"/>
                <a:defRPr sz="1600">
                  <a:solidFill>
                    <a:schemeClr val="tx1"/>
                  </a:solidFill>
                  <a:latin typeface="Arial" panose="020B0604020202020204" pitchFamily="34" charset="0"/>
                  <a:ea typeface="黑体" pitchFamily="2" charset="-122"/>
                </a:defRPr>
              </a:lvl4pPr>
              <a:lvl5pPr marL="2057400" indent="-228600" defTabSz="821055">
                <a:spcBef>
                  <a:spcPct val="20000"/>
                </a:spcBef>
                <a:buChar char="»"/>
                <a:defRPr sz="2000">
                  <a:solidFill>
                    <a:schemeClr val="tx1"/>
                  </a:solidFill>
                  <a:latin typeface="Arial" panose="020B0604020202020204" pitchFamily="34" charset="0"/>
                  <a:ea typeface="宋体" pitchFamily="2" charset="-122"/>
                </a:defRPr>
              </a:lvl5pPr>
              <a:lvl6pPr marL="2514600" indent="-228600" defTabSz="821055"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defTabSz="821055"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defTabSz="821055"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defTabSz="821055"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marL="0" marR="0" lvl="0" indent="0" algn="ctr" defTabSz="821055" rtl="0" eaLnBrk="0" fontAlgn="base" latinLnBrk="0" hangingPunct="0">
                <a:lnSpc>
                  <a:spcPct val="100000"/>
                </a:lnSpc>
                <a:spcBef>
                  <a:spcPct val="0"/>
                </a:spcBef>
                <a:spcAft>
                  <a:spcPct val="0"/>
                </a:spcAft>
                <a:buClrTx/>
                <a:buSzTx/>
                <a:buFontTx/>
                <a:buNone/>
                <a:defRPr/>
              </a:pPr>
              <a:r>
                <a:rPr kumimoji="0" lang="en-US" altLang="zh-CN" sz="1800" b="1" i="0" u="none" strike="noStrike" kern="1200" cap="none" spc="0" normalizeH="0" baseline="0" noProof="0" dirty="0">
                  <a:ln>
                    <a:noFill/>
                  </a:ln>
                  <a:solidFill>
                    <a:srgbClr val="FFFFFF"/>
                  </a:solidFill>
                  <a:effectLst/>
                  <a:uLnTx/>
                  <a:uFillTx/>
                  <a:latin typeface="Calibri" panose="020F0502020204030204" pitchFamily="34" charset="0"/>
                  <a:ea typeface="宋体" pitchFamily="2" charset="-122"/>
                  <a:cs typeface="+mn-cs"/>
                </a:rPr>
                <a:t>Instruction Set Architecture (ISA)</a:t>
              </a:r>
            </a:p>
          </p:txBody>
        </p:sp>
        <p:sp>
          <p:nvSpPr>
            <p:cNvPr id="107" name="AutoShape 7"/>
            <p:cNvSpPr>
              <a:spLocks noChangeArrowheads="1"/>
            </p:cNvSpPr>
            <p:nvPr/>
          </p:nvSpPr>
          <p:spPr bwMode="auto">
            <a:xfrm>
              <a:off x="468313" y="2655888"/>
              <a:ext cx="4214812" cy="403225"/>
            </a:xfrm>
            <a:prstGeom prst="roundRect">
              <a:avLst>
                <a:gd name="adj" fmla="val 16667"/>
              </a:avLst>
            </a:prstGeom>
            <a:solidFill>
              <a:schemeClr val="accent2">
                <a:lumMod val="40000"/>
                <a:lumOff val="60000"/>
              </a:schemeClr>
            </a:solidFill>
            <a:ln w="38100">
              <a:solidFill>
                <a:schemeClr val="tx1"/>
              </a:solidFill>
              <a:round/>
            </a:ln>
          </p:spPr>
          <p:txBody>
            <a:bodyPr wrap="none" lIns="91429" tIns="45714" rIns="91429" bIns="45714" anchor="ctr"/>
            <a:lstStyle>
              <a:lvl1pPr defTabSz="821055">
                <a:spcBef>
                  <a:spcPct val="20000"/>
                </a:spcBef>
                <a:buFont typeface="Wingdings" panose="05000000000000000000" pitchFamily="2" charset="2"/>
                <a:buChar char="n"/>
                <a:defRPr sz="2400" b="1">
                  <a:solidFill>
                    <a:schemeClr val="tx1"/>
                  </a:solidFill>
                  <a:latin typeface="Arial" panose="020B0604020202020204" pitchFamily="34" charset="0"/>
                  <a:ea typeface="黑体" pitchFamily="2" charset="-122"/>
                </a:defRPr>
              </a:lvl1pPr>
              <a:lvl2pPr marL="742950" indent="-285750" defTabSz="821055">
                <a:spcBef>
                  <a:spcPct val="20000"/>
                </a:spcBef>
                <a:buFont typeface="Wingdings" panose="05000000000000000000" pitchFamily="2" charset="2"/>
                <a:buChar char="l"/>
                <a:defRPr sz="2000" b="1">
                  <a:solidFill>
                    <a:schemeClr val="tx1"/>
                  </a:solidFill>
                  <a:latin typeface="Arial" panose="020B0604020202020204" pitchFamily="34" charset="0"/>
                  <a:ea typeface="楷体_GB2312" pitchFamily="49" charset="-122"/>
                </a:defRPr>
              </a:lvl2pPr>
              <a:lvl3pPr marL="1143000" indent="-228600" defTabSz="821055">
                <a:spcBef>
                  <a:spcPct val="20000"/>
                </a:spcBef>
                <a:buFont typeface="Gungsuh" panose="02030600000101010101" pitchFamily="18" charset="-127"/>
                <a:buChar char="-"/>
                <a:defRPr sz="2400" b="1">
                  <a:solidFill>
                    <a:schemeClr val="tx1"/>
                  </a:solidFill>
                  <a:latin typeface="Arial" panose="020B0604020202020204" pitchFamily="34" charset="0"/>
                  <a:ea typeface="宋体" pitchFamily="2" charset="-122"/>
                </a:defRPr>
              </a:lvl3pPr>
              <a:lvl4pPr marL="1600200" indent="-228600" defTabSz="821055">
                <a:spcBef>
                  <a:spcPct val="20000"/>
                </a:spcBef>
                <a:buChar char="•"/>
                <a:defRPr sz="1600">
                  <a:solidFill>
                    <a:schemeClr val="tx1"/>
                  </a:solidFill>
                  <a:latin typeface="Arial" panose="020B0604020202020204" pitchFamily="34" charset="0"/>
                  <a:ea typeface="黑体" pitchFamily="2" charset="-122"/>
                </a:defRPr>
              </a:lvl4pPr>
              <a:lvl5pPr marL="2057400" indent="-228600" defTabSz="821055">
                <a:spcBef>
                  <a:spcPct val="20000"/>
                </a:spcBef>
                <a:buChar char="»"/>
                <a:defRPr sz="2000">
                  <a:solidFill>
                    <a:schemeClr val="tx1"/>
                  </a:solidFill>
                  <a:latin typeface="Arial" panose="020B0604020202020204" pitchFamily="34" charset="0"/>
                  <a:ea typeface="宋体" pitchFamily="2" charset="-122"/>
                </a:defRPr>
              </a:lvl5pPr>
              <a:lvl6pPr marL="2514600" indent="-228600" defTabSz="821055"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defTabSz="821055"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defTabSz="821055"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defTabSz="821055"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marL="0" marR="0" lvl="0" indent="0" algn="ctr" defTabSz="821055"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00"/>
                  </a:solidFill>
                  <a:effectLst/>
                  <a:uLnTx/>
                  <a:uFillTx/>
                  <a:latin typeface="Calibri" panose="020F0502020204030204" pitchFamily="34" charset="0"/>
                  <a:ea typeface="宋体" pitchFamily="2" charset="-122"/>
                  <a:cs typeface="+mn-cs"/>
                </a:rPr>
                <a:t>Operating System/Virtual Machines</a:t>
              </a:r>
            </a:p>
          </p:txBody>
        </p:sp>
        <p:sp>
          <p:nvSpPr>
            <p:cNvPr id="108" name="AutoShape 8"/>
            <p:cNvSpPr>
              <a:spLocks noChangeArrowheads="1"/>
            </p:cNvSpPr>
            <p:nvPr/>
          </p:nvSpPr>
          <p:spPr bwMode="auto">
            <a:xfrm>
              <a:off x="468313" y="3530600"/>
              <a:ext cx="4225925" cy="403225"/>
            </a:xfrm>
            <a:prstGeom prst="roundRect">
              <a:avLst>
                <a:gd name="adj" fmla="val 16667"/>
              </a:avLst>
            </a:prstGeom>
            <a:solidFill>
              <a:srgbClr val="99CCFF"/>
            </a:solidFill>
            <a:ln w="38100">
              <a:solidFill>
                <a:schemeClr val="tx1"/>
              </a:solidFill>
              <a:round/>
            </a:ln>
          </p:spPr>
          <p:txBody>
            <a:bodyPr wrap="none" lIns="91429" tIns="45714" rIns="91429" bIns="45714" anchor="ctr"/>
            <a:lstStyle>
              <a:lvl1pPr defTabSz="821055">
                <a:spcBef>
                  <a:spcPct val="20000"/>
                </a:spcBef>
                <a:buFont typeface="Wingdings" panose="05000000000000000000" pitchFamily="2" charset="2"/>
                <a:buChar char="n"/>
                <a:defRPr sz="2400" b="1">
                  <a:solidFill>
                    <a:schemeClr val="tx1"/>
                  </a:solidFill>
                  <a:latin typeface="Arial" panose="020B0604020202020204" pitchFamily="34" charset="0"/>
                  <a:ea typeface="黑体" pitchFamily="2" charset="-122"/>
                </a:defRPr>
              </a:lvl1pPr>
              <a:lvl2pPr marL="742950" indent="-285750" defTabSz="821055">
                <a:spcBef>
                  <a:spcPct val="20000"/>
                </a:spcBef>
                <a:buFont typeface="Wingdings" panose="05000000000000000000" pitchFamily="2" charset="2"/>
                <a:buChar char="l"/>
                <a:defRPr sz="2000" b="1">
                  <a:solidFill>
                    <a:schemeClr val="tx1"/>
                  </a:solidFill>
                  <a:latin typeface="Arial" panose="020B0604020202020204" pitchFamily="34" charset="0"/>
                  <a:ea typeface="楷体_GB2312" pitchFamily="49" charset="-122"/>
                </a:defRPr>
              </a:lvl2pPr>
              <a:lvl3pPr marL="1143000" indent="-228600" defTabSz="821055">
                <a:spcBef>
                  <a:spcPct val="20000"/>
                </a:spcBef>
                <a:buFont typeface="Gungsuh" panose="02030600000101010101" pitchFamily="18" charset="-127"/>
                <a:buChar char="-"/>
                <a:defRPr sz="2400" b="1">
                  <a:solidFill>
                    <a:schemeClr val="tx1"/>
                  </a:solidFill>
                  <a:latin typeface="Arial" panose="020B0604020202020204" pitchFamily="34" charset="0"/>
                  <a:ea typeface="宋体" pitchFamily="2" charset="-122"/>
                </a:defRPr>
              </a:lvl3pPr>
              <a:lvl4pPr marL="1600200" indent="-228600" defTabSz="821055">
                <a:spcBef>
                  <a:spcPct val="20000"/>
                </a:spcBef>
                <a:buChar char="•"/>
                <a:defRPr sz="1600">
                  <a:solidFill>
                    <a:schemeClr val="tx1"/>
                  </a:solidFill>
                  <a:latin typeface="Arial" panose="020B0604020202020204" pitchFamily="34" charset="0"/>
                  <a:ea typeface="黑体" pitchFamily="2" charset="-122"/>
                </a:defRPr>
              </a:lvl4pPr>
              <a:lvl5pPr marL="2057400" indent="-228600" defTabSz="821055">
                <a:spcBef>
                  <a:spcPct val="20000"/>
                </a:spcBef>
                <a:buChar char="»"/>
                <a:defRPr sz="2000">
                  <a:solidFill>
                    <a:schemeClr val="tx1"/>
                  </a:solidFill>
                  <a:latin typeface="Arial" panose="020B0604020202020204" pitchFamily="34" charset="0"/>
                  <a:ea typeface="宋体" pitchFamily="2" charset="-122"/>
                </a:defRPr>
              </a:lvl5pPr>
              <a:lvl6pPr marL="2514600" indent="-228600" defTabSz="821055"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defTabSz="821055"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defTabSz="821055"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defTabSz="821055"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marL="0" marR="0" lvl="0" indent="0" algn="ctr" defTabSz="821055"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00"/>
                  </a:solidFill>
                  <a:effectLst/>
                  <a:uLnTx/>
                  <a:uFillTx/>
                  <a:latin typeface="Calibri" panose="020F0502020204030204" pitchFamily="34" charset="0"/>
                  <a:ea typeface="宋体" pitchFamily="2" charset="-122"/>
                  <a:cs typeface="+mn-cs"/>
                </a:rPr>
                <a:t>Microarchitecture</a:t>
              </a:r>
            </a:p>
          </p:txBody>
        </p:sp>
        <p:sp>
          <p:nvSpPr>
            <p:cNvPr id="109" name="AutoShape 9"/>
            <p:cNvSpPr>
              <a:spLocks noChangeArrowheads="1"/>
            </p:cNvSpPr>
            <p:nvPr/>
          </p:nvSpPr>
          <p:spPr bwMode="auto">
            <a:xfrm>
              <a:off x="468313" y="4740275"/>
              <a:ext cx="4225925" cy="458788"/>
            </a:xfrm>
            <a:prstGeom prst="roundRect">
              <a:avLst>
                <a:gd name="adj" fmla="val 16667"/>
              </a:avLst>
            </a:prstGeom>
            <a:solidFill>
              <a:srgbClr val="99CCFF"/>
            </a:solidFill>
            <a:ln w="38100">
              <a:solidFill>
                <a:schemeClr val="tx1"/>
              </a:solidFill>
              <a:round/>
            </a:ln>
          </p:spPr>
          <p:txBody>
            <a:bodyPr wrap="none" lIns="91429" tIns="45714" rIns="91429" bIns="45714" anchor="ctr"/>
            <a:lstStyle>
              <a:lvl1pPr defTabSz="821055">
                <a:spcBef>
                  <a:spcPct val="20000"/>
                </a:spcBef>
                <a:buFont typeface="Wingdings" panose="05000000000000000000" pitchFamily="2" charset="2"/>
                <a:buChar char="n"/>
                <a:defRPr sz="2400" b="1">
                  <a:solidFill>
                    <a:schemeClr val="tx1"/>
                  </a:solidFill>
                  <a:latin typeface="Arial" panose="020B0604020202020204" pitchFamily="34" charset="0"/>
                  <a:ea typeface="黑体" pitchFamily="2" charset="-122"/>
                </a:defRPr>
              </a:lvl1pPr>
              <a:lvl2pPr marL="742950" indent="-285750" defTabSz="821055">
                <a:spcBef>
                  <a:spcPct val="20000"/>
                </a:spcBef>
                <a:buFont typeface="Wingdings" panose="05000000000000000000" pitchFamily="2" charset="2"/>
                <a:buChar char="l"/>
                <a:defRPr sz="2000" b="1">
                  <a:solidFill>
                    <a:schemeClr val="tx1"/>
                  </a:solidFill>
                  <a:latin typeface="Arial" panose="020B0604020202020204" pitchFamily="34" charset="0"/>
                  <a:ea typeface="楷体_GB2312" pitchFamily="49" charset="-122"/>
                </a:defRPr>
              </a:lvl2pPr>
              <a:lvl3pPr marL="1143000" indent="-228600" defTabSz="821055">
                <a:spcBef>
                  <a:spcPct val="20000"/>
                </a:spcBef>
                <a:buFont typeface="Gungsuh" panose="02030600000101010101" pitchFamily="18" charset="-127"/>
                <a:buChar char="-"/>
                <a:defRPr sz="2400" b="1">
                  <a:solidFill>
                    <a:schemeClr val="tx1"/>
                  </a:solidFill>
                  <a:latin typeface="Arial" panose="020B0604020202020204" pitchFamily="34" charset="0"/>
                  <a:ea typeface="宋体" pitchFamily="2" charset="-122"/>
                </a:defRPr>
              </a:lvl3pPr>
              <a:lvl4pPr marL="1600200" indent="-228600" defTabSz="821055">
                <a:spcBef>
                  <a:spcPct val="20000"/>
                </a:spcBef>
                <a:buChar char="•"/>
                <a:defRPr sz="1600">
                  <a:solidFill>
                    <a:schemeClr val="tx1"/>
                  </a:solidFill>
                  <a:latin typeface="Arial" panose="020B0604020202020204" pitchFamily="34" charset="0"/>
                  <a:ea typeface="黑体" pitchFamily="2" charset="-122"/>
                </a:defRPr>
              </a:lvl4pPr>
              <a:lvl5pPr marL="2057400" indent="-228600" defTabSz="821055">
                <a:spcBef>
                  <a:spcPct val="20000"/>
                </a:spcBef>
                <a:buChar char="»"/>
                <a:defRPr sz="2000">
                  <a:solidFill>
                    <a:schemeClr val="tx1"/>
                  </a:solidFill>
                  <a:latin typeface="Arial" panose="020B0604020202020204" pitchFamily="34" charset="0"/>
                  <a:ea typeface="宋体" pitchFamily="2" charset="-122"/>
                </a:defRPr>
              </a:lvl5pPr>
              <a:lvl6pPr marL="2514600" indent="-228600" defTabSz="821055"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defTabSz="821055"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defTabSz="821055"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defTabSz="821055"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marL="0" marR="0" lvl="0" indent="0" algn="ctr" defTabSz="821055"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rPr>
                <a:t>Electronic Devices</a:t>
              </a:r>
            </a:p>
          </p:txBody>
        </p:sp>
        <p:sp>
          <p:nvSpPr>
            <p:cNvPr id="110" name="AutoShape 10"/>
            <p:cNvSpPr>
              <a:spLocks noChangeArrowheads="1"/>
            </p:cNvSpPr>
            <p:nvPr/>
          </p:nvSpPr>
          <p:spPr bwMode="auto">
            <a:xfrm>
              <a:off x="468313" y="2252663"/>
              <a:ext cx="4225925" cy="403225"/>
            </a:xfrm>
            <a:prstGeom prst="roundRect">
              <a:avLst>
                <a:gd name="adj" fmla="val 16667"/>
              </a:avLst>
            </a:prstGeom>
            <a:solidFill>
              <a:schemeClr val="accent2">
                <a:lumMod val="40000"/>
                <a:lumOff val="60000"/>
              </a:schemeClr>
            </a:solidFill>
            <a:ln w="38100">
              <a:solidFill>
                <a:schemeClr val="tx1"/>
              </a:solidFill>
              <a:round/>
            </a:ln>
          </p:spPr>
          <p:txBody>
            <a:bodyPr wrap="none" lIns="91429" tIns="45714" rIns="91429" bIns="45714" anchor="ctr"/>
            <a:lstStyle>
              <a:lvl1pPr defTabSz="821055">
                <a:spcBef>
                  <a:spcPct val="20000"/>
                </a:spcBef>
                <a:buFont typeface="Wingdings" panose="05000000000000000000" pitchFamily="2" charset="2"/>
                <a:buChar char="n"/>
                <a:defRPr sz="2400" b="1">
                  <a:solidFill>
                    <a:schemeClr val="tx1"/>
                  </a:solidFill>
                  <a:latin typeface="Arial" panose="020B0604020202020204" pitchFamily="34" charset="0"/>
                  <a:ea typeface="黑体" pitchFamily="2" charset="-122"/>
                </a:defRPr>
              </a:lvl1pPr>
              <a:lvl2pPr marL="742950" indent="-285750" defTabSz="821055">
                <a:spcBef>
                  <a:spcPct val="20000"/>
                </a:spcBef>
                <a:buFont typeface="Wingdings" panose="05000000000000000000" pitchFamily="2" charset="2"/>
                <a:buChar char="l"/>
                <a:defRPr sz="2000" b="1">
                  <a:solidFill>
                    <a:schemeClr val="tx1"/>
                  </a:solidFill>
                  <a:latin typeface="Arial" panose="020B0604020202020204" pitchFamily="34" charset="0"/>
                  <a:ea typeface="楷体_GB2312" pitchFamily="49" charset="-122"/>
                </a:defRPr>
              </a:lvl2pPr>
              <a:lvl3pPr marL="1143000" indent="-228600" defTabSz="821055">
                <a:spcBef>
                  <a:spcPct val="20000"/>
                </a:spcBef>
                <a:buFont typeface="Gungsuh" panose="02030600000101010101" pitchFamily="18" charset="-127"/>
                <a:buChar char="-"/>
                <a:defRPr sz="2400" b="1">
                  <a:solidFill>
                    <a:schemeClr val="tx1"/>
                  </a:solidFill>
                  <a:latin typeface="Arial" panose="020B0604020202020204" pitchFamily="34" charset="0"/>
                  <a:ea typeface="宋体" pitchFamily="2" charset="-122"/>
                </a:defRPr>
              </a:lvl3pPr>
              <a:lvl4pPr marL="1600200" indent="-228600" defTabSz="821055">
                <a:spcBef>
                  <a:spcPct val="20000"/>
                </a:spcBef>
                <a:buChar char="•"/>
                <a:defRPr sz="1600">
                  <a:solidFill>
                    <a:schemeClr val="tx1"/>
                  </a:solidFill>
                  <a:latin typeface="Arial" panose="020B0604020202020204" pitchFamily="34" charset="0"/>
                  <a:ea typeface="黑体" pitchFamily="2" charset="-122"/>
                </a:defRPr>
              </a:lvl4pPr>
              <a:lvl5pPr marL="2057400" indent="-228600" defTabSz="821055">
                <a:spcBef>
                  <a:spcPct val="20000"/>
                </a:spcBef>
                <a:buChar char="»"/>
                <a:defRPr sz="2000">
                  <a:solidFill>
                    <a:schemeClr val="tx1"/>
                  </a:solidFill>
                  <a:latin typeface="Arial" panose="020B0604020202020204" pitchFamily="34" charset="0"/>
                  <a:ea typeface="宋体" pitchFamily="2" charset="-122"/>
                </a:defRPr>
              </a:lvl5pPr>
              <a:lvl6pPr marL="2514600" indent="-228600" defTabSz="821055"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defTabSz="821055"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defTabSz="821055"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defTabSz="821055"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marL="0" marR="0" lvl="0" indent="0" algn="ctr" defTabSz="821055"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00"/>
                  </a:solidFill>
                  <a:effectLst/>
                  <a:uLnTx/>
                  <a:uFillTx/>
                  <a:latin typeface="Calibri" panose="020F0502020204030204" pitchFamily="34" charset="0"/>
                  <a:ea typeface="宋体" pitchFamily="2" charset="-122"/>
                  <a:cs typeface="+mn-cs"/>
                </a:rPr>
                <a:t>Programming Language/Compiler</a:t>
              </a:r>
            </a:p>
          </p:txBody>
        </p:sp>
        <p:sp>
          <p:nvSpPr>
            <p:cNvPr id="111" name="AutoShape 11"/>
            <p:cNvSpPr>
              <a:spLocks noChangeArrowheads="1"/>
            </p:cNvSpPr>
            <p:nvPr/>
          </p:nvSpPr>
          <p:spPr bwMode="auto">
            <a:xfrm>
              <a:off x="468313" y="4337050"/>
              <a:ext cx="4225925" cy="392113"/>
            </a:xfrm>
            <a:prstGeom prst="roundRect">
              <a:avLst>
                <a:gd name="adj" fmla="val 16667"/>
              </a:avLst>
            </a:prstGeom>
            <a:solidFill>
              <a:srgbClr val="99CCFF"/>
            </a:solidFill>
            <a:ln w="38100">
              <a:solidFill>
                <a:schemeClr val="tx1"/>
              </a:solidFill>
              <a:round/>
            </a:ln>
          </p:spPr>
          <p:txBody>
            <a:bodyPr wrap="none" lIns="91429" tIns="45714" rIns="91429" bIns="45714" anchor="ctr"/>
            <a:lstStyle>
              <a:lvl1pPr defTabSz="821055">
                <a:spcBef>
                  <a:spcPct val="20000"/>
                </a:spcBef>
                <a:buFont typeface="Wingdings" panose="05000000000000000000" pitchFamily="2" charset="2"/>
                <a:buChar char="n"/>
                <a:defRPr sz="2400" b="1">
                  <a:solidFill>
                    <a:schemeClr val="tx1"/>
                  </a:solidFill>
                  <a:latin typeface="Arial" panose="020B0604020202020204" pitchFamily="34" charset="0"/>
                  <a:ea typeface="黑体" pitchFamily="2" charset="-122"/>
                </a:defRPr>
              </a:lvl1pPr>
              <a:lvl2pPr marL="742950" indent="-285750" defTabSz="821055">
                <a:spcBef>
                  <a:spcPct val="20000"/>
                </a:spcBef>
                <a:buFont typeface="Wingdings" panose="05000000000000000000" pitchFamily="2" charset="2"/>
                <a:buChar char="l"/>
                <a:defRPr sz="2000" b="1">
                  <a:solidFill>
                    <a:schemeClr val="tx1"/>
                  </a:solidFill>
                  <a:latin typeface="Arial" panose="020B0604020202020204" pitchFamily="34" charset="0"/>
                  <a:ea typeface="楷体_GB2312" pitchFamily="49" charset="-122"/>
                </a:defRPr>
              </a:lvl2pPr>
              <a:lvl3pPr marL="1143000" indent="-228600" defTabSz="821055">
                <a:spcBef>
                  <a:spcPct val="20000"/>
                </a:spcBef>
                <a:buFont typeface="Gungsuh" panose="02030600000101010101" pitchFamily="18" charset="-127"/>
                <a:buChar char="-"/>
                <a:defRPr sz="2400" b="1">
                  <a:solidFill>
                    <a:schemeClr val="tx1"/>
                  </a:solidFill>
                  <a:latin typeface="Arial" panose="020B0604020202020204" pitchFamily="34" charset="0"/>
                  <a:ea typeface="宋体" pitchFamily="2" charset="-122"/>
                </a:defRPr>
              </a:lvl3pPr>
              <a:lvl4pPr marL="1600200" indent="-228600" defTabSz="821055">
                <a:spcBef>
                  <a:spcPct val="20000"/>
                </a:spcBef>
                <a:buChar char="•"/>
                <a:defRPr sz="1600">
                  <a:solidFill>
                    <a:schemeClr val="tx1"/>
                  </a:solidFill>
                  <a:latin typeface="Arial" panose="020B0604020202020204" pitchFamily="34" charset="0"/>
                  <a:ea typeface="黑体" pitchFamily="2" charset="-122"/>
                </a:defRPr>
              </a:lvl4pPr>
              <a:lvl5pPr marL="2057400" indent="-228600" defTabSz="821055">
                <a:spcBef>
                  <a:spcPct val="20000"/>
                </a:spcBef>
                <a:buChar char="»"/>
                <a:defRPr sz="2000">
                  <a:solidFill>
                    <a:schemeClr val="tx1"/>
                  </a:solidFill>
                  <a:latin typeface="Arial" panose="020B0604020202020204" pitchFamily="34" charset="0"/>
                  <a:ea typeface="宋体" pitchFamily="2" charset="-122"/>
                </a:defRPr>
              </a:lvl5pPr>
              <a:lvl6pPr marL="2514600" indent="-228600" defTabSz="821055"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defTabSz="821055"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defTabSz="821055"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defTabSz="821055"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marL="0" marR="0" lvl="0" indent="0" algn="ctr" defTabSz="821055"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rPr>
                <a:t>Analog/Digital Circuits</a:t>
              </a:r>
            </a:p>
          </p:txBody>
        </p:sp>
        <p:sp>
          <p:nvSpPr>
            <p:cNvPr id="112" name="AutoShape 12"/>
            <p:cNvSpPr>
              <a:spLocks noChangeArrowheads="1"/>
            </p:cNvSpPr>
            <p:nvPr/>
          </p:nvSpPr>
          <p:spPr bwMode="auto">
            <a:xfrm>
              <a:off x="468313" y="5180013"/>
              <a:ext cx="4225925" cy="458787"/>
            </a:xfrm>
            <a:prstGeom prst="roundRect">
              <a:avLst>
                <a:gd name="adj" fmla="val 16667"/>
              </a:avLst>
            </a:prstGeom>
            <a:solidFill>
              <a:schemeClr val="bg1"/>
            </a:solidFill>
            <a:ln w="38100">
              <a:solidFill>
                <a:schemeClr val="tx1"/>
              </a:solidFill>
              <a:round/>
            </a:ln>
          </p:spPr>
          <p:txBody>
            <a:bodyPr wrap="none" lIns="91429" tIns="45714" rIns="91429" bIns="45714" anchor="ctr"/>
            <a:lstStyle>
              <a:lvl1pPr defTabSz="821055">
                <a:spcBef>
                  <a:spcPct val="20000"/>
                </a:spcBef>
                <a:buFont typeface="Wingdings" panose="05000000000000000000" pitchFamily="2" charset="2"/>
                <a:buChar char="n"/>
                <a:defRPr sz="2400" b="1">
                  <a:solidFill>
                    <a:schemeClr val="tx1"/>
                  </a:solidFill>
                  <a:latin typeface="Arial" panose="020B0604020202020204" pitchFamily="34" charset="0"/>
                  <a:ea typeface="黑体" pitchFamily="2" charset="-122"/>
                </a:defRPr>
              </a:lvl1pPr>
              <a:lvl2pPr marL="742950" indent="-285750" defTabSz="821055">
                <a:spcBef>
                  <a:spcPct val="20000"/>
                </a:spcBef>
                <a:buFont typeface="Wingdings" panose="05000000000000000000" pitchFamily="2" charset="2"/>
                <a:buChar char="l"/>
                <a:defRPr sz="2000" b="1">
                  <a:solidFill>
                    <a:schemeClr val="tx1"/>
                  </a:solidFill>
                  <a:latin typeface="Arial" panose="020B0604020202020204" pitchFamily="34" charset="0"/>
                  <a:ea typeface="楷体_GB2312" pitchFamily="49" charset="-122"/>
                </a:defRPr>
              </a:lvl2pPr>
              <a:lvl3pPr marL="1143000" indent="-228600" defTabSz="821055">
                <a:spcBef>
                  <a:spcPct val="20000"/>
                </a:spcBef>
                <a:buFont typeface="Gungsuh" panose="02030600000101010101" pitchFamily="18" charset="-127"/>
                <a:buChar char="-"/>
                <a:defRPr sz="2400" b="1">
                  <a:solidFill>
                    <a:schemeClr val="tx1"/>
                  </a:solidFill>
                  <a:latin typeface="Arial" panose="020B0604020202020204" pitchFamily="34" charset="0"/>
                  <a:ea typeface="宋体" pitchFamily="2" charset="-122"/>
                </a:defRPr>
              </a:lvl3pPr>
              <a:lvl4pPr marL="1600200" indent="-228600" defTabSz="821055">
                <a:spcBef>
                  <a:spcPct val="20000"/>
                </a:spcBef>
                <a:buChar char="•"/>
                <a:defRPr sz="1600">
                  <a:solidFill>
                    <a:schemeClr val="tx1"/>
                  </a:solidFill>
                  <a:latin typeface="Arial" panose="020B0604020202020204" pitchFamily="34" charset="0"/>
                  <a:ea typeface="黑体" pitchFamily="2" charset="-122"/>
                </a:defRPr>
              </a:lvl4pPr>
              <a:lvl5pPr marL="2057400" indent="-228600" defTabSz="821055">
                <a:spcBef>
                  <a:spcPct val="20000"/>
                </a:spcBef>
                <a:buChar char="»"/>
                <a:defRPr sz="2000">
                  <a:solidFill>
                    <a:schemeClr val="tx1"/>
                  </a:solidFill>
                  <a:latin typeface="Arial" panose="020B0604020202020204" pitchFamily="34" charset="0"/>
                  <a:ea typeface="宋体" pitchFamily="2" charset="-122"/>
                </a:defRPr>
              </a:lvl5pPr>
              <a:lvl6pPr marL="2514600" indent="-228600" defTabSz="821055"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defTabSz="821055"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defTabSz="821055"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defTabSz="821055"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marL="0" marR="0" lvl="0" indent="0" algn="ctr" defTabSz="821055" rtl="0" eaLnBrk="0" fontAlgn="base" latinLnBrk="0" hangingPunct="0">
                <a:lnSpc>
                  <a:spcPct val="100000"/>
                </a:lnSpc>
                <a:spcBef>
                  <a:spcPct val="0"/>
                </a:spcBef>
                <a:spcAft>
                  <a:spcPct val="0"/>
                </a:spcAft>
                <a:buClrTx/>
                <a:buSzTx/>
                <a:buFontTx/>
                <a:buNone/>
                <a:defRPr/>
              </a:pPr>
              <a:r>
                <a:rPr kumimoji="0" lang="en-US" altLang="zh-CN" sz="1800" b="1" i="0" u="none" strike="noStrike" kern="1200" cap="none" spc="0" normalizeH="0" baseline="0" noProof="0">
                  <a:ln>
                    <a:noFill/>
                  </a:ln>
                  <a:solidFill>
                    <a:srgbClr val="FF0000"/>
                  </a:solidFill>
                  <a:effectLst/>
                  <a:uLnTx/>
                  <a:uFillTx/>
                  <a:latin typeface="Calibri" panose="020F0502020204030204" pitchFamily="34" charset="0"/>
                  <a:ea typeface="宋体" pitchFamily="2" charset="-122"/>
                  <a:cs typeface="+mn-cs"/>
                </a:rPr>
                <a:t>Physics</a:t>
              </a:r>
            </a:p>
          </p:txBody>
        </p:sp>
      </p:grpSp>
      <p:cxnSp>
        <p:nvCxnSpPr>
          <p:cNvPr id="113" name="直接箭头连接符 112"/>
          <p:cNvCxnSpPr>
            <a:endCxn id="109" idx="3"/>
          </p:cNvCxnSpPr>
          <p:nvPr/>
        </p:nvCxnSpPr>
        <p:spPr bwMode="auto">
          <a:xfrm flipH="1">
            <a:off x="3908413" y="5422572"/>
            <a:ext cx="357553" cy="86420"/>
          </a:xfrm>
          <a:prstGeom prst="straightConnector1">
            <a:avLst/>
          </a:prstGeom>
          <a:noFill/>
          <a:ln w="76200" cap="flat" cmpd="sng" algn="ctr">
            <a:solidFill>
              <a:srgbClr val="FF0000"/>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日期占位符 1"/>
          <p:cNvSpPr>
            <a:spLocks noGrp="1"/>
          </p:cNvSpPr>
          <p:nvPr>
            <p:ph type="dt" sz="quarter" idx="10"/>
          </p:nvPr>
        </p:nvSpPr>
        <p:spPr>
          <a:noFill/>
        </p:spPr>
        <p:txBody>
          <a:bodyPr/>
          <a:lstStyle>
            <a:lvl1pPr>
              <a:spcBef>
                <a:spcPct val="20000"/>
              </a:spcBef>
              <a:buFont typeface="Wingdings" panose="05000000000000000000" pitchFamily="2" charset="2"/>
              <a:buChar char="n"/>
              <a:defRPr sz="2400" b="1">
                <a:solidFill>
                  <a:schemeClr val="tx1"/>
                </a:solidFill>
                <a:latin typeface="Arial" panose="020B0604020202020204" pitchFamily="34" charset="0"/>
                <a:ea typeface="黑体" pitchFamily="2" charset="-122"/>
              </a:defRPr>
            </a:lvl1pPr>
            <a:lvl2pPr marL="742950" indent="-285750">
              <a:spcBef>
                <a:spcPct val="20000"/>
              </a:spcBef>
              <a:buFont typeface="Wingdings" panose="05000000000000000000" pitchFamily="2" charset="2"/>
              <a:buChar char="l"/>
              <a:defRPr sz="2000" b="1">
                <a:solidFill>
                  <a:schemeClr val="tx1"/>
                </a:solidFill>
                <a:latin typeface="Arial" panose="020B0604020202020204" pitchFamily="34" charset="0"/>
                <a:ea typeface="楷体_GB2312" pitchFamily="49" charset="-122"/>
              </a:defRPr>
            </a:lvl2pPr>
            <a:lvl3pPr marL="1143000" indent="-228600">
              <a:spcBef>
                <a:spcPct val="20000"/>
              </a:spcBef>
              <a:buFont typeface="Gungsuh" panose="02030600000101010101" pitchFamily="18" charset="-127"/>
              <a:buChar char="-"/>
              <a:defRPr b="1">
                <a:solidFill>
                  <a:schemeClr val="tx1"/>
                </a:solidFill>
                <a:latin typeface="Arial" panose="020B0604020202020204" pitchFamily="34" charset="0"/>
                <a:ea typeface="宋体" pitchFamily="2" charset="-122"/>
              </a:defRPr>
            </a:lvl3pPr>
            <a:lvl4pPr marL="1600200" indent="-228600">
              <a:spcBef>
                <a:spcPct val="20000"/>
              </a:spcBef>
              <a:buChar char="•"/>
              <a:defRPr sz="1600">
                <a:solidFill>
                  <a:schemeClr val="tx1"/>
                </a:solidFill>
                <a:latin typeface="Arial" panose="020B0604020202020204" pitchFamily="34" charset="0"/>
                <a:ea typeface="黑体" pitchFamily="2" charset="-122"/>
              </a:defRPr>
            </a:lvl4pPr>
            <a:lvl5pPr marL="2057400" indent="-228600">
              <a:spcBef>
                <a:spcPct val="20000"/>
              </a:spcBef>
              <a:buChar char="»"/>
              <a:defRPr sz="2000">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fld id="{CAF14B18-054F-4A20-A348-22D6211541E4}" type="datetime1">
              <a:rPr kumimoji="0" lang="zh-CN" altLang="en-US" sz="1400" b="0" i="0" u="none" strike="noStrike" kern="1200" cap="none" spc="0" normalizeH="0" baseline="0" noProof="0" smtClean="0">
                <a:ln>
                  <a:noFill/>
                </a:ln>
                <a:solidFill>
                  <a:srgbClr val="000000"/>
                </a:solidFill>
                <a:effectLst/>
                <a:uLnTx/>
                <a:uFillTx/>
                <a:latin typeface="Arial" panose="020B0604020202020204" pitchFamily="34" charset="0"/>
                <a:ea typeface="宋体" pitchFamily="2" charset="-122"/>
                <a:cs typeface="+mn-cs"/>
              </a:rPr>
              <a:t>2023/9/7</a:t>
            </a:fld>
            <a:endParaRPr kumimoji="0" lang="en-US" altLang="zh-CN" sz="1400" b="0" i="0" u="none" strike="noStrike" kern="1200" cap="none" spc="0" normalizeH="0" baseline="0" noProof="0">
              <a:ln>
                <a:noFill/>
              </a:ln>
              <a:solidFill>
                <a:srgbClr val="000000"/>
              </a:solidFill>
              <a:effectLst/>
              <a:uLnTx/>
              <a:uFillTx/>
              <a:latin typeface="Arial" panose="020B0604020202020204" pitchFamily="34" charset="0"/>
              <a:ea typeface="宋体" pitchFamily="2" charset="-122"/>
              <a:cs typeface="+mn-cs"/>
            </a:endParaRPr>
          </a:p>
        </p:txBody>
      </p:sp>
      <p:sp>
        <p:nvSpPr>
          <p:cNvPr id="25603" name="灯片编号占位符 3"/>
          <p:cNvSpPr>
            <a:spLocks noGrp="1"/>
          </p:cNvSpPr>
          <p:nvPr>
            <p:ph type="sldNum" sz="quarter" idx="12"/>
          </p:nvPr>
        </p:nvSpPr>
        <p:spPr>
          <a:noFill/>
        </p:spPr>
        <p:txBody>
          <a:bodyPr/>
          <a:lstStyle>
            <a:lvl1pPr>
              <a:spcBef>
                <a:spcPct val="20000"/>
              </a:spcBef>
              <a:buFont typeface="Wingdings" panose="05000000000000000000" pitchFamily="2" charset="2"/>
              <a:buChar char="n"/>
              <a:defRPr sz="2400" b="1">
                <a:solidFill>
                  <a:schemeClr val="tx1"/>
                </a:solidFill>
                <a:latin typeface="Arial" panose="020B0604020202020204" pitchFamily="34" charset="0"/>
                <a:ea typeface="黑体" pitchFamily="2" charset="-122"/>
              </a:defRPr>
            </a:lvl1pPr>
            <a:lvl2pPr marL="742950" indent="-285750">
              <a:spcBef>
                <a:spcPct val="20000"/>
              </a:spcBef>
              <a:buFont typeface="Wingdings" panose="05000000000000000000" pitchFamily="2" charset="2"/>
              <a:buChar char="l"/>
              <a:defRPr sz="2000" b="1">
                <a:solidFill>
                  <a:schemeClr val="tx1"/>
                </a:solidFill>
                <a:latin typeface="Arial" panose="020B0604020202020204" pitchFamily="34" charset="0"/>
                <a:ea typeface="楷体_GB2312" pitchFamily="49" charset="-122"/>
              </a:defRPr>
            </a:lvl2pPr>
            <a:lvl3pPr marL="1143000" indent="-228600">
              <a:spcBef>
                <a:spcPct val="20000"/>
              </a:spcBef>
              <a:buFont typeface="Gungsuh" panose="02030600000101010101" pitchFamily="18" charset="-127"/>
              <a:buChar char="-"/>
              <a:defRPr b="1">
                <a:solidFill>
                  <a:schemeClr val="tx1"/>
                </a:solidFill>
                <a:latin typeface="Arial" panose="020B0604020202020204" pitchFamily="34" charset="0"/>
                <a:ea typeface="宋体" pitchFamily="2" charset="-122"/>
              </a:defRPr>
            </a:lvl3pPr>
            <a:lvl4pPr marL="1600200" indent="-228600">
              <a:spcBef>
                <a:spcPct val="20000"/>
              </a:spcBef>
              <a:buChar char="•"/>
              <a:defRPr sz="1600">
                <a:solidFill>
                  <a:schemeClr val="tx1"/>
                </a:solidFill>
                <a:latin typeface="Arial" panose="020B0604020202020204" pitchFamily="34" charset="0"/>
                <a:ea typeface="黑体" pitchFamily="2" charset="-122"/>
              </a:defRPr>
            </a:lvl4pPr>
            <a:lvl5pPr marL="2057400" indent="-228600">
              <a:spcBef>
                <a:spcPct val="20000"/>
              </a:spcBef>
              <a:buChar char="»"/>
              <a:defRPr sz="2000">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CA5145EA-0038-4E85-9057-C970EEC4FBE5}" type="slidenum">
              <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宋体" pitchFamily="2" charset="-122"/>
                <a:cs typeface="+mn-cs"/>
              </a:rPr>
              <a:t>26</a:t>
            </a:fld>
            <a:endParaRPr kumimoji="0" lang="en-US" altLang="zh-CN" sz="1400" b="0" i="0" u="none" strike="noStrike" kern="1200" cap="none" spc="0" normalizeH="0" baseline="0" noProof="0">
              <a:ln>
                <a:noFill/>
              </a:ln>
              <a:solidFill>
                <a:srgbClr val="000000"/>
              </a:solidFill>
              <a:effectLst/>
              <a:uLnTx/>
              <a:uFillTx/>
              <a:latin typeface="Arial" panose="020B0604020202020204" pitchFamily="34" charset="0"/>
              <a:ea typeface="宋体" pitchFamily="2" charset="-122"/>
              <a:cs typeface="+mn-cs"/>
            </a:endParaRPr>
          </a:p>
        </p:txBody>
      </p:sp>
      <p:sp>
        <p:nvSpPr>
          <p:cNvPr id="25604" name="Rectangle 2"/>
          <p:cNvSpPr>
            <a:spLocks noGrp="1" noChangeArrowheads="1"/>
          </p:cNvSpPr>
          <p:nvPr>
            <p:ph type="title" idx="4294967295"/>
          </p:nvPr>
        </p:nvSpPr>
        <p:spPr/>
        <p:txBody>
          <a:bodyPr/>
          <a:lstStyle/>
          <a:p>
            <a:r>
              <a:rPr lang="en-US" altLang="zh-CN">
                <a:ea typeface="宋体" pitchFamily="2" charset="-122"/>
              </a:rPr>
              <a:t>Inverter (NOT Gate)</a:t>
            </a:r>
          </a:p>
        </p:txBody>
      </p:sp>
      <p:graphicFrame>
        <p:nvGraphicFramePr>
          <p:cNvPr id="46129" name="Group 49"/>
          <p:cNvGraphicFramePr>
            <a:graphicFrameLocks noGrp="1"/>
          </p:cNvGraphicFramePr>
          <p:nvPr/>
        </p:nvGraphicFramePr>
        <p:xfrm>
          <a:off x="533400" y="4724400"/>
          <a:ext cx="1676400" cy="1295400"/>
        </p:xfrm>
        <a:graphic>
          <a:graphicData uri="http://schemas.openxmlformats.org/drawingml/2006/table">
            <a:tbl>
              <a:tblPr/>
              <a:tblGrid>
                <a:gridCol w="8382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tblGrid>
              <a:tr h="431800">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itchFamily="2"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anose="02030600000101010101" pitchFamily="18" charset="-127"/>
                        <a:defRPr sz="1600" b="1">
                          <a:solidFill>
                            <a:schemeClr val="tx1"/>
                          </a:solidFill>
                          <a:latin typeface="Arial" panose="020B0604020202020204" pitchFamily="34" charset="0"/>
                          <a:ea typeface="宋体" pitchFamily="2" charset="-122"/>
                        </a:defRPr>
                      </a:lvl3pPr>
                      <a:lvl4pPr marL="1600200" indent="-228600" eaLnBrk="0" hangingPunct="0">
                        <a:spcBef>
                          <a:spcPct val="20000"/>
                        </a:spcBef>
                        <a:defRPr sz="1400">
                          <a:solidFill>
                            <a:schemeClr val="tx1"/>
                          </a:solidFill>
                          <a:latin typeface="Arial" panose="020B0604020202020204" pitchFamily="34" charset="0"/>
                          <a:ea typeface="黑体" pitchFamily="2" charset="-122"/>
                        </a:defRPr>
                      </a:lvl4pPr>
                      <a:lvl5pPr marL="2057400" indent="-228600" eaLnBrk="0" hangingPunct="0">
                        <a:spcBef>
                          <a:spcPct val="20000"/>
                        </a:spcBef>
                        <a:defRPr>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1" i="0" u="none" strike="noStrike" cap="none" normalizeH="0" baseline="0">
                          <a:ln>
                            <a:noFill/>
                          </a:ln>
                          <a:solidFill>
                            <a:schemeClr val="tx1"/>
                          </a:solidFill>
                          <a:effectLst/>
                          <a:latin typeface="Arial" panose="020B0604020202020204" pitchFamily="34" charset="0"/>
                          <a:ea typeface="宋体" pitchFamily="2" charset="-122"/>
                        </a:rPr>
                        <a:t>In</a:t>
                      </a:r>
                    </a:p>
                  </a:txBody>
                  <a:tcPr horzOverflow="overflow">
                    <a:lnL>
                      <a:noFill/>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itchFamily="2"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anose="02030600000101010101" pitchFamily="18" charset="-127"/>
                        <a:defRPr sz="1600" b="1">
                          <a:solidFill>
                            <a:schemeClr val="tx1"/>
                          </a:solidFill>
                          <a:latin typeface="Arial" panose="020B0604020202020204" pitchFamily="34" charset="0"/>
                          <a:ea typeface="宋体" pitchFamily="2" charset="-122"/>
                        </a:defRPr>
                      </a:lvl3pPr>
                      <a:lvl4pPr marL="1600200" indent="-228600" eaLnBrk="0" hangingPunct="0">
                        <a:spcBef>
                          <a:spcPct val="20000"/>
                        </a:spcBef>
                        <a:defRPr sz="1400">
                          <a:solidFill>
                            <a:schemeClr val="tx1"/>
                          </a:solidFill>
                          <a:latin typeface="Arial" panose="020B0604020202020204" pitchFamily="34" charset="0"/>
                          <a:ea typeface="黑体" pitchFamily="2" charset="-122"/>
                        </a:defRPr>
                      </a:lvl4pPr>
                      <a:lvl5pPr marL="2057400" indent="-228600" eaLnBrk="0" hangingPunct="0">
                        <a:spcBef>
                          <a:spcPct val="20000"/>
                        </a:spcBef>
                        <a:defRPr>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1" i="0" u="none" strike="noStrike" cap="none" normalizeH="0" baseline="0">
                          <a:ln>
                            <a:noFill/>
                          </a:ln>
                          <a:solidFill>
                            <a:schemeClr val="tx1"/>
                          </a:solidFill>
                          <a:effectLst/>
                          <a:latin typeface="Arial" panose="020B0604020202020204" pitchFamily="34" charset="0"/>
                          <a:ea typeface="宋体" pitchFamily="2" charset="-122"/>
                        </a:rPr>
                        <a:t>Out</a:t>
                      </a:r>
                    </a:p>
                  </a:txBody>
                  <a:tcPr horzOverflow="overflow">
                    <a:lnL w="28575" cap="flat" cmpd="sng" algn="ctr">
                      <a:solidFill>
                        <a:schemeClr val="tx1"/>
                      </a:solidFill>
                      <a:prstDash val="solid"/>
                      <a:round/>
                      <a:headEnd type="none" w="med" len="med"/>
                      <a:tailEnd type="none" w="med" len="med"/>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06400">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itchFamily="2"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anose="02030600000101010101" pitchFamily="18" charset="-127"/>
                        <a:defRPr sz="1600" b="1">
                          <a:solidFill>
                            <a:schemeClr val="tx1"/>
                          </a:solidFill>
                          <a:latin typeface="Arial" panose="020B0604020202020204" pitchFamily="34" charset="0"/>
                          <a:ea typeface="宋体" pitchFamily="2" charset="-122"/>
                        </a:defRPr>
                      </a:lvl3pPr>
                      <a:lvl4pPr marL="1600200" indent="-228600" eaLnBrk="0" hangingPunct="0">
                        <a:spcBef>
                          <a:spcPct val="20000"/>
                        </a:spcBef>
                        <a:defRPr sz="1400">
                          <a:solidFill>
                            <a:schemeClr val="tx1"/>
                          </a:solidFill>
                          <a:latin typeface="Arial" panose="020B0604020202020204" pitchFamily="34" charset="0"/>
                          <a:ea typeface="黑体" pitchFamily="2" charset="-122"/>
                        </a:defRPr>
                      </a:lvl4pPr>
                      <a:lvl5pPr marL="2057400" indent="-228600" eaLnBrk="0" hangingPunct="0">
                        <a:spcBef>
                          <a:spcPct val="20000"/>
                        </a:spcBef>
                        <a:defRPr>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itchFamily="2" charset="-122"/>
                        </a:defRPr>
                      </a:lvl9pPr>
                    </a:lstStyle>
                    <a:p>
                      <a:pPr marL="0" marR="0" lvl="0" indent="0" algn="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1" i="0" u="none" strike="noStrike" cap="none" normalizeH="0" baseline="0">
                          <a:ln>
                            <a:noFill/>
                          </a:ln>
                          <a:solidFill>
                            <a:schemeClr val="tx1"/>
                          </a:solidFill>
                          <a:effectLst/>
                          <a:latin typeface="Arial" panose="020B0604020202020204" pitchFamily="34" charset="0"/>
                          <a:ea typeface="宋体" pitchFamily="2" charset="-122"/>
                        </a:rPr>
                        <a:t>0 V</a:t>
                      </a:r>
                    </a:p>
                  </a:txBody>
                  <a:tcP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itchFamily="2"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anose="02030600000101010101" pitchFamily="18" charset="-127"/>
                        <a:defRPr sz="1600" b="1">
                          <a:solidFill>
                            <a:schemeClr val="tx1"/>
                          </a:solidFill>
                          <a:latin typeface="Arial" panose="020B0604020202020204" pitchFamily="34" charset="0"/>
                          <a:ea typeface="宋体" pitchFamily="2" charset="-122"/>
                        </a:defRPr>
                      </a:lvl3pPr>
                      <a:lvl4pPr marL="1600200" indent="-228600" eaLnBrk="0" hangingPunct="0">
                        <a:spcBef>
                          <a:spcPct val="20000"/>
                        </a:spcBef>
                        <a:defRPr sz="1400">
                          <a:solidFill>
                            <a:schemeClr val="tx1"/>
                          </a:solidFill>
                          <a:latin typeface="Arial" panose="020B0604020202020204" pitchFamily="34" charset="0"/>
                          <a:ea typeface="黑体" pitchFamily="2" charset="-122"/>
                        </a:defRPr>
                      </a:lvl4pPr>
                      <a:lvl5pPr marL="2057400" indent="-228600" eaLnBrk="0" hangingPunct="0">
                        <a:spcBef>
                          <a:spcPct val="20000"/>
                        </a:spcBef>
                        <a:defRPr>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itchFamily="2" charset="-122"/>
                        </a:defRPr>
                      </a:lvl9pPr>
                    </a:lstStyle>
                    <a:p>
                      <a:pPr marL="0" marR="0" lvl="0" indent="0" algn="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1" i="0" u="none" strike="noStrike" cap="none" normalizeH="0" baseline="0">
                          <a:ln>
                            <a:noFill/>
                          </a:ln>
                          <a:solidFill>
                            <a:schemeClr val="tx1"/>
                          </a:solidFill>
                          <a:effectLst/>
                          <a:latin typeface="Arial" panose="020B0604020202020204" pitchFamily="34" charset="0"/>
                          <a:ea typeface="宋体" pitchFamily="2" charset="-122"/>
                        </a:rPr>
                        <a:t>2.9 V</a:t>
                      </a:r>
                    </a:p>
                  </a:txBody>
                  <a:tcPr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457200">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itchFamily="2"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anose="02030600000101010101" pitchFamily="18" charset="-127"/>
                        <a:defRPr sz="1600" b="1">
                          <a:solidFill>
                            <a:schemeClr val="tx1"/>
                          </a:solidFill>
                          <a:latin typeface="Arial" panose="020B0604020202020204" pitchFamily="34" charset="0"/>
                          <a:ea typeface="宋体" pitchFamily="2" charset="-122"/>
                        </a:defRPr>
                      </a:lvl3pPr>
                      <a:lvl4pPr marL="1600200" indent="-228600" eaLnBrk="0" hangingPunct="0">
                        <a:spcBef>
                          <a:spcPct val="20000"/>
                        </a:spcBef>
                        <a:defRPr sz="1400">
                          <a:solidFill>
                            <a:schemeClr val="tx1"/>
                          </a:solidFill>
                          <a:latin typeface="Arial" panose="020B0604020202020204" pitchFamily="34" charset="0"/>
                          <a:ea typeface="黑体" pitchFamily="2" charset="-122"/>
                        </a:defRPr>
                      </a:lvl4pPr>
                      <a:lvl5pPr marL="2057400" indent="-228600" eaLnBrk="0" hangingPunct="0">
                        <a:spcBef>
                          <a:spcPct val="20000"/>
                        </a:spcBef>
                        <a:defRPr>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itchFamily="2" charset="-122"/>
                        </a:defRPr>
                      </a:lvl9pPr>
                    </a:lstStyle>
                    <a:p>
                      <a:pPr marL="0" marR="0" lvl="0" indent="0" algn="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1" i="0" u="none" strike="noStrike" cap="none" normalizeH="0" baseline="0">
                          <a:ln>
                            <a:noFill/>
                          </a:ln>
                          <a:solidFill>
                            <a:schemeClr val="tx1"/>
                          </a:solidFill>
                          <a:effectLst/>
                          <a:latin typeface="Arial" panose="020B0604020202020204" pitchFamily="34" charset="0"/>
                          <a:ea typeface="宋体" pitchFamily="2" charset="-122"/>
                        </a:rPr>
                        <a:t>2.9 V</a:t>
                      </a: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itchFamily="2"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anose="02030600000101010101" pitchFamily="18" charset="-127"/>
                        <a:defRPr sz="1600" b="1">
                          <a:solidFill>
                            <a:schemeClr val="tx1"/>
                          </a:solidFill>
                          <a:latin typeface="Arial" panose="020B0604020202020204" pitchFamily="34" charset="0"/>
                          <a:ea typeface="宋体" pitchFamily="2" charset="-122"/>
                        </a:defRPr>
                      </a:lvl3pPr>
                      <a:lvl4pPr marL="1600200" indent="-228600" eaLnBrk="0" hangingPunct="0">
                        <a:spcBef>
                          <a:spcPct val="20000"/>
                        </a:spcBef>
                        <a:defRPr sz="1400">
                          <a:solidFill>
                            <a:schemeClr val="tx1"/>
                          </a:solidFill>
                          <a:latin typeface="Arial" panose="020B0604020202020204" pitchFamily="34" charset="0"/>
                          <a:ea typeface="黑体" pitchFamily="2" charset="-122"/>
                        </a:defRPr>
                      </a:lvl4pPr>
                      <a:lvl5pPr marL="2057400" indent="-228600" eaLnBrk="0" hangingPunct="0">
                        <a:spcBef>
                          <a:spcPct val="20000"/>
                        </a:spcBef>
                        <a:defRPr>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itchFamily="2" charset="-122"/>
                        </a:defRPr>
                      </a:lvl9pPr>
                    </a:lstStyle>
                    <a:p>
                      <a:pPr marL="0" marR="0" lvl="0" indent="0" algn="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1" i="0" u="none" strike="noStrike" cap="none" normalizeH="0" baseline="0">
                          <a:ln>
                            <a:noFill/>
                          </a:ln>
                          <a:solidFill>
                            <a:schemeClr val="tx1"/>
                          </a:solidFill>
                          <a:effectLst/>
                          <a:latin typeface="Arial" panose="020B0604020202020204" pitchFamily="34" charset="0"/>
                          <a:ea typeface="宋体" pitchFamily="2" charset="-122"/>
                        </a:rPr>
                        <a:t>0 V</a:t>
                      </a:r>
                    </a:p>
                  </a:txBody>
                  <a:tcPr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46130" name="Group 50"/>
          <p:cNvGraphicFramePr>
            <a:graphicFrameLocks noGrp="1"/>
          </p:cNvGraphicFramePr>
          <p:nvPr/>
        </p:nvGraphicFramePr>
        <p:xfrm>
          <a:off x="2667000" y="4724400"/>
          <a:ext cx="1524000" cy="1295400"/>
        </p:xfrm>
        <a:graphic>
          <a:graphicData uri="http://schemas.openxmlformats.org/drawingml/2006/table">
            <a:tbl>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tblGrid>
              <a:tr h="431800">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itchFamily="2"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anose="02030600000101010101" pitchFamily="18" charset="-127"/>
                        <a:defRPr sz="1600" b="1">
                          <a:solidFill>
                            <a:schemeClr val="tx1"/>
                          </a:solidFill>
                          <a:latin typeface="Arial" panose="020B0604020202020204" pitchFamily="34" charset="0"/>
                          <a:ea typeface="宋体" pitchFamily="2" charset="-122"/>
                        </a:defRPr>
                      </a:lvl3pPr>
                      <a:lvl4pPr marL="1600200" indent="-228600" eaLnBrk="0" hangingPunct="0">
                        <a:spcBef>
                          <a:spcPct val="20000"/>
                        </a:spcBef>
                        <a:defRPr sz="1400">
                          <a:solidFill>
                            <a:schemeClr val="tx1"/>
                          </a:solidFill>
                          <a:latin typeface="Arial" panose="020B0604020202020204" pitchFamily="34" charset="0"/>
                          <a:ea typeface="黑体" pitchFamily="2" charset="-122"/>
                        </a:defRPr>
                      </a:lvl4pPr>
                      <a:lvl5pPr marL="2057400" indent="-228600" eaLnBrk="0" hangingPunct="0">
                        <a:spcBef>
                          <a:spcPct val="20000"/>
                        </a:spcBef>
                        <a:defRPr>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1" i="0" u="none" strike="noStrike" cap="none" normalizeH="0" baseline="0">
                          <a:ln>
                            <a:noFill/>
                          </a:ln>
                          <a:solidFill>
                            <a:schemeClr val="tx1"/>
                          </a:solidFill>
                          <a:effectLst/>
                          <a:latin typeface="Arial" panose="020B0604020202020204" pitchFamily="34" charset="0"/>
                          <a:ea typeface="宋体" pitchFamily="2" charset="-122"/>
                        </a:rPr>
                        <a:t>In</a:t>
                      </a:r>
                    </a:p>
                  </a:txBody>
                  <a:tcPr horzOverflow="overflow">
                    <a:lnL>
                      <a:noFill/>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itchFamily="2"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anose="02030600000101010101" pitchFamily="18" charset="-127"/>
                        <a:defRPr sz="1600" b="1">
                          <a:solidFill>
                            <a:schemeClr val="tx1"/>
                          </a:solidFill>
                          <a:latin typeface="Arial" panose="020B0604020202020204" pitchFamily="34" charset="0"/>
                          <a:ea typeface="宋体" pitchFamily="2" charset="-122"/>
                        </a:defRPr>
                      </a:lvl3pPr>
                      <a:lvl4pPr marL="1600200" indent="-228600" eaLnBrk="0" hangingPunct="0">
                        <a:spcBef>
                          <a:spcPct val="20000"/>
                        </a:spcBef>
                        <a:defRPr sz="1400">
                          <a:solidFill>
                            <a:schemeClr val="tx1"/>
                          </a:solidFill>
                          <a:latin typeface="Arial" panose="020B0604020202020204" pitchFamily="34" charset="0"/>
                          <a:ea typeface="黑体" pitchFamily="2" charset="-122"/>
                        </a:defRPr>
                      </a:lvl4pPr>
                      <a:lvl5pPr marL="2057400" indent="-228600" eaLnBrk="0" hangingPunct="0">
                        <a:spcBef>
                          <a:spcPct val="20000"/>
                        </a:spcBef>
                        <a:defRPr>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1" i="0" u="none" strike="noStrike" cap="none" normalizeH="0" baseline="0">
                          <a:ln>
                            <a:noFill/>
                          </a:ln>
                          <a:solidFill>
                            <a:schemeClr val="tx1"/>
                          </a:solidFill>
                          <a:effectLst/>
                          <a:latin typeface="Arial" panose="020B0604020202020204" pitchFamily="34" charset="0"/>
                          <a:ea typeface="宋体" pitchFamily="2" charset="-122"/>
                        </a:rPr>
                        <a:t>Out</a:t>
                      </a:r>
                    </a:p>
                  </a:txBody>
                  <a:tcPr horzOverflow="overflow">
                    <a:lnL w="28575" cap="flat" cmpd="sng" algn="ctr">
                      <a:solidFill>
                        <a:schemeClr val="tx1"/>
                      </a:solidFill>
                      <a:prstDash val="solid"/>
                      <a:round/>
                      <a:headEnd type="none" w="med" len="med"/>
                      <a:tailEnd type="none" w="med" len="med"/>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06400">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itchFamily="2"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anose="02030600000101010101" pitchFamily="18" charset="-127"/>
                        <a:defRPr sz="1600" b="1">
                          <a:solidFill>
                            <a:schemeClr val="tx1"/>
                          </a:solidFill>
                          <a:latin typeface="Arial" panose="020B0604020202020204" pitchFamily="34" charset="0"/>
                          <a:ea typeface="宋体" pitchFamily="2" charset="-122"/>
                        </a:defRPr>
                      </a:lvl3pPr>
                      <a:lvl4pPr marL="1600200" indent="-228600" eaLnBrk="0" hangingPunct="0">
                        <a:spcBef>
                          <a:spcPct val="20000"/>
                        </a:spcBef>
                        <a:defRPr sz="1400">
                          <a:solidFill>
                            <a:schemeClr val="tx1"/>
                          </a:solidFill>
                          <a:latin typeface="Arial" panose="020B0604020202020204" pitchFamily="34" charset="0"/>
                          <a:ea typeface="黑体" pitchFamily="2" charset="-122"/>
                        </a:defRPr>
                      </a:lvl4pPr>
                      <a:lvl5pPr marL="2057400" indent="-228600" eaLnBrk="0" hangingPunct="0">
                        <a:spcBef>
                          <a:spcPct val="20000"/>
                        </a:spcBef>
                        <a:defRPr>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1" i="0" u="none" strike="noStrike" cap="none" normalizeH="0" baseline="0">
                          <a:ln>
                            <a:noFill/>
                          </a:ln>
                          <a:solidFill>
                            <a:schemeClr val="tx1"/>
                          </a:solidFill>
                          <a:effectLst/>
                          <a:latin typeface="Arial" panose="020B0604020202020204" pitchFamily="34" charset="0"/>
                          <a:ea typeface="宋体" pitchFamily="2" charset="-122"/>
                        </a:rPr>
                        <a:t>0</a:t>
                      </a:r>
                    </a:p>
                  </a:txBody>
                  <a:tcP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itchFamily="2"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anose="02030600000101010101" pitchFamily="18" charset="-127"/>
                        <a:defRPr sz="1600" b="1">
                          <a:solidFill>
                            <a:schemeClr val="tx1"/>
                          </a:solidFill>
                          <a:latin typeface="Arial" panose="020B0604020202020204" pitchFamily="34" charset="0"/>
                          <a:ea typeface="宋体" pitchFamily="2" charset="-122"/>
                        </a:defRPr>
                      </a:lvl3pPr>
                      <a:lvl4pPr marL="1600200" indent="-228600" eaLnBrk="0" hangingPunct="0">
                        <a:spcBef>
                          <a:spcPct val="20000"/>
                        </a:spcBef>
                        <a:defRPr sz="1400">
                          <a:solidFill>
                            <a:schemeClr val="tx1"/>
                          </a:solidFill>
                          <a:latin typeface="Arial" panose="020B0604020202020204" pitchFamily="34" charset="0"/>
                          <a:ea typeface="黑体" pitchFamily="2" charset="-122"/>
                        </a:defRPr>
                      </a:lvl4pPr>
                      <a:lvl5pPr marL="2057400" indent="-228600" eaLnBrk="0" hangingPunct="0">
                        <a:spcBef>
                          <a:spcPct val="20000"/>
                        </a:spcBef>
                        <a:defRPr>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1" i="0" u="none" strike="noStrike" cap="none" normalizeH="0" baseline="0">
                          <a:ln>
                            <a:noFill/>
                          </a:ln>
                          <a:solidFill>
                            <a:schemeClr val="tx1"/>
                          </a:solidFill>
                          <a:effectLst/>
                          <a:latin typeface="Arial" panose="020B0604020202020204" pitchFamily="34" charset="0"/>
                          <a:ea typeface="宋体" pitchFamily="2" charset="-122"/>
                        </a:rPr>
                        <a:t>1</a:t>
                      </a:r>
                    </a:p>
                  </a:txBody>
                  <a:tcPr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457200">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itchFamily="2"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anose="02030600000101010101" pitchFamily="18" charset="-127"/>
                        <a:defRPr sz="1600" b="1">
                          <a:solidFill>
                            <a:schemeClr val="tx1"/>
                          </a:solidFill>
                          <a:latin typeface="Arial" panose="020B0604020202020204" pitchFamily="34" charset="0"/>
                          <a:ea typeface="宋体" pitchFamily="2" charset="-122"/>
                        </a:defRPr>
                      </a:lvl3pPr>
                      <a:lvl4pPr marL="1600200" indent="-228600" eaLnBrk="0" hangingPunct="0">
                        <a:spcBef>
                          <a:spcPct val="20000"/>
                        </a:spcBef>
                        <a:defRPr sz="1400">
                          <a:solidFill>
                            <a:schemeClr val="tx1"/>
                          </a:solidFill>
                          <a:latin typeface="Arial" panose="020B0604020202020204" pitchFamily="34" charset="0"/>
                          <a:ea typeface="黑体" pitchFamily="2" charset="-122"/>
                        </a:defRPr>
                      </a:lvl4pPr>
                      <a:lvl5pPr marL="2057400" indent="-228600" eaLnBrk="0" hangingPunct="0">
                        <a:spcBef>
                          <a:spcPct val="20000"/>
                        </a:spcBef>
                        <a:defRPr>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1" i="0" u="none" strike="noStrike" cap="none" normalizeH="0" baseline="0">
                          <a:ln>
                            <a:noFill/>
                          </a:ln>
                          <a:solidFill>
                            <a:schemeClr val="tx1"/>
                          </a:solidFill>
                          <a:effectLst/>
                          <a:latin typeface="Arial" panose="020B0604020202020204" pitchFamily="34" charset="0"/>
                          <a:ea typeface="宋体" pitchFamily="2" charset="-122"/>
                        </a:rPr>
                        <a:t>1</a:t>
                      </a: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itchFamily="2"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anose="02030600000101010101" pitchFamily="18" charset="-127"/>
                        <a:defRPr sz="1600" b="1">
                          <a:solidFill>
                            <a:schemeClr val="tx1"/>
                          </a:solidFill>
                          <a:latin typeface="Arial" panose="020B0604020202020204" pitchFamily="34" charset="0"/>
                          <a:ea typeface="宋体" pitchFamily="2" charset="-122"/>
                        </a:defRPr>
                      </a:lvl3pPr>
                      <a:lvl4pPr marL="1600200" indent="-228600" eaLnBrk="0" hangingPunct="0">
                        <a:spcBef>
                          <a:spcPct val="20000"/>
                        </a:spcBef>
                        <a:defRPr sz="1400">
                          <a:solidFill>
                            <a:schemeClr val="tx1"/>
                          </a:solidFill>
                          <a:latin typeface="Arial" panose="020B0604020202020204" pitchFamily="34" charset="0"/>
                          <a:ea typeface="黑体" pitchFamily="2" charset="-122"/>
                        </a:defRPr>
                      </a:lvl4pPr>
                      <a:lvl5pPr marL="2057400" indent="-228600" eaLnBrk="0" hangingPunct="0">
                        <a:spcBef>
                          <a:spcPct val="20000"/>
                        </a:spcBef>
                        <a:defRPr>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1" i="0" u="none" strike="noStrike" cap="none" normalizeH="0" baseline="0">
                          <a:ln>
                            <a:noFill/>
                          </a:ln>
                          <a:solidFill>
                            <a:schemeClr val="tx1"/>
                          </a:solidFill>
                          <a:effectLst/>
                          <a:latin typeface="Arial" panose="020B0604020202020204" pitchFamily="34" charset="0"/>
                          <a:ea typeface="宋体" pitchFamily="2" charset="-122"/>
                        </a:rPr>
                        <a:t>0</a:t>
                      </a:r>
                    </a:p>
                  </a:txBody>
                  <a:tcPr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extLst>
                  <a:ext uri="{0D108BD9-81ED-4DB2-BD59-A6C34878D82A}">
                    <a16:rowId xmlns:a16="http://schemas.microsoft.com/office/drawing/2014/main" val="10002"/>
                  </a:ext>
                </a:extLst>
              </a:tr>
            </a:tbl>
          </a:graphicData>
        </a:graphic>
      </p:graphicFrame>
      <p:pic>
        <p:nvPicPr>
          <p:cNvPr id="25623" name="Picture 70" descr="ch03-n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113" y="1412875"/>
            <a:ext cx="2936875"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24" name="Picture 71" descr="ch03-not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02734" y="1143000"/>
            <a:ext cx="2714625" cy="2405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25" name="Picture 72" descr="ch03-not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57800" y="3962400"/>
            <a:ext cx="2714625" cy="2389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26" name="Text Box 73"/>
          <p:cNvSpPr txBox="1">
            <a:spLocks noChangeArrowheads="1"/>
          </p:cNvSpPr>
          <p:nvPr/>
        </p:nvSpPr>
        <p:spPr bwMode="auto">
          <a:xfrm>
            <a:off x="3886200" y="3733800"/>
            <a:ext cx="1651000" cy="466725"/>
          </a:xfrm>
          <a:prstGeom prst="rect">
            <a:avLst/>
          </a:prstGeom>
          <a:solidFill>
            <a:srgbClr val="FFFF00"/>
          </a:solidFill>
          <a:ln w="9525">
            <a:solidFill>
              <a:schemeClr val="tx1"/>
            </a:solidFill>
            <a:miter lim="800000"/>
          </a:ln>
        </p:spPr>
        <p:txBody>
          <a:bodyPr wrap="none">
            <a:spAutoFit/>
          </a:bodyPr>
          <a:lstStyle>
            <a:lvl1pPr>
              <a:spcBef>
                <a:spcPct val="20000"/>
              </a:spcBef>
              <a:buFont typeface="Wingdings" panose="05000000000000000000" pitchFamily="2" charset="2"/>
              <a:buChar char="n"/>
              <a:defRPr sz="2400" b="1">
                <a:solidFill>
                  <a:schemeClr val="tx1"/>
                </a:solidFill>
                <a:latin typeface="Arial" panose="020B0604020202020204" pitchFamily="34" charset="0"/>
                <a:ea typeface="黑体" pitchFamily="2" charset="-122"/>
              </a:defRPr>
            </a:lvl1pPr>
            <a:lvl2pPr marL="742950" indent="-285750">
              <a:spcBef>
                <a:spcPct val="20000"/>
              </a:spcBef>
              <a:buFont typeface="Wingdings" panose="05000000000000000000" pitchFamily="2" charset="2"/>
              <a:buChar char="l"/>
              <a:defRPr sz="2000" b="1">
                <a:solidFill>
                  <a:schemeClr val="tx1"/>
                </a:solidFill>
                <a:latin typeface="Arial" panose="020B0604020202020204" pitchFamily="34" charset="0"/>
                <a:ea typeface="楷体_GB2312" pitchFamily="49" charset="-122"/>
              </a:defRPr>
            </a:lvl2pPr>
            <a:lvl3pPr marL="1143000" indent="-228600">
              <a:spcBef>
                <a:spcPct val="20000"/>
              </a:spcBef>
              <a:buFont typeface="Gungsuh" panose="02030600000101010101" pitchFamily="18" charset="-127"/>
              <a:buChar char="-"/>
              <a:defRPr b="1">
                <a:solidFill>
                  <a:schemeClr val="tx1"/>
                </a:solidFill>
                <a:latin typeface="Arial" panose="020B0604020202020204" pitchFamily="34" charset="0"/>
                <a:ea typeface="宋体" pitchFamily="2" charset="-122"/>
              </a:defRPr>
            </a:lvl3pPr>
            <a:lvl4pPr marL="1600200" indent="-228600">
              <a:spcBef>
                <a:spcPct val="20000"/>
              </a:spcBef>
              <a:buChar char="•"/>
              <a:defRPr sz="1600">
                <a:solidFill>
                  <a:schemeClr val="tx1"/>
                </a:solidFill>
                <a:latin typeface="Arial" panose="020B0604020202020204" pitchFamily="34" charset="0"/>
                <a:ea typeface="黑体" pitchFamily="2" charset="-122"/>
              </a:defRPr>
            </a:lvl4pPr>
            <a:lvl5pPr marL="2057400" indent="-228600">
              <a:spcBef>
                <a:spcPct val="20000"/>
              </a:spcBef>
              <a:buChar char="»"/>
              <a:defRPr sz="2000">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400" b="0" i="1" u="none" strike="noStrike" kern="1200" cap="none" spc="0" normalizeH="0" baseline="0" noProof="0" dirty="0">
                <a:ln>
                  <a:noFill/>
                </a:ln>
                <a:solidFill>
                  <a:schemeClr val="accent1"/>
                </a:solidFill>
                <a:effectLst/>
                <a:uLnTx/>
                <a:uFillTx/>
                <a:latin typeface="Arial" panose="020B0604020202020204" pitchFamily="34" charset="0"/>
                <a:ea typeface="宋体" pitchFamily="2" charset="-122"/>
                <a:cs typeface="+mn-cs"/>
              </a:rPr>
              <a:t>Truth table</a:t>
            </a:r>
          </a:p>
        </p:txBody>
      </p:sp>
      <p:sp>
        <p:nvSpPr>
          <p:cNvPr id="25627" name="Line 74"/>
          <p:cNvSpPr>
            <a:spLocks noChangeShapeType="1"/>
          </p:cNvSpPr>
          <p:nvPr/>
        </p:nvSpPr>
        <p:spPr bwMode="auto">
          <a:xfrm flipH="1">
            <a:off x="3886200" y="4191000"/>
            <a:ext cx="457200" cy="609600"/>
          </a:xfrm>
          <a:prstGeom prst="line">
            <a:avLst/>
          </a:prstGeom>
          <a:noFill/>
          <a:ln w="9525">
            <a:solidFill>
              <a:schemeClr val="tx1"/>
            </a:solidFill>
            <a:round/>
            <a:tailEnd type="arrow"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25000" noProof="0">
              <a:ln>
                <a:noFill/>
              </a:ln>
              <a:solidFill>
                <a:srgbClr val="000000"/>
              </a:solidFill>
              <a:effectLst/>
              <a:uLnTx/>
              <a:uFillTx/>
              <a:latin typeface="Arial" panose="020B0604020202020204" pitchFamily="34" charset="0"/>
              <a:ea typeface="宋体" pitchFamily="2" charset="-122"/>
              <a:cs typeface="+mn-cs"/>
            </a:endParaRPr>
          </a:p>
        </p:txBody>
      </p:sp>
      <p:sp>
        <p:nvSpPr>
          <p:cNvPr id="25628" name="Text Box 27"/>
          <p:cNvSpPr txBox="1">
            <a:spLocks noChangeArrowheads="1"/>
          </p:cNvSpPr>
          <p:nvPr/>
        </p:nvSpPr>
        <p:spPr bwMode="auto">
          <a:xfrm>
            <a:off x="2771775" y="1196975"/>
            <a:ext cx="654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Wingdings" panose="05000000000000000000" pitchFamily="2" charset="2"/>
              <a:buChar char="n"/>
              <a:defRPr sz="2400" b="1">
                <a:solidFill>
                  <a:schemeClr val="tx1"/>
                </a:solidFill>
                <a:latin typeface="Arial" panose="020B0604020202020204" pitchFamily="34" charset="0"/>
                <a:ea typeface="黑体" pitchFamily="2" charset="-122"/>
              </a:defRPr>
            </a:lvl1pPr>
            <a:lvl2pPr marL="742950" indent="-285750">
              <a:spcBef>
                <a:spcPct val="20000"/>
              </a:spcBef>
              <a:buFont typeface="Wingdings" panose="05000000000000000000" pitchFamily="2" charset="2"/>
              <a:buChar char="l"/>
              <a:defRPr sz="2000" b="1">
                <a:solidFill>
                  <a:schemeClr val="tx1"/>
                </a:solidFill>
                <a:latin typeface="Arial" panose="020B0604020202020204" pitchFamily="34" charset="0"/>
                <a:ea typeface="楷体_GB2312" pitchFamily="49" charset="-122"/>
              </a:defRPr>
            </a:lvl2pPr>
            <a:lvl3pPr marL="1143000" indent="-228600">
              <a:spcBef>
                <a:spcPct val="20000"/>
              </a:spcBef>
              <a:buFont typeface="Gungsuh" panose="02030600000101010101" pitchFamily="18" charset="-127"/>
              <a:buChar char="-"/>
              <a:defRPr b="1">
                <a:solidFill>
                  <a:schemeClr val="tx1"/>
                </a:solidFill>
                <a:latin typeface="Arial" panose="020B0604020202020204" pitchFamily="34" charset="0"/>
                <a:ea typeface="宋体" pitchFamily="2" charset="-122"/>
              </a:defRPr>
            </a:lvl3pPr>
            <a:lvl4pPr marL="1600200" indent="-228600">
              <a:spcBef>
                <a:spcPct val="20000"/>
              </a:spcBef>
              <a:buChar char="•"/>
              <a:defRPr sz="1600">
                <a:solidFill>
                  <a:schemeClr val="tx1"/>
                </a:solidFill>
                <a:latin typeface="Arial" panose="020B0604020202020204" pitchFamily="34" charset="0"/>
                <a:ea typeface="黑体" pitchFamily="2" charset="-122"/>
              </a:defRPr>
            </a:lvl4pPr>
            <a:lvl5pPr marL="2057400" indent="-228600">
              <a:spcBef>
                <a:spcPct val="20000"/>
              </a:spcBef>
              <a:buChar char="»"/>
              <a:defRPr sz="2000">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800" b="1" i="0" u="none" strike="noStrike" kern="1200" cap="none" spc="0" normalizeH="0" baseline="0" noProof="0">
                <a:ln>
                  <a:noFill/>
                </a:ln>
                <a:solidFill>
                  <a:srgbClr val="000000"/>
                </a:solidFill>
                <a:effectLst/>
                <a:uLnTx/>
                <a:uFillTx/>
                <a:latin typeface="Arial" panose="020B0604020202020204" pitchFamily="34" charset="0"/>
                <a:ea typeface="宋体" pitchFamily="2" charset="-122"/>
                <a:cs typeface="+mn-cs"/>
              </a:rPr>
              <a:t>2.9V</a:t>
            </a:r>
          </a:p>
        </p:txBody>
      </p:sp>
      <p:sp>
        <p:nvSpPr>
          <p:cNvPr id="25629" name="Text Box 28"/>
          <p:cNvSpPr txBox="1">
            <a:spLocks noChangeArrowheads="1"/>
          </p:cNvSpPr>
          <p:nvPr/>
        </p:nvSpPr>
        <p:spPr bwMode="auto">
          <a:xfrm>
            <a:off x="2843213" y="407670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Wingdings" panose="05000000000000000000" pitchFamily="2" charset="2"/>
              <a:buChar char="n"/>
              <a:defRPr sz="2400" b="1">
                <a:solidFill>
                  <a:schemeClr val="tx1"/>
                </a:solidFill>
                <a:latin typeface="Arial" panose="020B0604020202020204" pitchFamily="34" charset="0"/>
                <a:ea typeface="黑体" pitchFamily="2" charset="-122"/>
              </a:defRPr>
            </a:lvl1pPr>
            <a:lvl2pPr marL="742950" indent="-285750">
              <a:spcBef>
                <a:spcPct val="20000"/>
              </a:spcBef>
              <a:buFont typeface="Wingdings" panose="05000000000000000000" pitchFamily="2" charset="2"/>
              <a:buChar char="l"/>
              <a:defRPr sz="2000" b="1">
                <a:solidFill>
                  <a:schemeClr val="tx1"/>
                </a:solidFill>
                <a:latin typeface="Arial" panose="020B0604020202020204" pitchFamily="34" charset="0"/>
                <a:ea typeface="楷体_GB2312" pitchFamily="49" charset="-122"/>
              </a:defRPr>
            </a:lvl2pPr>
            <a:lvl3pPr marL="1143000" indent="-228600">
              <a:spcBef>
                <a:spcPct val="20000"/>
              </a:spcBef>
              <a:buFont typeface="Gungsuh" panose="02030600000101010101" pitchFamily="18" charset="-127"/>
              <a:buChar char="-"/>
              <a:defRPr b="1">
                <a:solidFill>
                  <a:schemeClr val="tx1"/>
                </a:solidFill>
                <a:latin typeface="Arial" panose="020B0604020202020204" pitchFamily="34" charset="0"/>
                <a:ea typeface="宋体" pitchFamily="2" charset="-122"/>
              </a:defRPr>
            </a:lvl3pPr>
            <a:lvl4pPr marL="1600200" indent="-228600">
              <a:spcBef>
                <a:spcPct val="20000"/>
              </a:spcBef>
              <a:buChar char="•"/>
              <a:defRPr sz="1600">
                <a:solidFill>
                  <a:schemeClr val="tx1"/>
                </a:solidFill>
                <a:latin typeface="Arial" panose="020B0604020202020204" pitchFamily="34" charset="0"/>
                <a:ea typeface="黑体" pitchFamily="2" charset="-122"/>
              </a:defRPr>
            </a:lvl4pPr>
            <a:lvl5pPr marL="2057400" indent="-228600">
              <a:spcBef>
                <a:spcPct val="20000"/>
              </a:spcBef>
              <a:buChar char="»"/>
              <a:defRPr sz="2000">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800" b="1" i="0" u="none" strike="noStrike" kern="1200" cap="none" spc="0" normalizeH="0" baseline="0" noProof="0">
                <a:ln>
                  <a:noFill/>
                </a:ln>
                <a:solidFill>
                  <a:srgbClr val="000000"/>
                </a:solidFill>
                <a:effectLst/>
                <a:uLnTx/>
                <a:uFillTx/>
                <a:latin typeface="Arial" panose="020B0604020202020204" pitchFamily="34" charset="0"/>
                <a:ea typeface="宋体" pitchFamily="2" charset="-122"/>
                <a:cs typeface="+mn-cs"/>
              </a:rPr>
              <a:t>0V</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日期占位符 1"/>
          <p:cNvSpPr>
            <a:spLocks noGrp="1"/>
          </p:cNvSpPr>
          <p:nvPr>
            <p:ph type="dt" sz="quarter" idx="10"/>
          </p:nvPr>
        </p:nvSpPr>
        <p:spPr>
          <a:noFill/>
        </p:spPr>
        <p:txBody>
          <a:bodyPr/>
          <a:lstStyle>
            <a:lvl1pPr>
              <a:spcBef>
                <a:spcPct val="20000"/>
              </a:spcBef>
              <a:buFont typeface="Wingdings" panose="05000000000000000000" pitchFamily="2" charset="2"/>
              <a:buChar char="n"/>
              <a:defRPr sz="2400" b="1">
                <a:solidFill>
                  <a:schemeClr val="tx1"/>
                </a:solidFill>
                <a:latin typeface="Arial" panose="020B0604020202020204" pitchFamily="34" charset="0"/>
                <a:ea typeface="黑体" pitchFamily="2" charset="-122"/>
              </a:defRPr>
            </a:lvl1pPr>
            <a:lvl2pPr marL="742950" indent="-285750">
              <a:spcBef>
                <a:spcPct val="20000"/>
              </a:spcBef>
              <a:buFont typeface="Wingdings" panose="05000000000000000000" pitchFamily="2" charset="2"/>
              <a:buChar char="l"/>
              <a:defRPr sz="2000" b="1">
                <a:solidFill>
                  <a:schemeClr val="tx1"/>
                </a:solidFill>
                <a:latin typeface="Arial" panose="020B0604020202020204" pitchFamily="34" charset="0"/>
                <a:ea typeface="楷体_GB2312" pitchFamily="49" charset="-122"/>
              </a:defRPr>
            </a:lvl2pPr>
            <a:lvl3pPr marL="1143000" indent="-228600">
              <a:spcBef>
                <a:spcPct val="20000"/>
              </a:spcBef>
              <a:buFont typeface="Gungsuh" panose="02030600000101010101" pitchFamily="18" charset="-127"/>
              <a:buChar char="-"/>
              <a:defRPr b="1">
                <a:solidFill>
                  <a:schemeClr val="tx1"/>
                </a:solidFill>
                <a:latin typeface="Arial" panose="020B0604020202020204" pitchFamily="34" charset="0"/>
                <a:ea typeface="宋体" pitchFamily="2" charset="-122"/>
              </a:defRPr>
            </a:lvl3pPr>
            <a:lvl4pPr marL="1600200" indent="-228600">
              <a:spcBef>
                <a:spcPct val="20000"/>
              </a:spcBef>
              <a:buChar char="•"/>
              <a:defRPr sz="1600">
                <a:solidFill>
                  <a:schemeClr val="tx1"/>
                </a:solidFill>
                <a:latin typeface="Arial" panose="020B0604020202020204" pitchFamily="34" charset="0"/>
                <a:ea typeface="黑体" pitchFamily="2" charset="-122"/>
              </a:defRPr>
            </a:lvl4pPr>
            <a:lvl5pPr marL="2057400" indent="-228600">
              <a:spcBef>
                <a:spcPct val="20000"/>
              </a:spcBef>
              <a:buChar char="»"/>
              <a:defRPr sz="2000">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fld id="{1BA0B0AA-C95D-4ADF-88F6-948B38465855}" type="datetime1">
              <a:rPr kumimoji="0" lang="zh-CN" altLang="en-US" sz="1400" b="0" i="0" u="none" strike="noStrike" kern="1200" cap="none" spc="0" normalizeH="0" baseline="0" noProof="0" smtClean="0">
                <a:ln>
                  <a:noFill/>
                </a:ln>
                <a:solidFill>
                  <a:srgbClr val="000000"/>
                </a:solidFill>
                <a:effectLst/>
                <a:uLnTx/>
                <a:uFillTx/>
                <a:latin typeface="Arial" panose="020B0604020202020204" pitchFamily="34" charset="0"/>
                <a:ea typeface="宋体" pitchFamily="2" charset="-122"/>
                <a:cs typeface="+mn-cs"/>
              </a:rPr>
              <a:t>2023/9/7</a:t>
            </a:fld>
            <a:endParaRPr kumimoji="0" lang="en-US" altLang="zh-CN" sz="1400" b="0" i="0" u="none" strike="noStrike" kern="1200" cap="none" spc="0" normalizeH="0" baseline="0" noProof="0">
              <a:ln>
                <a:noFill/>
              </a:ln>
              <a:solidFill>
                <a:srgbClr val="000000"/>
              </a:solidFill>
              <a:effectLst/>
              <a:uLnTx/>
              <a:uFillTx/>
              <a:latin typeface="Arial" panose="020B0604020202020204" pitchFamily="34" charset="0"/>
              <a:ea typeface="宋体" pitchFamily="2" charset="-122"/>
              <a:cs typeface="+mn-cs"/>
            </a:endParaRPr>
          </a:p>
        </p:txBody>
      </p:sp>
      <p:sp>
        <p:nvSpPr>
          <p:cNvPr id="29699" name="灯片编号占位符 3"/>
          <p:cNvSpPr>
            <a:spLocks noGrp="1"/>
          </p:cNvSpPr>
          <p:nvPr>
            <p:ph type="sldNum" sz="quarter" idx="12"/>
          </p:nvPr>
        </p:nvSpPr>
        <p:spPr>
          <a:noFill/>
        </p:spPr>
        <p:txBody>
          <a:bodyPr/>
          <a:lstStyle>
            <a:lvl1pPr>
              <a:spcBef>
                <a:spcPct val="20000"/>
              </a:spcBef>
              <a:buFont typeface="Wingdings" panose="05000000000000000000" pitchFamily="2" charset="2"/>
              <a:buChar char="n"/>
              <a:defRPr sz="2400" b="1">
                <a:solidFill>
                  <a:schemeClr val="tx1"/>
                </a:solidFill>
                <a:latin typeface="Arial" panose="020B0604020202020204" pitchFamily="34" charset="0"/>
                <a:ea typeface="黑体" pitchFamily="2" charset="-122"/>
              </a:defRPr>
            </a:lvl1pPr>
            <a:lvl2pPr marL="742950" indent="-285750">
              <a:spcBef>
                <a:spcPct val="20000"/>
              </a:spcBef>
              <a:buFont typeface="Wingdings" panose="05000000000000000000" pitchFamily="2" charset="2"/>
              <a:buChar char="l"/>
              <a:defRPr sz="2000" b="1">
                <a:solidFill>
                  <a:schemeClr val="tx1"/>
                </a:solidFill>
                <a:latin typeface="Arial" panose="020B0604020202020204" pitchFamily="34" charset="0"/>
                <a:ea typeface="楷体_GB2312" pitchFamily="49" charset="-122"/>
              </a:defRPr>
            </a:lvl2pPr>
            <a:lvl3pPr marL="1143000" indent="-228600">
              <a:spcBef>
                <a:spcPct val="20000"/>
              </a:spcBef>
              <a:buFont typeface="Gungsuh" panose="02030600000101010101" pitchFamily="18" charset="-127"/>
              <a:buChar char="-"/>
              <a:defRPr b="1">
                <a:solidFill>
                  <a:schemeClr val="tx1"/>
                </a:solidFill>
                <a:latin typeface="Arial" panose="020B0604020202020204" pitchFamily="34" charset="0"/>
                <a:ea typeface="宋体" pitchFamily="2" charset="-122"/>
              </a:defRPr>
            </a:lvl3pPr>
            <a:lvl4pPr marL="1600200" indent="-228600">
              <a:spcBef>
                <a:spcPct val="20000"/>
              </a:spcBef>
              <a:buChar char="•"/>
              <a:defRPr sz="1600">
                <a:solidFill>
                  <a:schemeClr val="tx1"/>
                </a:solidFill>
                <a:latin typeface="Arial" panose="020B0604020202020204" pitchFamily="34" charset="0"/>
                <a:ea typeface="黑体" pitchFamily="2" charset="-122"/>
              </a:defRPr>
            </a:lvl4pPr>
            <a:lvl5pPr marL="2057400" indent="-228600">
              <a:spcBef>
                <a:spcPct val="20000"/>
              </a:spcBef>
              <a:buChar char="»"/>
              <a:defRPr sz="2000">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453BD431-B66A-4B8E-B497-795209E86B5D}" type="slidenum">
              <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宋体" pitchFamily="2" charset="-122"/>
                <a:cs typeface="+mn-cs"/>
              </a:rPr>
              <a:t>27</a:t>
            </a:fld>
            <a:endParaRPr kumimoji="0" lang="en-US" altLang="zh-CN" sz="1400" b="0" i="0" u="none" strike="noStrike" kern="1200" cap="none" spc="0" normalizeH="0" baseline="0" noProof="0">
              <a:ln>
                <a:noFill/>
              </a:ln>
              <a:solidFill>
                <a:srgbClr val="000000"/>
              </a:solidFill>
              <a:effectLst/>
              <a:uLnTx/>
              <a:uFillTx/>
              <a:latin typeface="Arial" panose="020B0604020202020204" pitchFamily="34" charset="0"/>
              <a:ea typeface="宋体" pitchFamily="2" charset="-122"/>
              <a:cs typeface="+mn-cs"/>
            </a:endParaRPr>
          </a:p>
        </p:txBody>
      </p:sp>
      <p:sp>
        <p:nvSpPr>
          <p:cNvPr id="29700" name="Rectangle 2"/>
          <p:cNvSpPr>
            <a:spLocks noGrp="1" noChangeArrowheads="1"/>
          </p:cNvSpPr>
          <p:nvPr>
            <p:ph type="title" idx="4294967295"/>
          </p:nvPr>
        </p:nvSpPr>
        <p:spPr/>
        <p:txBody>
          <a:bodyPr/>
          <a:lstStyle/>
          <a:p>
            <a:r>
              <a:rPr lang="en-US" altLang="zh-CN">
                <a:ea typeface="宋体" pitchFamily="2" charset="-122"/>
              </a:rPr>
              <a:t>OR Gate</a:t>
            </a:r>
          </a:p>
        </p:txBody>
      </p:sp>
      <p:sp>
        <p:nvSpPr>
          <p:cNvPr id="29701" name="Text Box 5"/>
          <p:cNvSpPr txBox="1">
            <a:spLocks noChangeArrowheads="1"/>
          </p:cNvSpPr>
          <p:nvPr/>
        </p:nvSpPr>
        <p:spPr bwMode="auto">
          <a:xfrm>
            <a:off x="5846763" y="4800600"/>
            <a:ext cx="3022600" cy="466725"/>
          </a:xfrm>
          <a:prstGeom prst="rect">
            <a:avLst/>
          </a:prstGeom>
          <a:solidFill>
            <a:srgbClr val="FFFF00"/>
          </a:solidFill>
          <a:ln w="9525">
            <a:solidFill>
              <a:schemeClr val="tx1"/>
            </a:solidFill>
            <a:miter lim="800000"/>
          </a:ln>
        </p:spPr>
        <p:txBody>
          <a:bodyPr wrap="none">
            <a:spAutoFit/>
          </a:bodyPr>
          <a:lstStyle>
            <a:lvl1pPr>
              <a:spcBef>
                <a:spcPct val="20000"/>
              </a:spcBef>
              <a:buFont typeface="Wingdings" panose="05000000000000000000" pitchFamily="2" charset="2"/>
              <a:buChar char="n"/>
              <a:defRPr sz="2400" b="1">
                <a:solidFill>
                  <a:schemeClr val="tx1"/>
                </a:solidFill>
                <a:latin typeface="Arial" panose="020B0604020202020204" pitchFamily="34" charset="0"/>
                <a:ea typeface="黑体" pitchFamily="2" charset="-122"/>
              </a:defRPr>
            </a:lvl1pPr>
            <a:lvl2pPr marL="742950" indent="-285750">
              <a:spcBef>
                <a:spcPct val="20000"/>
              </a:spcBef>
              <a:buFont typeface="Wingdings" panose="05000000000000000000" pitchFamily="2" charset="2"/>
              <a:buChar char="l"/>
              <a:defRPr sz="2000" b="1">
                <a:solidFill>
                  <a:schemeClr val="tx1"/>
                </a:solidFill>
                <a:latin typeface="Arial" panose="020B0604020202020204" pitchFamily="34" charset="0"/>
                <a:ea typeface="楷体_GB2312" pitchFamily="49" charset="-122"/>
              </a:defRPr>
            </a:lvl2pPr>
            <a:lvl3pPr marL="1143000" indent="-228600">
              <a:spcBef>
                <a:spcPct val="20000"/>
              </a:spcBef>
              <a:buFont typeface="Gungsuh" panose="02030600000101010101" pitchFamily="18" charset="-127"/>
              <a:buChar char="-"/>
              <a:defRPr b="1">
                <a:solidFill>
                  <a:schemeClr val="tx1"/>
                </a:solidFill>
                <a:latin typeface="Arial" panose="020B0604020202020204" pitchFamily="34" charset="0"/>
                <a:ea typeface="宋体" pitchFamily="2" charset="-122"/>
              </a:defRPr>
            </a:lvl3pPr>
            <a:lvl4pPr marL="1600200" indent="-228600">
              <a:spcBef>
                <a:spcPct val="20000"/>
              </a:spcBef>
              <a:buChar char="•"/>
              <a:defRPr sz="1600">
                <a:solidFill>
                  <a:schemeClr val="tx1"/>
                </a:solidFill>
                <a:latin typeface="Arial" panose="020B0604020202020204" pitchFamily="34" charset="0"/>
                <a:ea typeface="黑体" pitchFamily="2" charset="-122"/>
              </a:defRPr>
            </a:lvl4pPr>
            <a:lvl5pPr marL="2057400" indent="-228600">
              <a:spcBef>
                <a:spcPct val="20000"/>
              </a:spcBef>
              <a:buChar char="»"/>
              <a:defRPr sz="2000">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400" b="0" i="1" u="none" strike="noStrike" kern="1200" cap="none" spc="0" normalizeH="0" baseline="0" noProof="0" dirty="0">
                <a:ln>
                  <a:noFill/>
                </a:ln>
                <a:solidFill>
                  <a:srgbClr val="000000"/>
                </a:solidFill>
                <a:effectLst/>
                <a:uLnTx/>
                <a:uFillTx/>
                <a:latin typeface="Arial" panose="020B0604020202020204" pitchFamily="34" charset="0"/>
                <a:ea typeface="宋体" pitchFamily="2" charset="-122"/>
                <a:cs typeface="+mn-cs"/>
              </a:rPr>
              <a:t>Add </a:t>
            </a:r>
            <a:r>
              <a:rPr kumimoji="0" lang="en-US" altLang="zh-CN" sz="2400" b="0" i="1" u="none" strike="noStrike" kern="1200" cap="none" spc="0" normalizeH="0" baseline="0" noProof="0" dirty="0">
                <a:ln>
                  <a:noFill/>
                </a:ln>
                <a:solidFill>
                  <a:schemeClr val="accent1"/>
                </a:solidFill>
                <a:effectLst/>
                <a:uLnTx/>
                <a:uFillTx/>
                <a:latin typeface="Arial" panose="020B0604020202020204" pitchFamily="34" charset="0"/>
                <a:ea typeface="宋体" pitchFamily="2" charset="-122"/>
                <a:cs typeface="+mn-cs"/>
              </a:rPr>
              <a:t>inverter</a:t>
            </a:r>
            <a:r>
              <a:rPr kumimoji="0" lang="en-US" altLang="zh-CN" sz="2400" b="0" i="1" u="none" strike="noStrike" kern="1200" cap="none" spc="0" normalizeH="0" baseline="0" noProof="0" dirty="0">
                <a:ln>
                  <a:noFill/>
                </a:ln>
                <a:solidFill>
                  <a:srgbClr val="000000"/>
                </a:solidFill>
                <a:effectLst/>
                <a:uLnTx/>
                <a:uFillTx/>
                <a:latin typeface="Arial" panose="020B0604020202020204" pitchFamily="34" charset="0"/>
                <a:ea typeface="宋体" pitchFamily="2" charset="-122"/>
                <a:cs typeface="+mn-cs"/>
              </a:rPr>
              <a:t> to NOR.</a:t>
            </a:r>
          </a:p>
        </p:txBody>
      </p:sp>
      <p:pic>
        <p:nvPicPr>
          <p:cNvPr id="29702" name="Picture 8" descr="ch03-o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8" y="1341438"/>
            <a:ext cx="5241925"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0185" name="Group 9"/>
          <p:cNvGraphicFramePr>
            <a:graphicFrameLocks noGrp="1"/>
          </p:cNvGraphicFramePr>
          <p:nvPr/>
        </p:nvGraphicFramePr>
        <p:xfrm>
          <a:off x="6732240" y="1341438"/>
          <a:ext cx="1676400" cy="2209800"/>
        </p:xfrm>
        <a:graphic>
          <a:graphicData uri="http://schemas.openxmlformats.org/drawingml/2006/table">
            <a:tbl>
              <a:tblPr/>
              <a:tblGrid>
                <a:gridCol w="4572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tblGrid>
              <a:tr h="431800">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itchFamily="2"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anose="02030600000101010101" pitchFamily="18" charset="-127"/>
                        <a:defRPr sz="1600" b="1">
                          <a:solidFill>
                            <a:schemeClr val="tx1"/>
                          </a:solidFill>
                          <a:latin typeface="Arial" panose="020B0604020202020204" pitchFamily="34" charset="0"/>
                          <a:ea typeface="宋体" pitchFamily="2" charset="-122"/>
                        </a:defRPr>
                      </a:lvl3pPr>
                      <a:lvl4pPr marL="1600200" indent="-228600" eaLnBrk="0" hangingPunct="0">
                        <a:spcBef>
                          <a:spcPct val="20000"/>
                        </a:spcBef>
                        <a:defRPr sz="1400">
                          <a:solidFill>
                            <a:schemeClr val="tx1"/>
                          </a:solidFill>
                          <a:latin typeface="Arial" panose="020B0604020202020204" pitchFamily="34" charset="0"/>
                          <a:ea typeface="黑体" pitchFamily="2" charset="-122"/>
                        </a:defRPr>
                      </a:lvl4pPr>
                      <a:lvl5pPr marL="2057400" indent="-228600" eaLnBrk="0" hangingPunct="0">
                        <a:spcBef>
                          <a:spcPct val="20000"/>
                        </a:spcBef>
                        <a:defRPr>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itchFamily="2" charset="-122"/>
                        </a:rPr>
                        <a:t>A</a:t>
                      </a:r>
                    </a:p>
                  </a:txBody>
                  <a:tcP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itchFamily="2"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anose="02030600000101010101" pitchFamily="18" charset="-127"/>
                        <a:defRPr sz="1600" b="1">
                          <a:solidFill>
                            <a:schemeClr val="tx1"/>
                          </a:solidFill>
                          <a:latin typeface="Arial" panose="020B0604020202020204" pitchFamily="34" charset="0"/>
                          <a:ea typeface="宋体" pitchFamily="2" charset="-122"/>
                        </a:defRPr>
                      </a:lvl3pPr>
                      <a:lvl4pPr marL="1600200" indent="-228600" eaLnBrk="0" hangingPunct="0">
                        <a:spcBef>
                          <a:spcPct val="20000"/>
                        </a:spcBef>
                        <a:defRPr sz="1400">
                          <a:solidFill>
                            <a:schemeClr val="tx1"/>
                          </a:solidFill>
                          <a:latin typeface="Arial" panose="020B0604020202020204" pitchFamily="34" charset="0"/>
                          <a:ea typeface="黑体" pitchFamily="2" charset="-122"/>
                        </a:defRPr>
                      </a:lvl4pPr>
                      <a:lvl5pPr marL="2057400" indent="-228600" eaLnBrk="0" hangingPunct="0">
                        <a:spcBef>
                          <a:spcPct val="20000"/>
                        </a:spcBef>
                        <a:defRPr>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1" i="0" u="none" strike="noStrike" cap="none" normalizeH="0" baseline="0">
                          <a:ln>
                            <a:noFill/>
                          </a:ln>
                          <a:solidFill>
                            <a:schemeClr val="tx1"/>
                          </a:solidFill>
                          <a:effectLst/>
                          <a:latin typeface="Arial" panose="020B0604020202020204" pitchFamily="34" charset="0"/>
                          <a:ea typeface="宋体" pitchFamily="2" charset="-122"/>
                        </a:rPr>
                        <a:t>B</a:t>
                      </a:r>
                    </a:p>
                  </a:txBody>
                  <a:tcPr horzOverflow="overflow">
                    <a:lnL>
                      <a:noFill/>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itchFamily="2"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anose="02030600000101010101" pitchFamily="18" charset="-127"/>
                        <a:defRPr sz="1600" b="1">
                          <a:solidFill>
                            <a:schemeClr val="tx1"/>
                          </a:solidFill>
                          <a:latin typeface="Arial" panose="020B0604020202020204" pitchFamily="34" charset="0"/>
                          <a:ea typeface="宋体" pitchFamily="2" charset="-122"/>
                        </a:defRPr>
                      </a:lvl3pPr>
                      <a:lvl4pPr marL="1600200" indent="-228600" eaLnBrk="0" hangingPunct="0">
                        <a:spcBef>
                          <a:spcPct val="20000"/>
                        </a:spcBef>
                        <a:defRPr sz="1400">
                          <a:solidFill>
                            <a:schemeClr val="tx1"/>
                          </a:solidFill>
                          <a:latin typeface="Arial" panose="020B0604020202020204" pitchFamily="34" charset="0"/>
                          <a:ea typeface="黑体" pitchFamily="2" charset="-122"/>
                        </a:defRPr>
                      </a:lvl4pPr>
                      <a:lvl5pPr marL="2057400" indent="-228600" eaLnBrk="0" hangingPunct="0">
                        <a:spcBef>
                          <a:spcPct val="20000"/>
                        </a:spcBef>
                        <a:defRPr>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1" i="0" u="none" strike="noStrike" cap="none" normalizeH="0" baseline="0">
                          <a:ln>
                            <a:noFill/>
                          </a:ln>
                          <a:solidFill>
                            <a:schemeClr val="tx1"/>
                          </a:solidFill>
                          <a:effectLst/>
                          <a:latin typeface="Arial" panose="020B0604020202020204" pitchFamily="34" charset="0"/>
                          <a:ea typeface="宋体" pitchFamily="2" charset="-122"/>
                        </a:rPr>
                        <a:t>C</a:t>
                      </a:r>
                    </a:p>
                  </a:txBody>
                  <a:tcPr horzOverflow="overflow">
                    <a:lnL w="28575" cap="flat" cmpd="sng" algn="ctr">
                      <a:solidFill>
                        <a:schemeClr val="tx1"/>
                      </a:solidFill>
                      <a:prstDash val="solid"/>
                      <a:round/>
                      <a:headEnd type="none" w="med" len="med"/>
                      <a:tailEnd type="none" w="med" len="med"/>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06400">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itchFamily="2"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anose="02030600000101010101" pitchFamily="18" charset="-127"/>
                        <a:defRPr sz="1600" b="1">
                          <a:solidFill>
                            <a:schemeClr val="tx1"/>
                          </a:solidFill>
                          <a:latin typeface="Arial" panose="020B0604020202020204" pitchFamily="34" charset="0"/>
                          <a:ea typeface="宋体" pitchFamily="2" charset="-122"/>
                        </a:defRPr>
                      </a:lvl3pPr>
                      <a:lvl4pPr marL="1600200" indent="-228600" eaLnBrk="0" hangingPunct="0">
                        <a:spcBef>
                          <a:spcPct val="20000"/>
                        </a:spcBef>
                        <a:defRPr sz="1400">
                          <a:solidFill>
                            <a:schemeClr val="tx1"/>
                          </a:solidFill>
                          <a:latin typeface="Arial" panose="020B0604020202020204" pitchFamily="34" charset="0"/>
                          <a:ea typeface="黑体" pitchFamily="2" charset="-122"/>
                        </a:defRPr>
                      </a:lvl4pPr>
                      <a:lvl5pPr marL="2057400" indent="-228600" eaLnBrk="0" hangingPunct="0">
                        <a:spcBef>
                          <a:spcPct val="20000"/>
                        </a:spcBef>
                        <a:defRPr>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1" i="0" u="none" strike="noStrike" cap="none" normalizeH="0" baseline="0">
                          <a:ln>
                            <a:noFill/>
                          </a:ln>
                          <a:solidFill>
                            <a:schemeClr val="tx1"/>
                          </a:solidFill>
                          <a:effectLst/>
                          <a:latin typeface="Arial" panose="020B0604020202020204" pitchFamily="34" charset="0"/>
                          <a:ea typeface="宋体" pitchFamily="2" charset="-122"/>
                        </a:rPr>
                        <a:t>0</a:t>
                      </a:r>
                    </a:p>
                  </a:txBody>
                  <a:tcPr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itchFamily="2"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anose="02030600000101010101" pitchFamily="18" charset="-127"/>
                        <a:defRPr sz="1600" b="1">
                          <a:solidFill>
                            <a:schemeClr val="tx1"/>
                          </a:solidFill>
                          <a:latin typeface="Arial" panose="020B0604020202020204" pitchFamily="34" charset="0"/>
                          <a:ea typeface="宋体" pitchFamily="2" charset="-122"/>
                        </a:defRPr>
                      </a:lvl3pPr>
                      <a:lvl4pPr marL="1600200" indent="-228600" eaLnBrk="0" hangingPunct="0">
                        <a:spcBef>
                          <a:spcPct val="20000"/>
                        </a:spcBef>
                        <a:defRPr sz="1400">
                          <a:solidFill>
                            <a:schemeClr val="tx1"/>
                          </a:solidFill>
                          <a:latin typeface="Arial" panose="020B0604020202020204" pitchFamily="34" charset="0"/>
                          <a:ea typeface="黑体" pitchFamily="2" charset="-122"/>
                        </a:defRPr>
                      </a:lvl4pPr>
                      <a:lvl5pPr marL="2057400" indent="-228600" eaLnBrk="0" hangingPunct="0">
                        <a:spcBef>
                          <a:spcPct val="20000"/>
                        </a:spcBef>
                        <a:defRPr>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1" i="0" u="none" strike="noStrike" cap="none" normalizeH="0" baseline="0">
                          <a:ln>
                            <a:noFill/>
                          </a:ln>
                          <a:solidFill>
                            <a:schemeClr val="tx1"/>
                          </a:solidFill>
                          <a:effectLst/>
                          <a:latin typeface="Arial" panose="020B0604020202020204" pitchFamily="34" charset="0"/>
                          <a:ea typeface="宋体" pitchFamily="2" charset="-122"/>
                        </a:rPr>
                        <a:t>0</a:t>
                      </a:r>
                    </a:p>
                  </a:txBody>
                  <a:tcP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itchFamily="2"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anose="02030600000101010101" pitchFamily="18" charset="-127"/>
                        <a:defRPr sz="1600" b="1">
                          <a:solidFill>
                            <a:schemeClr val="tx1"/>
                          </a:solidFill>
                          <a:latin typeface="Arial" panose="020B0604020202020204" pitchFamily="34" charset="0"/>
                          <a:ea typeface="宋体" pitchFamily="2" charset="-122"/>
                        </a:defRPr>
                      </a:lvl3pPr>
                      <a:lvl4pPr marL="1600200" indent="-228600" eaLnBrk="0" hangingPunct="0">
                        <a:spcBef>
                          <a:spcPct val="20000"/>
                        </a:spcBef>
                        <a:defRPr sz="1400">
                          <a:solidFill>
                            <a:schemeClr val="tx1"/>
                          </a:solidFill>
                          <a:latin typeface="Arial" panose="020B0604020202020204" pitchFamily="34" charset="0"/>
                          <a:ea typeface="黑体" pitchFamily="2" charset="-122"/>
                        </a:defRPr>
                      </a:lvl4pPr>
                      <a:lvl5pPr marL="2057400" indent="-228600" eaLnBrk="0" hangingPunct="0">
                        <a:spcBef>
                          <a:spcPct val="20000"/>
                        </a:spcBef>
                        <a:defRPr>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1" i="0" u="none" strike="noStrike" cap="none" normalizeH="0" baseline="0">
                          <a:ln>
                            <a:noFill/>
                          </a:ln>
                          <a:solidFill>
                            <a:schemeClr val="tx1"/>
                          </a:solidFill>
                          <a:effectLst/>
                          <a:latin typeface="Arial" panose="020B0604020202020204" pitchFamily="34" charset="0"/>
                          <a:ea typeface="宋体" pitchFamily="2" charset="-122"/>
                        </a:rPr>
                        <a:t>0</a:t>
                      </a:r>
                    </a:p>
                  </a:txBody>
                  <a:tcPr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457200">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itchFamily="2"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anose="02030600000101010101" pitchFamily="18" charset="-127"/>
                        <a:defRPr sz="1600" b="1">
                          <a:solidFill>
                            <a:schemeClr val="tx1"/>
                          </a:solidFill>
                          <a:latin typeface="Arial" panose="020B0604020202020204" pitchFamily="34" charset="0"/>
                          <a:ea typeface="宋体" pitchFamily="2" charset="-122"/>
                        </a:defRPr>
                      </a:lvl3pPr>
                      <a:lvl4pPr marL="1600200" indent="-228600" eaLnBrk="0" hangingPunct="0">
                        <a:spcBef>
                          <a:spcPct val="20000"/>
                        </a:spcBef>
                        <a:defRPr sz="1400">
                          <a:solidFill>
                            <a:schemeClr val="tx1"/>
                          </a:solidFill>
                          <a:latin typeface="Arial" panose="020B0604020202020204" pitchFamily="34" charset="0"/>
                          <a:ea typeface="黑体" pitchFamily="2" charset="-122"/>
                        </a:defRPr>
                      </a:lvl4pPr>
                      <a:lvl5pPr marL="2057400" indent="-228600" eaLnBrk="0" hangingPunct="0">
                        <a:spcBef>
                          <a:spcPct val="20000"/>
                        </a:spcBef>
                        <a:defRPr>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1" i="0" u="none" strike="noStrike" cap="none" normalizeH="0" baseline="0">
                          <a:ln>
                            <a:noFill/>
                          </a:ln>
                          <a:solidFill>
                            <a:schemeClr val="tx1"/>
                          </a:solidFill>
                          <a:effectLst/>
                          <a:latin typeface="Arial" panose="020B0604020202020204" pitchFamily="34" charset="0"/>
                          <a:ea typeface="宋体" pitchFamily="2" charset="-122"/>
                        </a:rPr>
                        <a:t>0</a:t>
                      </a: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itchFamily="2"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anose="02030600000101010101" pitchFamily="18" charset="-127"/>
                        <a:defRPr sz="1600" b="1">
                          <a:solidFill>
                            <a:schemeClr val="tx1"/>
                          </a:solidFill>
                          <a:latin typeface="Arial" panose="020B0604020202020204" pitchFamily="34" charset="0"/>
                          <a:ea typeface="宋体" pitchFamily="2" charset="-122"/>
                        </a:defRPr>
                      </a:lvl3pPr>
                      <a:lvl4pPr marL="1600200" indent="-228600" eaLnBrk="0" hangingPunct="0">
                        <a:spcBef>
                          <a:spcPct val="20000"/>
                        </a:spcBef>
                        <a:defRPr sz="1400">
                          <a:solidFill>
                            <a:schemeClr val="tx1"/>
                          </a:solidFill>
                          <a:latin typeface="Arial" panose="020B0604020202020204" pitchFamily="34" charset="0"/>
                          <a:ea typeface="黑体" pitchFamily="2" charset="-122"/>
                        </a:defRPr>
                      </a:lvl4pPr>
                      <a:lvl5pPr marL="2057400" indent="-228600" eaLnBrk="0" hangingPunct="0">
                        <a:spcBef>
                          <a:spcPct val="20000"/>
                        </a:spcBef>
                        <a:defRPr>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1" i="0" u="none" strike="noStrike" cap="none" normalizeH="0" baseline="0">
                          <a:ln>
                            <a:noFill/>
                          </a:ln>
                          <a:solidFill>
                            <a:schemeClr val="tx1"/>
                          </a:solidFill>
                          <a:effectLst/>
                          <a:latin typeface="Arial" panose="020B0604020202020204" pitchFamily="34" charset="0"/>
                          <a:ea typeface="宋体" pitchFamily="2" charset="-122"/>
                        </a:rPr>
                        <a:t>1</a:t>
                      </a: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itchFamily="2"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anose="02030600000101010101" pitchFamily="18" charset="-127"/>
                        <a:defRPr sz="1600" b="1">
                          <a:solidFill>
                            <a:schemeClr val="tx1"/>
                          </a:solidFill>
                          <a:latin typeface="Arial" panose="020B0604020202020204" pitchFamily="34" charset="0"/>
                          <a:ea typeface="宋体" pitchFamily="2" charset="-122"/>
                        </a:defRPr>
                      </a:lvl3pPr>
                      <a:lvl4pPr marL="1600200" indent="-228600" eaLnBrk="0" hangingPunct="0">
                        <a:spcBef>
                          <a:spcPct val="20000"/>
                        </a:spcBef>
                        <a:defRPr sz="1400">
                          <a:solidFill>
                            <a:schemeClr val="tx1"/>
                          </a:solidFill>
                          <a:latin typeface="Arial" panose="020B0604020202020204" pitchFamily="34" charset="0"/>
                          <a:ea typeface="黑体" pitchFamily="2" charset="-122"/>
                        </a:defRPr>
                      </a:lvl4pPr>
                      <a:lvl5pPr marL="2057400" indent="-228600" eaLnBrk="0" hangingPunct="0">
                        <a:spcBef>
                          <a:spcPct val="20000"/>
                        </a:spcBef>
                        <a:defRPr>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1" i="0" u="none" strike="noStrike" cap="none" normalizeH="0" baseline="0">
                          <a:ln>
                            <a:noFill/>
                          </a:ln>
                          <a:solidFill>
                            <a:schemeClr val="tx1"/>
                          </a:solidFill>
                          <a:effectLst/>
                          <a:latin typeface="Arial" panose="020B0604020202020204" pitchFamily="34" charset="0"/>
                          <a:ea typeface="宋体" pitchFamily="2" charset="-122"/>
                        </a:rPr>
                        <a:t>1</a:t>
                      </a:r>
                    </a:p>
                  </a:txBody>
                  <a:tcPr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extLst>
                  <a:ext uri="{0D108BD9-81ED-4DB2-BD59-A6C34878D82A}">
                    <a16:rowId xmlns:a16="http://schemas.microsoft.com/office/drawing/2014/main" val="10002"/>
                  </a:ext>
                </a:extLst>
              </a:tr>
              <a:tr h="457200">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itchFamily="2"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anose="02030600000101010101" pitchFamily="18" charset="-127"/>
                        <a:defRPr sz="1600" b="1">
                          <a:solidFill>
                            <a:schemeClr val="tx1"/>
                          </a:solidFill>
                          <a:latin typeface="Arial" panose="020B0604020202020204" pitchFamily="34" charset="0"/>
                          <a:ea typeface="宋体" pitchFamily="2" charset="-122"/>
                        </a:defRPr>
                      </a:lvl3pPr>
                      <a:lvl4pPr marL="1600200" indent="-228600" eaLnBrk="0" hangingPunct="0">
                        <a:spcBef>
                          <a:spcPct val="20000"/>
                        </a:spcBef>
                        <a:defRPr sz="1400">
                          <a:solidFill>
                            <a:schemeClr val="tx1"/>
                          </a:solidFill>
                          <a:latin typeface="Arial" panose="020B0604020202020204" pitchFamily="34" charset="0"/>
                          <a:ea typeface="黑体" pitchFamily="2" charset="-122"/>
                        </a:defRPr>
                      </a:lvl4pPr>
                      <a:lvl5pPr marL="2057400" indent="-228600" eaLnBrk="0" hangingPunct="0">
                        <a:spcBef>
                          <a:spcPct val="20000"/>
                        </a:spcBef>
                        <a:defRPr>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1" i="0" u="none" strike="noStrike" cap="none" normalizeH="0" baseline="0">
                          <a:ln>
                            <a:noFill/>
                          </a:ln>
                          <a:solidFill>
                            <a:schemeClr val="tx1"/>
                          </a:solidFill>
                          <a:effectLst/>
                          <a:latin typeface="Arial" panose="020B0604020202020204" pitchFamily="34" charset="0"/>
                          <a:ea typeface="宋体" pitchFamily="2" charset="-122"/>
                        </a:rPr>
                        <a:t>1</a:t>
                      </a: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itchFamily="2"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anose="02030600000101010101" pitchFamily="18" charset="-127"/>
                        <a:defRPr sz="1600" b="1">
                          <a:solidFill>
                            <a:schemeClr val="tx1"/>
                          </a:solidFill>
                          <a:latin typeface="Arial" panose="020B0604020202020204" pitchFamily="34" charset="0"/>
                          <a:ea typeface="宋体" pitchFamily="2" charset="-122"/>
                        </a:defRPr>
                      </a:lvl3pPr>
                      <a:lvl4pPr marL="1600200" indent="-228600" eaLnBrk="0" hangingPunct="0">
                        <a:spcBef>
                          <a:spcPct val="20000"/>
                        </a:spcBef>
                        <a:defRPr sz="1400">
                          <a:solidFill>
                            <a:schemeClr val="tx1"/>
                          </a:solidFill>
                          <a:latin typeface="Arial" panose="020B0604020202020204" pitchFamily="34" charset="0"/>
                          <a:ea typeface="黑体" pitchFamily="2" charset="-122"/>
                        </a:defRPr>
                      </a:lvl4pPr>
                      <a:lvl5pPr marL="2057400" indent="-228600" eaLnBrk="0" hangingPunct="0">
                        <a:spcBef>
                          <a:spcPct val="20000"/>
                        </a:spcBef>
                        <a:defRPr>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itchFamily="2" charset="-122"/>
                        </a:rPr>
                        <a:t>0</a:t>
                      </a: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itchFamily="2"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anose="02030600000101010101" pitchFamily="18" charset="-127"/>
                        <a:defRPr sz="1600" b="1">
                          <a:solidFill>
                            <a:schemeClr val="tx1"/>
                          </a:solidFill>
                          <a:latin typeface="Arial" panose="020B0604020202020204" pitchFamily="34" charset="0"/>
                          <a:ea typeface="宋体" pitchFamily="2" charset="-122"/>
                        </a:defRPr>
                      </a:lvl3pPr>
                      <a:lvl4pPr marL="1600200" indent="-228600" eaLnBrk="0" hangingPunct="0">
                        <a:spcBef>
                          <a:spcPct val="20000"/>
                        </a:spcBef>
                        <a:defRPr sz="1400">
                          <a:solidFill>
                            <a:schemeClr val="tx1"/>
                          </a:solidFill>
                          <a:latin typeface="Arial" panose="020B0604020202020204" pitchFamily="34" charset="0"/>
                          <a:ea typeface="黑体" pitchFamily="2" charset="-122"/>
                        </a:defRPr>
                      </a:lvl4pPr>
                      <a:lvl5pPr marL="2057400" indent="-228600" eaLnBrk="0" hangingPunct="0">
                        <a:spcBef>
                          <a:spcPct val="20000"/>
                        </a:spcBef>
                        <a:defRPr>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1" i="0" u="none" strike="noStrike" cap="none" normalizeH="0" baseline="0">
                          <a:ln>
                            <a:noFill/>
                          </a:ln>
                          <a:solidFill>
                            <a:schemeClr val="tx1"/>
                          </a:solidFill>
                          <a:effectLst/>
                          <a:latin typeface="Arial" panose="020B0604020202020204" pitchFamily="34" charset="0"/>
                          <a:ea typeface="宋体" pitchFamily="2" charset="-122"/>
                        </a:rPr>
                        <a:t>1</a:t>
                      </a:r>
                    </a:p>
                  </a:txBody>
                  <a:tcPr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extLst>
                  <a:ext uri="{0D108BD9-81ED-4DB2-BD59-A6C34878D82A}">
                    <a16:rowId xmlns:a16="http://schemas.microsoft.com/office/drawing/2014/main" val="10003"/>
                  </a:ext>
                </a:extLst>
              </a:tr>
              <a:tr h="457200">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itchFamily="2"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anose="02030600000101010101" pitchFamily="18" charset="-127"/>
                        <a:defRPr sz="1600" b="1">
                          <a:solidFill>
                            <a:schemeClr val="tx1"/>
                          </a:solidFill>
                          <a:latin typeface="Arial" panose="020B0604020202020204" pitchFamily="34" charset="0"/>
                          <a:ea typeface="宋体" pitchFamily="2" charset="-122"/>
                        </a:defRPr>
                      </a:lvl3pPr>
                      <a:lvl4pPr marL="1600200" indent="-228600" eaLnBrk="0" hangingPunct="0">
                        <a:spcBef>
                          <a:spcPct val="20000"/>
                        </a:spcBef>
                        <a:defRPr sz="1400">
                          <a:solidFill>
                            <a:schemeClr val="tx1"/>
                          </a:solidFill>
                          <a:latin typeface="Arial" panose="020B0604020202020204" pitchFamily="34" charset="0"/>
                          <a:ea typeface="黑体" pitchFamily="2" charset="-122"/>
                        </a:defRPr>
                      </a:lvl4pPr>
                      <a:lvl5pPr marL="2057400" indent="-228600" eaLnBrk="0" hangingPunct="0">
                        <a:spcBef>
                          <a:spcPct val="20000"/>
                        </a:spcBef>
                        <a:defRPr>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1" i="0" u="none" strike="noStrike" cap="none" normalizeH="0" baseline="0">
                          <a:ln>
                            <a:noFill/>
                          </a:ln>
                          <a:solidFill>
                            <a:schemeClr val="tx1"/>
                          </a:solidFill>
                          <a:effectLst/>
                          <a:latin typeface="Arial" panose="020B0604020202020204" pitchFamily="34" charset="0"/>
                          <a:ea typeface="宋体" pitchFamily="2" charset="-122"/>
                        </a:rPr>
                        <a:t>1</a:t>
                      </a: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itchFamily="2"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anose="02030600000101010101" pitchFamily="18" charset="-127"/>
                        <a:defRPr sz="1600" b="1">
                          <a:solidFill>
                            <a:schemeClr val="tx1"/>
                          </a:solidFill>
                          <a:latin typeface="Arial" panose="020B0604020202020204" pitchFamily="34" charset="0"/>
                          <a:ea typeface="宋体" pitchFamily="2" charset="-122"/>
                        </a:defRPr>
                      </a:lvl3pPr>
                      <a:lvl4pPr marL="1600200" indent="-228600" eaLnBrk="0" hangingPunct="0">
                        <a:spcBef>
                          <a:spcPct val="20000"/>
                        </a:spcBef>
                        <a:defRPr sz="1400">
                          <a:solidFill>
                            <a:schemeClr val="tx1"/>
                          </a:solidFill>
                          <a:latin typeface="Arial" panose="020B0604020202020204" pitchFamily="34" charset="0"/>
                          <a:ea typeface="黑体" pitchFamily="2" charset="-122"/>
                        </a:defRPr>
                      </a:lvl4pPr>
                      <a:lvl5pPr marL="2057400" indent="-228600" eaLnBrk="0" hangingPunct="0">
                        <a:spcBef>
                          <a:spcPct val="20000"/>
                        </a:spcBef>
                        <a:defRPr>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1" i="0" u="none" strike="noStrike" cap="none" normalizeH="0" baseline="0">
                          <a:ln>
                            <a:noFill/>
                          </a:ln>
                          <a:solidFill>
                            <a:schemeClr val="tx1"/>
                          </a:solidFill>
                          <a:effectLst/>
                          <a:latin typeface="Arial" panose="020B0604020202020204" pitchFamily="34" charset="0"/>
                          <a:ea typeface="宋体" pitchFamily="2" charset="-122"/>
                        </a:rPr>
                        <a:t>1</a:t>
                      </a: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itchFamily="2"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anose="02030600000101010101" pitchFamily="18" charset="-127"/>
                        <a:defRPr sz="1600" b="1">
                          <a:solidFill>
                            <a:schemeClr val="tx1"/>
                          </a:solidFill>
                          <a:latin typeface="Arial" panose="020B0604020202020204" pitchFamily="34" charset="0"/>
                          <a:ea typeface="宋体" pitchFamily="2" charset="-122"/>
                        </a:defRPr>
                      </a:lvl3pPr>
                      <a:lvl4pPr marL="1600200" indent="-228600" eaLnBrk="0" hangingPunct="0">
                        <a:spcBef>
                          <a:spcPct val="20000"/>
                        </a:spcBef>
                        <a:defRPr sz="1400">
                          <a:solidFill>
                            <a:schemeClr val="tx1"/>
                          </a:solidFill>
                          <a:latin typeface="Arial" panose="020B0604020202020204" pitchFamily="34" charset="0"/>
                          <a:ea typeface="黑体" pitchFamily="2" charset="-122"/>
                        </a:defRPr>
                      </a:lvl4pPr>
                      <a:lvl5pPr marL="2057400" indent="-228600" eaLnBrk="0" hangingPunct="0">
                        <a:spcBef>
                          <a:spcPct val="20000"/>
                        </a:spcBef>
                        <a:defRPr>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itchFamily="2" charset="-122"/>
                        </a:rPr>
                        <a:t>1</a:t>
                      </a:r>
                    </a:p>
                  </a:txBody>
                  <a:tcPr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日期占位符 1"/>
          <p:cNvSpPr>
            <a:spLocks noGrp="1"/>
          </p:cNvSpPr>
          <p:nvPr>
            <p:ph type="dt" sz="quarter" idx="10"/>
          </p:nvPr>
        </p:nvSpPr>
        <p:spPr>
          <a:noFill/>
        </p:spPr>
        <p:txBody>
          <a:bodyPr/>
          <a:lstStyle>
            <a:lvl1pPr>
              <a:spcBef>
                <a:spcPct val="20000"/>
              </a:spcBef>
              <a:buFont typeface="Wingdings" panose="05000000000000000000" pitchFamily="2" charset="2"/>
              <a:buChar char="n"/>
              <a:defRPr sz="2400" b="1">
                <a:solidFill>
                  <a:schemeClr val="tx1"/>
                </a:solidFill>
                <a:latin typeface="Arial" panose="020B0604020202020204" pitchFamily="34" charset="0"/>
                <a:ea typeface="黑体" pitchFamily="2" charset="-122"/>
              </a:defRPr>
            </a:lvl1pPr>
            <a:lvl2pPr marL="742950" indent="-285750">
              <a:spcBef>
                <a:spcPct val="20000"/>
              </a:spcBef>
              <a:buFont typeface="Wingdings" panose="05000000000000000000" pitchFamily="2" charset="2"/>
              <a:buChar char="l"/>
              <a:defRPr sz="2000" b="1">
                <a:solidFill>
                  <a:schemeClr val="tx1"/>
                </a:solidFill>
                <a:latin typeface="Arial" panose="020B0604020202020204" pitchFamily="34" charset="0"/>
                <a:ea typeface="楷体_GB2312" pitchFamily="49" charset="-122"/>
              </a:defRPr>
            </a:lvl2pPr>
            <a:lvl3pPr marL="1143000" indent="-228600">
              <a:spcBef>
                <a:spcPct val="20000"/>
              </a:spcBef>
              <a:buFont typeface="Gungsuh" panose="02030600000101010101" pitchFamily="18" charset="-127"/>
              <a:buChar char="-"/>
              <a:defRPr b="1">
                <a:solidFill>
                  <a:schemeClr val="tx1"/>
                </a:solidFill>
                <a:latin typeface="Arial" panose="020B0604020202020204" pitchFamily="34" charset="0"/>
                <a:ea typeface="宋体" pitchFamily="2" charset="-122"/>
              </a:defRPr>
            </a:lvl3pPr>
            <a:lvl4pPr marL="1600200" indent="-228600">
              <a:spcBef>
                <a:spcPct val="20000"/>
              </a:spcBef>
              <a:buChar char="•"/>
              <a:defRPr sz="1600">
                <a:solidFill>
                  <a:schemeClr val="tx1"/>
                </a:solidFill>
                <a:latin typeface="Arial" panose="020B0604020202020204" pitchFamily="34" charset="0"/>
                <a:ea typeface="黑体" pitchFamily="2" charset="-122"/>
              </a:defRPr>
            </a:lvl4pPr>
            <a:lvl5pPr marL="2057400" indent="-228600">
              <a:spcBef>
                <a:spcPct val="20000"/>
              </a:spcBef>
              <a:buChar char="»"/>
              <a:defRPr sz="2000">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fld id="{9039C0DB-F01C-4C61-8EEF-0E1B31DCDD39}" type="datetime1">
              <a:rPr kumimoji="0" lang="zh-CN" altLang="en-US" sz="1400" b="0" i="0" u="none" strike="noStrike" kern="1200" cap="none" spc="0" normalizeH="0" baseline="0" noProof="0" smtClean="0">
                <a:ln>
                  <a:noFill/>
                </a:ln>
                <a:solidFill>
                  <a:srgbClr val="000000"/>
                </a:solidFill>
                <a:effectLst/>
                <a:uLnTx/>
                <a:uFillTx/>
                <a:latin typeface="Arial" panose="020B0604020202020204" pitchFamily="34" charset="0"/>
                <a:ea typeface="宋体" pitchFamily="2" charset="-122"/>
                <a:cs typeface="+mn-cs"/>
              </a:rPr>
              <a:t>2023/9/7</a:t>
            </a:fld>
            <a:endParaRPr kumimoji="0" lang="en-US" altLang="zh-CN" sz="1400" b="0" i="0" u="none" strike="noStrike" kern="1200" cap="none" spc="0" normalizeH="0" baseline="0" noProof="0">
              <a:ln>
                <a:noFill/>
              </a:ln>
              <a:solidFill>
                <a:srgbClr val="000000"/>
              </a:solidFill>
              <a:effectLst/>
              <a:uLnTx/>
              <a:uFillTx/>
              <a:latin typeface="Arial" panose="020B0604020202020204" pitchFamily="34" charset="0"/>
              <a:ea typeface="宋体" pitchFamily="2" charset="-122"/>
              <a:cs typeface="+mn-cs"/>
            </a:endParaRPr>
          </a:p>
        </p:txBody>
      </p:sp>
      <p:sp>
        <p:nvSpPr>
          <p:cNvPr id="32771" name="灯片编号占位符 3"/>
          <p:cNvSpPr>
            <a:spLocks noGrp="1"/>
          </p:cNvSpPr>
          <p:nvPr>
            <p:ph type="sldNum" sz="quarter" idx="12"/>
          </p:nvPr>
        </p:nvSpPr>
        <p:spPr>
          <a:noFill/>
        </p:spPr>
        <p:txBody>
          <a:bodyPr/>
          <a:lstStyle>
            <a:lvl1pPr>
              <a:spcBef>
                <a:spcPct val="20000"/>
              </a:spcBef>
              <a:buFont typeface="Wingdings" panose="05000000000000000000" pitchFamily="2" charset="2"/>
              <a:buChar char="n"/>
              <a:defRPr sz="2400" b="1">
                <a:solidFill>
                  <a:schemeClr val="tx1"/>
                </a:solidFill>
                <a:latin typeface="Arial" panose="020B0604020202020204" pitchFamily="34" charset="0"/>
                <a:ea typeface="黑体" pitchFamily="2" charset="-122"/>
              </a:defRPr>
            </a:lvl1pPr>
            <a:lvl2pPr marL="742950" indent="-285750">
              <a:spcBef>
                <a:spcPct val="20000"/>
              </a:spcBef>
              <a:buFont typeface="Wingdings" panose="05000000000000000000" pitchFamily="2" charset="2"/>
              <a:buChar char="l"/>
              <a:defRPr sz="2000" b="1">
                <a:solidFill>
                  <a:schemeClr val="tx1"/>
                </a:solidFill>
                <a:latin typeface="Arial" panose="020B0604020202020204" pitchFamily="34" charset="0"/>
                <a:ea typeface="楷体_GB2312" pitchFamily="49" charset="-122"/>
              </a:defRPr>
            </a:lvl2pPr>
            <a:lvl3pPr marL="1143000" indent="-228600">
              <a:spcBef>
                <a:spcPct val="20000"/>
              </a:spcBef>
              <a:buFont typeface="Gungsuh" panose="02030600000101010101" pitchFamily="18" charset="-127"/>
              <a:buChar char="-"/>
              <a:defRPr b="1">
                <a:solidFill>
                  <a:schemeClr val="tx1"/>
                </a:solidFill>
                <a:latin typeface="Arial" panose="020B0604020202020204" pitchFamily="34" charset="0"/>
                <a:ea typeface="宋体" pitchFamily="2" charset="-122"/>
              </a:defRPr>
            </a:lvl3pPr>
            <a:lvl4pPr marL="1600200" indent="-228600">
              <a:spcBef>
                <a:spcPct val="20000"/>
              </a:spcBef>
              <a:buChar char="•"/>
              <a:defRPr sz="1600">
                <a:solidFill>
                  <a:schemeClr val="tx1"/>
                </a:solidFill>
                <a:latin typeface="Arial" panose="020B0604020202020204" pitchFamily="34" charset="0"/>
                <a:ea typeface="黑体" pitchFamily="2" charset="-122"/>
              </a:defRPr>
            </a:lvl4pPr>
            <a:lvl5pPr marL="2057400" indent="-228600">
              <a:spcBef>
                <a:spcPct val="20000"/>
              </a:spcBef>
              <a:buChar char="»"/>
              <a:defRPr sz="2000">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79C4F361-8DD8-4E52-BC4E-ACB848364DB9}" type="slidenum">
              <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宋体" pitchFamily="2" charset="-122"/>
                <a:cs typeface="+mn-cs"/>
              </a:rPr>
              <a:t>28</a:t>
            </a:fld>
            <a:endParaRPr kumimoji="0" lang="en-US" altLang="zh-CN" sz="1400" b="0" i="0" u="none" strike="noStrike" kern="1200" cap="none" spc="0" normalizeH="0" baseline="0" noProof="0">
              <a:ln>
                <a:noFill/>
              </a:ln>
              <a:solidFill>
                <a:srgbClr val="000000"/>
              </a:solidFill>
              <a:effectLst/>
              <a:uLnTx/>
              <a:uFillTx/>
              <a:latin typeface="Arial" panose="020B0604020202020204" pitchFamily="34" charset="0"/>
              <a:ea typeface="宋体" pitchFamily="2" charset="-122"/>
              <a:cs typeface="+mn-cs"/>
            </a:endParaRPr>
          </a:p>
        </p:txBody>
      </p:sp>
      <p:sp>
        <p:nvSpPr>
          <p:cNvPr id="32772" name="Rectangle 2"/>
          <p:cNvSpPr>
            <a:spLocks noGrp="1" noChangeArrowheads="1"/>
          </p:cNvSpPr>
          <p:nvPr>
            <p:ph type="title" idx="4294967295"/>
          </p:nvPr>
        </p:nvSpPr>
        <p:spPr/>
        <p:txBody>
          <a:bodyPr/>
          <a:lstStyle/>
          <a:p>
            <a:r>
              <a:rPr lang="en-US" altLang="zh-CN">
                <a:ea typeface="宋体" pitchFamily="2" charset="-122"/>
              </a:rPr>
              <a:t>AND Gate</a:t>
            </a:r>
          </a:p>
        </p:txBody>
      </p:sp>
      <p:sp>
        <p:nvSpPr>
          <p:cNvPr id="32773" name="Text Box 3"/>
          <p:cNvSpPr txBox="1">
            <a:spLocks noChangeArrowheads="1"/>
          </p:cNvSpPr>
          <p:nvPr/>
        </p:nvSpPr>
        <p:spPr bwMode="auto">
          <a:xfrm>
            <a:off x="5754688" y="4800600"/>
            <a:ext cx="3209925" cy="466725"/>
          </a:xfrm>
          <a:prstGeom prst="rect">
            <a:avLst/>
          </a:prstGeom>
          <a:solidFill>
            <a:srgbClr val="FFFF00"/>
          </a:solidFill>
          <a:ln w="9525">
            <a:solidFill>
              <a:schemeClr val="tx1"/>
            </a:solidFill>
            <a:miter lim="800000"/>
          </a:ln>
        </p:spPr>
        <p:txBody>
          <a:bodyPr wrap="none">
            <a:spAutoFit/>
          </a:bodyPr>
          <a:lstStyle>
            <a:lvl1pPr>
              <a:spcBef>
                <a:spcPct val="20000"/>
              </a:spcBef>
              <a:buFont typeface="Wingdings" panose="05000000000000000000" pitchFamily="2" charset="2"/>
              <a:buChar char="n"/>
              <a:defRPr sz="2400" b="1">
                <a:solidFill>
                  <a:schemeClr val="tx1"/>
                </a:solidFill>
                <a:latin typeface="Arial" panose="020B0604020202020204" pitchFamily="34" charset="0"/>
                <a:ea typeface="黑体" pitchFamily="2" charset="-122"/>
              </a:defRPr>
            </a:lvl1pPr>
            <a:lvl2pPr marL="742950" indent="-285750">
              <a:spcBef>
                <a:spcPct val="20000"/>
              </a:spcBef>
              <a:buFont typeface="Wingdings" panose="05000000000000000000" pitchFamily="2" charset="2"/>
              <a:buChar char="l"/>
              <a:defRPr sz="2000" b="1">
                <a:solidFill>
                  <a:schemeClr val="tx1"/>
                </a:solidFill>
                <a:latin typeface="Arial" panose="020B0604020202020204" pitchFamily="34" charset="0"/>
                <a:ea typeface="楷体_GB2312" pitchFamily="49" charset="-122"/>
              </a:defRPr>
            </a:lvl2pPr>
            <a:lvl3pPr marL="1143000" indent="-228600">
              <a:spcBef>
                <a:spcPct val="20000"/>
              </a:spcBef>
              <a:buFont typeface="Gungsuh" panose="02030600000101010101" pitchFamily="18" charset="-127"/>
              <a:buChar char="-"/>
              <a:defRPr b="1">
                <a:solidFill>
                  <a:schemeClr val="tx1"/>
                </a:solidFill>
                <a:latin typeface="Arial" panose="020B0604020202020204" pitchFamily="34" charset="0"/>
                <a:ea typeface="宋体" pitchFamily="2" charset="-122"/>
              </a:defRPr>
            </a:lvl3pPr>
            <a:lvl4pPr marL="1600200" indent="-228600">
              <a:spcBef>
                <a:spcPct val="20000"/>
              </a:spcBef>
              <a:buChar char="•"/>
              <a:defRPr sz="1600">
                <a:solidFill>
                  <a:schemeClr val="tx1"/>
                </a:solidFill>
                <a:latin typeface="Arial" panose="020B0604020202020204" pitchFamily="34" charset="0"/>
                <a:ea typeface="黑体" pitchFamily="2" charset="-122"/>
              </a:defRPr>
            </a:lvl4pPr>
            <a:lvl5pPr marL="2057400" indent="-228600">
              <a:spcBef>
                <a:spcPct val="20000"/>
              </a:spcBef>
              <a:buChar char="»"/>
              <a:defRPr sz="2000">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400" b="0" i="1" u="none" strike="noStrike" kern="1200" cap="none" spc="0" normalizeH="0" baseline="0" noProof="0" dirty="0">
                <a:ln>
                  <a:noFill/>
                </a:ln>
                <a:solidFill>
                  <a:srgbClr val="000000"/>
                </a:solidFill>
                <a:effectLst/>
                <a:uLnTx/>
                <a:uFillTx/>
                <a:latin typeface="Arial" panose="020B0604020202020204" pitchFamily="34" charset="0"/>
                <a:ea typeface="宋体" pitchFamily="2" charset="-122"/>
                <a:cs typeface="+mn-cs"/>
              </a:rPr>
              <a:t>Add </a:t>
            </a:r>
            <a:r>
              <a:rPr kumimoji="0" lang="en-US" altLang="zh-CN" sz="2400" b="0" i="1" u="none" strike="noStrike" kern="1200" cap="none" spc="0" normalizeH="0" baseline="0" noProof="0" dirty="0">
                <a:ln>
                  <a:noFill/>
                </a:ln>
                <a:solidFill>
                  <a:schemeClr val="accent1"/>
                </a:solidFill>
                <a:effectLst/>
                <a:uLnTx/>
                <a:uFillTx/>
                <a:latin typeface="Arial" panose="020B0604020202020204" pitchFamily="34" charset="0"/>
                <a:ea typeface="宋体" pitchFamily="2" charset="-122"/>
                <a:cs typeface="+mn-cs"/>
              </a:rPr>
              <a:t>inverter</a:t>
            </a:r>
            <a:r>
              <a:rPr kumimoji="0" lang="en-US" altLang="zh-CN" sz="2400" b="0" i="1" u="none" strike="noStrike" kern="1200" cap="none" spc="0" normalizeH="0" baseline="0" noProof="0" dirty="0">
                <a:ln>
                  <a:noFill/>
                </a:ln>
                <a:solidFill>
                  <a:srgbClr val="000000"/>
                </a:solidFill>
                <a:effectLst/>
                <a:uLnTx/>
                <a:uFillTx/>
                <a:latin typeface="Arial" panose="020B0604020202020204" pitchFamily="34" charset="0"/>
                <a:ea typeface="宋体" pitchFamily="2" charset="-122"/>
                <a:cs typeface="+mn-cs"/>
              </a:rPr>
              <a:t> to NAND.</a:t>
            </a:r>
          </a:p>
        </p:txBody>
      </p:sp>
      <p:graphicFrame>
        <p:nvGraphicFramePr>
          <p:cNvPr id="104453" name="Group 5"/>
          <p:cNvGraphicFramePr>
            <a:graphicFrameLocks noGrp="1"/>
          </p:cNvGraphicFramePr>
          <p:nvPr/>
        </p:nvGraphicFramePr>
        <p:xfrm>
          <a:off x="6804248" y="1255561"/>
          <a:ext cx="1676400" cy="2209800"/>
        </p:xfrm>
        <a:graphic>
          <a:graphicData uri="http://schemas.openxmlformats.org/drawingml/2006/table">
            <a:tbl>
              <a:tblPr/>
              <a:tblGrid>
                <a:gridCol w="4572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tblGrid>
              <a:tr h="431800">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itchFamily="2"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anose="02030600000101010101" pitchFamily="18" charset="-127"/>
                        <a:defRPr sz="1600" b="1">
                          <a:solidFill>
                            <a:schemeClr val="tx1"/>
                          </a:solidFill>
                          <a:latin typeface="Arial" panose="020B0604020202020204" pitchFamily="34" charset="0"/>
                          <a:ea typeface="宋体" pitchFamily="2" charset="-122"/>
                        </a:defRPr>
                      </a:lvl3pPr>
                      <a:lvl4pPr marL="1600200" indent="-228600" eaLnBrk="0" hangingPunct="0">
                        <a:spcBef>
                          <a:spcPct val="20000"/>
                        </a:spcBef>
                        <a:defRPr sz="1400">
                          <a:solidFill>
                            <a:schemeClr val="tx1"/>
                          </a:solidFill>
                          <a:latin typeface="Arial" panose="020B0604020202020204" pitchFamily="34" charset="0"/>
                          <a:ea typeface="黑体" pitchFamily="2" charset="-122"/>
                        </a:defRPr>
                      </a:lvl4pPr>
                      <a:lvl5pPr marL="2057400" indent="-228600" eaLnBrk="0" hangingPunct="0">
                        <a:spcBef>
                          <a:spcPct val="20000"/>
                        </a:spcBef>
                        <a:defRPr>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itchFamily="2" charset="-122"/>
                        </a:rPr>
                        <a:t>A</a:t>
                      </a:r>
                    </a:p>
                  </a:txBody>
                  <a:tcP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itchFamily="2"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anose="02030600000101010101" pitchFamily="18" charset="-127"/>
                        <a:defRPr sz="1600" b="1">
                          <a:solidFill>
                            <a:schemeClr val="tx1"/>
                          </a:solidFill>
                          <a:latin typeface="Arial" panose="020B0604020202020204" pitchFamily="34" charset="0"/>
                          <a:ea typeface="宋体" pitchFamily="2" charset="-122"/>
                        </a:defRPr>
                      </a:lvl3pPr>
                      <a:lvl4pPr marL="1600200" indent="-228600" eaLnBrk="0" hangingPunct="0">
                        <a:spcBef>
                          <a:spcPct val="20000"/>
                        </a:spcBef>
                        <a:defRPr sz="1400">
                          <a:solidFill>
                            <a:schemeClr val="tx1"/>
                          </a:solidFill>
                          <a:latin typeface="Arial" panose="020B0604020202020204" pitchFamily="34" charset="0"/>
                          <a:ea typeface="黑体" pitchFamily="2" charset="-122"/>
                        </a:defRPr>
                      </a:lvl4pPr>
                      <a:lvl5pPr marL="2057400" indent="-228600" eaLnBrk="0" hangingPunct="0">
                        <a:spcBef>
                          <a:spcPct val="20000"/>
                        </a:spcBef>
                        <a:defRPr>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1" i="0" u="none" strike="noStrike" cap="none" normalizeH="0" baseline="0">
                          <a:ln>
                            <a:noFill/>
                          </a:ln>
                          <a:solidFill>
                            <a:schemeClr val="tx1"/>
                          </a:solidFill>
                          <a:effectLst/>
                          <a:latin typeface="Arial" panose="020B0604020202020204" pitchFamily="34" charset="0"/>
                          <a:ea typeface="宋体" pitchFamily="2" charset="-122"/>
                        </a:rPr>
                        <a:t>B</a:t>
                      </a:r>
                    </a:p>
                  </a:txBody>
                  <a:tcPr horzOverflow="overflow">
                    <a:lnL>
                      <a:noFill/>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itchFamily="2"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anose="02030600000101010101" pitchFamily="18" charset="-127"/>
                        <a:defRPr sz="1600" b="1">
                          <a:solidFill>
                            <a:schemeClr val="tx1"/>
                          </a:solidFill>
                          <a:latin typeface="Arial" panose="020B0604020202020204" pitchFamily="34" charset="0"/>
                          <a:ea typeface="宋体" pitchFamily="2" charset="-122"/>
                        </a:defRPr>
                      </a:lvl3pPr>
                      <a:lvl4pPr marL="1600200" indent="-228600" eaLnBrk="0" hangingPunct="0">
                        <a:spcBef>
                          <a:spcPct val="20000"/>
                        </a:spcBef>
                        <a:defRPr sz="1400">
                          <a:solidFill>
                            <a:schemeClr val="tx1"/>
                          </a:solidFill>
                          <a:latin typeface="Arial" panose="020B0604020202020204" pitchFamily="34" charset="0"/>
                          <a:ea typeface="黑体" pitchFamily="2" charset="-122"/>
                        </a:defRPr>
                      </a:lvl4pPr>
                      <a:lvl5pPr marL="2057400" indent="-228600" eaLnBrk="0" hangingPunct="0">
                        <a:spcBef>
                          <a:spcPct val="20000"/>
                        </a:spcBef>
                        <a:defRPr>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1" i="0" u="none" strike="noStrike" cap="none" normalizeH="0" baseline="0">
                          <a:ln>
                            <a:noFill/>
                          </a:ln>
                          <a:solidFill>
                            <a:schemeClr val="tx1"/>
                          </a:solidFill>
                          <a:effectLst/>
                          <a:latin typeface="Arial" panose="020B0604020202020204" pitchFamily="34" charset="0"/>
                          <a:ea typeface="宋体" pitchFamily="2" charset="-122"/>
                        </a:rPr>
                        <a:t>C</a:t>
                      </a:r>
                    </a:p>
                  </a:txBody>
                  <a:tcPr horzOverflow="overflow">
                    <a:lnL w="28575" cap="flat" cmpd="sng" algn="ctr">
                      <a:solidFill>
                        <a:schemeClr val="tx1"/>
                      </a:solidFill>
                      <a:prstDash val="solid"/>
                      <a:round/>
                      <a:headEnd type="none" w="med" len="med"/>
                      <a:tailEnd type="none" w="med" len="med"/>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06400">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itchFamily="2"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anose="02030600000101010101" pitchFamily="18" charset="-127"/>
                        <a:defRPr sz="1600" b="1">
                          <a:solidFill>
                            <a:schemeClr val="tx1"/>
                          </a:solidFill>
                          <a:latin typeface="Arial" panose="020B0604020202020204" pitchFamily="34" charset="0"/>
                          <a:ea typeface="宋体" pitchFamily="2" charset="-122"/>
                        </a:defRPr>
                      </a:lvl3pPr>
                      <a:lvl4pPr marL="1600200" indent="-228600" eaLnBrk="0" hangingPunct="0">
                        <a:spcBef>
                          <a:spcPct val="20000"/>
                        </a:spcBef>
                        <a:defRPr sz="1400">
                          <a:solidFill>
                            <a:schemeClr val="tx1"/>
                          </a:solidFill>
                          <a:latin typeface="Arial" panose="020B0604020202020204" pitchFamily="34" charset="0"/>
                          <a:ea typeface="黑体" pitchFamily="2" charset="-122"/>
                        </a:defRPr>
                      </a:lvl4pPr>
                      <a:lvl5pPr marL="2057400" indent="-228600" eaLnBrk="0" hangingPunct="0">
                        <a:spcBef>
                          <a:spcPct val="20000"/>
                        </a:spcBef>
                        <a:defRPr>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1" i="0" u="none" strike="noStrike" cap="none" normalizeH="0" baseline="0">
                          <a:ln>
                            <a:noFill/>
                          </a:ln>
                          <a:solidFill>
                            <a:schemeClr val="tx1"/>
                          </a:solidFill>
                          <a:effectLst/>
                          <a:latin typeface="Arial" panose="020B0604020202020204" pitchFamily="34" charset="0"/>
                          <a:ea typeface="宋体" pitchFamily="2" charset="-122"/>
                        </a:rPr>
                        <a:t>0</a:t>
                      </a:r>
                    </a:p>
                  </a:txBody>
                  <a:tcPr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itchFamily="2"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anose="02030600000101010101" pitchFamily="18" charset="-127"/>
                        <a:defRPr sz="1600" b="1">
                          <a:solidFill>
                            <a:schemeClr val="tx1"/>
                          </a:solidFill>
                          <a:latin typeface="Arial" panose="020B0604020202020204" pitchFamily="34" charset="0"/>
                          <a:ea typeface="宋体" pitchFamily="2" charset="-122"/>
                        </a:defRPr>
                      </a:lvl3pPr>
                      <a:lvl4pPr marL="1600200" indent="-228600" eaLnBrk="0" hangingPunct="0">
                        <a:spcBef>
                          <a:spcPct val="20000"/>
                        </a:spcBef>
                        <a:defRPr sz="1400">
                          <a:solidFill>
                            <a:schemeClr val="tx1"/>
                          </a:solidFill>
                          <a:latin typeface="Arial" panose="020B0604020202020204" pitchFamily="34" charset="0"/>
                          <a:ea typeface="黑体" pitchFamily="2" charset="-122"/>
                        </a:defRPr>
                      </a:lvl4pPr>
                      <a:lvl5pPr marL="2057400" indent="-228600" eaLnBrk="0" hangingPunct="0">
                        <a:spcBef>
                          <a:spcPct val="20000"/>
                        </a:spcBef>
                        <a:defRPr>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1" i="0" u="none" strike="noStrike" cap="none" normalizeH="0" baseline="0">
                          <a:ln>
                            <a:noFill/>
                          </a:ln>
                          <a:solidFill>
                            <a:schemeClr val="tx1"/>
                          </a:solidFill>
                          <a:effectLst/>
                          <a:latin typeface="Arial" panose="020B0604020202020204" pitchFamily="34" charset="0"/>
                          <a:ea typeface="宋体" pitchFamily="2" charset="-122"/>
                        </a:rPr>
                        <a:t>0</a:t>
                      </a:r>
                    </a:p>
                  </a:txBody>
                  <a:tcP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itchFamily="2"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anose="02030600000101010101" pitchFamily="18" charset="-127"/>
                        <a:defRPr sz="1600" b="1">
                          <a:solidFill>
                            <a:schemeClr val="tx1"/>
                          </a:solidFill>
                          <a:latin typeface="Arial" panose="020B0604020202020204" pitchFamily="34" charset="0"/>
                          <a:ea typeface="宋体" pitchFamily="2" charset="-122"/>
                        </a:defRPr>
                      </a:lvl3pPr>
                      <a:lvl4pPr marL="1600200" indent="-228600" eaLnBrk="0" hangingPunct="0">
                        <a:spcBef>
                          <a:spcPct val="20000"/>
                        </a:spcBef>
                        <a:defRPr sz="1400">
                          <a:solidFill>
                            <a:schemeClr val="tx1"/>
                          </a:solidFill>
                          <a:latin typeface="Arial" panose="020B0604020202020204" pitchFamily="34" charset="0"/>
                          <a:ea typeface="黑体" pitchFamily="2" charset="-122"/>
                        </a:defRPr>
                      </a:lvl4pPr>
                      <a:lvl5pPr marL="2057400" indent="-228600" eaLnBrk="0" hangingPunct="0">
                        <a:spcBef>
                          <a:spcPct val="20000"/>
                        </a:spcBef>
                        <a:defRPr>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1" i="0" u="none" strike="noStrike" cap="none" normalizeH="0" baseline="0">
                          <a:ln>
                            <a:noFill/>
                          </a:ln>
                          <a:solidFill>
                            <a:schemeClr val="tx1"/>
                          </a:solidFill>
                          <a:effectLst/>
                          <a:latin typeface="Arial" panose="020B0604020202020204" pitchFamily="34" charset="0"/>
                          <a:ea typeface="宋体" pitchFamily="2" charset="-122"/>
                        </a:rPr>
                        <a:t>0</a:t>
                      </a:r>
                    </a:p>
                  </a:txBody>
                  <a:tcPr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457200">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itchFamily="2"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anose="02030600000101010101" pitchFamily="18" charset="-127"/>
                        <a:defRPr sz="1600" b="1">
                          <a:solidFill>
                            <a:schemeClr val="tx1"/>
                          </a:solidFill>
                          <a:latin typeface="Arial" panose="020B0604020202020204" pitchFamily="34" charset="0"/>
                          <a:ea typeface="宋体" pitchFamily="2" charset="-122"/>
                        </a:defRPr>
                      </a:lvl3pPr>
                      <a:lvl4pPr marL="1600200" indent="-228600" eaLnBrk="0" hangingPunct="0">
                        <a:spcBef>
                          <a:spcPct val="20000"/>
                        </a:spcBef>
                        <a:defRPr sz="1400">
                          <a:solidFill>
                            <a:schemeClr val="tx1"/>
                          </a:solidFill>
                          <a:latin typeface="Arial" panose="020B0604020202020204" pitchFamily="34" charset="0"/>
                          <a:ea typeface="黑体" pitchFamily="2" charset="-122"/>
                        </a:defRPr>
                      </a:lvl4pPr>
                      <a:lvl5pPr marL="2057400" indent="-228600" eaLnBrk="0" hangingPunct="0">
                        <a:spcBef>
                          <a:spcPct val="20000"/>
                        </a:spcBef>
                        <a:defRPr>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1" i="0" u="none" strike="noStrike" cap="none" normalizeH="0" baseline="0">
                          <a:ln>
                            <a:noFill/>
                          </a:ln>
                          <a:solidFill>
                            <a:schemeClr val="tx1"/>
                          </a:solidFill>
                          <a:effectLst/>
                          <a:latin typeface="Arial" panose="020B0604020202020204" pitchFamily="34" charset="0"/>
                          <a:ea typeface="宋体" pitchFamily="2" charset="-122"/>
                        </a:rPr>
                        <a:t>0</a:t>
                      </a: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itchFamily="2"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anose="02030600000101010101" pitchFamily="18" charset="-127"/>
                        <a:defRPr sz="1600" b="1">
                          <a:solidFill>
                            <a:schemeClr val="tx1"/>
                          </a:solidFill>
                          <a:latin typeface="Arial" panose="020B0604020202020204" pitchFamily="34" charset="0"/>
                          <a:ea typeface="宋体" pitchFamily="2" charset="-122"/>
                        </a:defRPr>
                      </a:lvl3pPr>
                      <a:lvl4pPr marL="1600200" indent="-228600" eaLnBrk="0" hangingPunct="0">
                        <a:spcBef>
                          <a:spcPct val="20000"/>
                        </a:spcBef>
                        <a:defRPr sz="1400">
                          <a:solidFill>
                            <a:schemeClr val="tx1"/>
                          </a:solidFill>
                          <a:latin typeface="Arial" panose="020B0604020202020204" pitchFamily="34" charset="0"/>
                          <a:ea typeface="黑体" pitchFamily="2" charset="-122"/>
                        </a:defRPr>
                      </a:lvl4pPr>
                      <a:lvl5pPr marL="2057400" indent="-228600" eaLnBrk="0" hangingPunct="0">
                        <a:spcBef>
                          <a:spcPct val="20000"/>
                        </a:spcBef>
                        <a:defRPr>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1" i="0" u="none" strike="noStrike" cap="none" normalizeH="0" baseline="0">
                          <a:ln>
                            <a:noFill/>
                          </a:ln>
                          <a:solidFill>
                            <a:schemeClr val="tx1"/>
                          </a:solidFill>
                          <a:effectLst/>
                          <a:latin typeface="Arial" panose="020B0604020202020204" pitchFamily="34" charset="0"/>
                          <a:ea typeface="宋体" pitchFamily="2" charset="-122"/>
                        </a:rPr>
                        <a:t>1</a:t>
                      </a: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itchFamily="2"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anose="02030600000101010101" pitchFamily="18" charset="-127"/>
                        <a:defRPr sz="1600" b="1">
                          <a:solidFill>
                            <a:schemeClr val="tx1"/>
                          </a:solidFill>
                          <a:latin typeface="Arial" panose="020B0604020202020204" pitchFamily="34" charset="0"/>
                          <a:ea typeface="宋体" pitchFamily="2" charset="-122"/>
                        </a:defRPr>
                      </a:lvl3pPr>
                      <a:lvl4pPr marL="1600200" indent="-228600" eaLnBrk="0" hangingPunct="0">
                        <a:spcBef>
                          <a:spcPct val="20000"/>
                        </a:spcBef>
                        <a:defRPr sz="1400">
                          <a:solidFill>
                            <a:schemeClr val="tx1"/>
                          </a:solidFill>
                          <a:latin typeface="Arial" panose="020B0604020202020204" pitchFamily="34" charset="0"/>
                          <a:ea typeface="黑体" pitchFamily="2" charset="-122"/>
                        </a:defRPr>
                      </a:lvl4pPr>
                      <a:lvl5pPr marL="2057400" indent="-228600" eaLnBrk="0" hangingPunct="0">
                        <a:spcBef>
                          <a:spcPct val="20000"/>
                        </a:spcBef>
                        <a:defRPr>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1" i="0" u="none" strike="noStrike" cap="none" normalizeH="0" baseline="0">
                          <a:ln>
                            <a:noFill/>
                          </a:ln>
                          <a:solidFill>
                            <a:schemeClr val="tx1"/>
                          </a:solidFill>
                          <a:effectLst/>
                          <a:latin typeface="Arial" panose="020B0604020202020204" pitchFamily="34" charset="0"/>
                          <a:ea typeface="宋体" pitchFamily="2" charset="-122"/>
                        </a:rPr>
                        <a:t>0</a:t>
                      </a:r>
                    </a:p>
                  </a:txBody>
                  <a:tcPr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extLst>
                  <a:ext uri="{0D108BD9-81ED-4DB2-BD59-A6C34878D82A}">
                    <a16:rowId xmlns:a16="http://schemas.microsoft.com/office/drawing/2014/main" val="10002"/>
                  </a:ext>
                </a:extLst>
              </a:tr>
              <a:tr h="457200">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itchFamily="2"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anose="02030600000101010101" pitchFamily="18" charset="-127"/>
                        <a:defRPr sz="1600" b="1">
                          <a:solidFill>
                            <a:schemeClr val="tx1"/>
                          </a:solidFill>
                          <a:latin typeface="Arial" panose="020B0604020202020204" pitchFamily="34" charset="0"/>
                          <a:ea typeface="宋体" pitchFamily="2" charset="-122"/>
                        </a:defRPr>
                      </a:lvl3pPr>
                      <a:lvl4pPr marL="1600200" indent="-228600" eaLnBrk="0" hangingPunct="0">
                        <a:spcBef>
                          <a:spcPct val="20000"/>
                        </a:spcBef>
                        <a:defRPr sz="1400">
                          <a:solidFill>
                            <a:schemeClr val="tx1"/>
                          </a:solidFill>
                          <a:latin typeface="Arial" panose="020B0604020202020204" pitchFamily="34" charset="0"/>
                          <a:ea typeface="黑体" pitchFamily="2" charset="-122"/>
                        </a:defRPr>
                      </a:lvl4pPr>
                      <a:lvl5pPr marL="2057400" indent="-228600" eaLnBrk="0" hangingPunct="0">
                        <a:spcBef>
                          <a:spcPct val="20000"/>
                        </a:spcBef>
                        <a:defRPr>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1" i="0" u="none" strike="noStrike" cap="none" normalizeH="0" baseline="0">
                          <a:ln>
                            <a:noFill/>
                          </a:ln>
                          <a:solidFill>
                            <a:schemeClr val="tx1"/>
                          </a:solidFill>
                          <a:effectLst/>
                          <a:latin typeface="Arial" panose="020B0604020202020204" pitchFamily="34" charset="0"/>
                          <a:ea typeface="宋体" pitchFamily="2" charset="-122"/>
                        </a:rPr>
                        <a:t>1</a:t>
                      </a: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itchFamily="2"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anose="02030600000101010101" pitchFamily="18" charset="-127"/>
                        <a:defRPr sz="1600" b="1">
                          <a:solidFill>
                            <a:schemeClr val="tx1"/>
                          </a:solidFill>
                          <a:latin typeface="Arial" panose="020B0604020202020204" pitchFamily="34" charset="0"/>
                          <a:ea typeface="宋体" pitchFamily="2" charset="-122"/>
                        </a:defRPr>
                      </a:lvl3pPr>
                      <a:lvl4pPr marL="1600200" indent="-228600" eaLnBrk="0" hangingPunct="0">
                        <a:spcBef>
                          <a:spcPct val="20000"/>
                        </a:spcBef>
                        <a:defRPr sz="1400">
                          <a:solidFill>
                            <a:schemeClr val="tx1"/>
                          </a:solidFill>
                          <a:latin typeface="Arial" panose="020B0604020202020204" pitchFamily="34" charset="0"/>
                          <a:ea typeface="黑体" pitchFamily="2" charset="-122"/>
                        </a:defRPr>
                      </a:lvl4pPr>
                      <a:lvl5pPr marL="2057400" indent="-228600" eaLnBrk="0" hangingPunct="0">
                        <a:spcBef>
                          <a:spcPct val="20000"/>
                        </a:spcBef>
                        <a:defRPr>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1" i="0" u="none" strike="noStrike" cap="none" normalizeH="0" baseline="0">
                          <a:ln>
                            <a:noFill/>
                          </a:ln>
                          <a:solidFill>
                            <a:schemeClr val="tx1"/>
                          </a:solidFill>
                          <a:effectLst/>
                          <a:latin typeface="Arial" panose="020B0604020202020204" pitchFamily="34" charset="0"/>
                          <a:ea typeface="宋体" pitchFamily="2" charset="-122"/>
                        </a:rPr>
                        <a:t>0</a:t>
                      </a: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itchFamily="2"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anose="02030600000101010101" pitchFamily="18" charset="-127"/>
                        <a:defRPr sz="1600" b="1">
                          <a:solidFill>
                            <a:schemeClr val="tx1"/>
                          </a:solidFill>
                          <a:latin typeface="Arial" panose="020B0604020202020204" pitchFamily="34" charset="0"/>
                          <a:ea typeface="宋体" pitchFamily="2" charset="-122"/>
                        </a:defRPr>
                      </a:lvl3pPr>
                      <a:lvl4pPr marL="1600200" indent="-228600" eaLnBrk="0" hangingPunct="0">
                        <a:spcBef>
                          <a:spcPct val="20000"/>
                        </a:spcBef>
                        <a:defRPr sz="1400">
                          <a:solidFill>
                            <a:schemeClr val="tx1"/>
                          </a:solidFill>
                          <a:latin typeface="Arial" panose="020B0604020202020204" pitchFamily="34" charset="0"/>
                          <a:ea typeface="黑体" pitchFamily="2" charset="-122"/>
                        </a:defRPr>
                      </a:lvl4pPr>
                      <a:lvl5pPr marL="2057400" indent="-228600" eaLnBrk="0" hangingPunct="0">
                        <a:spcBef>
                          <a:spcPct val="20000"/>
                        </a:spcBef>
                        <a:defRPr>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itchFamily="2" charset="-122"/>
                        </a:rPr>
                        <a:t>0</a:t>
                      </a:r>
                    </a:p>
                  </a:txBody>
                  <a:tcPr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extLst>
                  <a:ext uri="{0D108BD9-81ED-4DB2-BD59-A6C34878D82A}">
                    <a16:rowId xmlns:a16="http://schemas.microsoft.com/office/drawing/2014/main" val="10003"/>
                  </a:ext>
                </a:extLst>
              </a:tr>
              <a:tr h="457200">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itchFamily="2"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anose="02030600000101010101" pitchFamily="18" charset="-127"/>
                        <a:defRPr sz="1600" b="1">
                          <a:solidFill>
                            <a:schemeClr val="tx1"/>
                          </a:solidFill>
                          <a:latin typeface="Arial" panose="020B0604020202020204" pitchFamily="34" charset="0"/>
                          <a:ea typeface="宋体" pitchFamily="2" charset="-122"/>
                        </a:defRPr>
                      </a:lvl3pPr>
                      <a:lvl4pPr marL="1600200" indent="-228600" eaLnBrk="0" hangingPunct="0">
                        <a:spcBef>
                          <a:spcPct val="20000"/>
                        </a:spcBef>
                        <a:defRPr sz="1400">
                          <a:solidFill>
                            <a:schemeClr val="tx1"/>
                          </a:solidFill>
                          <a:latin typeface="Arial" panose="020B0604020202020204" pitchFamily="34" charset="0"/>
                          <a:ea typeface="黑体" pitchFamily="2" charset="-122"/>
                        </a:defRPr>
                      </a:lvl4pPr>
                      <a:lvl5pPr marL="2057400" indent="-228600" eaLnBrk="0" hangingPunct="0">
                        <a:spcBef>
                          <a:spcPct val="20000"/>
                        </a:spcBef>
                        <a:defRPr>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1" i="0" u="none" strike="noStrike" cap="none" normalizeH="0" baseline="0">
                          <a:ln>
                            <a:noFill/>
                          </a:ln>
                          <a:solidFill>
                            <a:schemeClr val="tx1"/>
                          </a:solidFill>
                          <a:effectLst/>
                          <a:latin typeface="Arial" panose="020B0604020202020204" pitchFamily="34" charset="0"/>
                          <a:ea typeface="宋体" pitchFamily="2" charset="-122"/>
                        </a:rPr>
                        <a:t>1</a:t>
                      </a: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itchFamily="2"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anose="02030600000101010101" pitchFamily="18" charset="-127"/>
                        <a:defRPr sz="1600" b="1">
                          <a:solidFill>
                            <a:schemeClr val="tx1"/>
                          </a:solidFill>
                          <a:latin typeface="Arial" panose="020B0604020202020204" pitchFamily="34" charset="0"/>
                          <a:ea typeface="宋体" pitchFamily="2" charset="-122"/>
                        </a:defRPr>
                      </a:lvl3pPr>
                      <a:lvl4pPr marL="1600200" indent="-228600" eaLnBrk="0" hangingPunct="0">
                        <a:spcBef>
                          <a:spcPct val="20000"/>
                        </a:spcBef>
                        <a:defRPr sz="1400">
                          <a:solidFill>
                            <a:schemeClr val="tx1"/>
                          </a:solidFill>
                          <a:latin typeface="Arial" panose="020B0604020202020204" pitchFamily="34" charset="0"/>
                          <a:ea typeface="黑体" pitchFamily="2" charset="-122"/>
                        </a:defRPr>
                      </a:lvl4pPr>
                      <a:lvl5pPr marL="2057400" indent="-228600" eaLnBrk="0" hangingPunct="0">
                        <a:spcBef>
                          <a:spcPct val="20000"/>
                        </a:spcBef>
                        <a:defRPr>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1" i="0" u="none" strike="noStrike" cap="none" normalizeH="0" baseline="0">
                          <a:ln>
                            <a:noFill/>
                          </a:ln>
                          <a:solidFill>
                            <a:schemeClr val="tx1"/>
                          </a:solidFill>
                          <a:effectLst/>
                          <a:latin typeface="Arial" panose="020B0604020202020204" pitchFamily="34" charset="0"/>
                          <a:ea typeface="宋体" pitchFamily="2" charset="-122"/>
                        </a:rPr>
                        <a:t>1</a:t>
                      </a: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000" b="1">
                          <a:solidFill>
                            <a:schemeClr val="tx1"/>
                          </a:solidFill>
                          <a:latin typeface="Arial" panose="020B0604020202020204" pitchFamily="34" charset="0"/>
                          <a:ea typeface="黑体" pitchFamily="2" charset="-122"/>
                        </a:defRPr>
                      </a:lvl1pPr>
                      <a:lvl2pPr marL="742950" indent="-285750" eaLnBrk="0" hangingPunct="0">
                        <a:spcBef>
                          <a:spcPct val="20000"/>
                        </a:spcBef>
                        <a:buFont typeface="Wingdings" panose="05000000000000000000" pitchFamily="2" charset="2"/>
                        <a:defRPr b="1">
                          <a:solidFill>
                            <a:schemeClr val="tx1"/>
                          </a:solidFill>
                          <a:latin typeface="Arial" panose="020B0604020202020204" pitchFamily="34" charset="0"/>
                          <a:ea typeface="楷体_GB2312" pitchFamily="49" charset="-122"/>
                        </a:defRPr>
                      </a:lvl2pPr>
                      <a:lvl3pPr marL="1143000" indent="-228600" eaLnBrk="0" hangingPunct="0">
                        <a:spcBef>
                          <a:spcPct val="20000"/>
                        </a:spcBef>
                        <a:buFont typeface="Gungsuh" panose="02030600000101010101" pitchFamily="18" charset="-127"/>
                        <a:defRPr sz="1600" b="1">
                          <a:solidFill>
                            <a:schemeClr val="tx1"/>
                          </a:solidFill>
                          <a:latin typeface="Arial" panose="020B0604020202020204" pitchFamily="34" charset="0"/>
                          <a:ea typeface="宋体" pitchFamily="2" charset="-122"/>
                        </a:defRPr>
                      </a:lvl3pPr>
                      <a:lvl4pPr marL="1600200" indent="-228600" eaLnBrk="0" hangingPunct="0">
                        <a:spcBef>
                          <a:spcPct val="20000"/>
                        </a:spcBef>
                        <a:defRPr sz="1400">
                          <a:solidFill>
                            <a:schemeClr val="tx1"/>
                          </a:solidFill>
                          <a:latin typeface="Arial" panose="020B0604020202020204" pitchFamily="34" charset="0"/>
                          <a:ea typeface="黑体" pitchFamily="2" charset="-122"/>
                        </a:defRPr>
                      </a:lvl4pPr>
                      <a:lvl5pPr marL="2057400" indent="-228600" eaLnBrk="0" hangingPunct="0">
                        <a:spcBef>
                          <a:spcPct val="20000"/>
                        </a:spcBef>
                        <a:defRPr>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itchFamily="2" charset="-122"/>
                        </a:rPr>
                        <a:t>1</a:t>
                      </a:r>
                    </a:p>
                  </a:txBody>
                  <a:tcPr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extLst>
                  <a:ext uri="{0D108BD9-81ED-4DB2-BD59-A6C34878D82A}">
                    <a16:rowId xmlns:a16="http://schemas.microsoft.com/office/drawing/2014/main" val="10004"/>
                  </a:ext>
                </a:extLst>
              </a:tr>
            </a:tbl>
          </a:graphicData>
        </a:graphic>
      </p:graphicFrame>
      <p:pic>
        <p:nvPicPr>
          <p:cNvPr id="32792" name="Picture 37" descr="ch03-a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447800"/>
            <a:ext cx="5230813"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Gates</a:t>
            </a:r>
            <a:endParaRPr lang="zh-CN" altLang="en-US" dirty="0"/>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FAF88401-22E9-4153-B0F5-3C3505E5B3D2}" type="datetime1">
              <a:rPr kumimoji="0" lang="zh-CN" altLang="en-US" sz="1400" b="0" i="0" u="none" strike="noStrike" kern="1200" cap="none" spc="0" normalizeH="0" baseline="0" noProof="0" smtClean="0">
                <a:ln>
                  <a:noFill/>
                </a:ln>
                <a:solidFill>
                  <a:srgbClr val="000000"/>
                </a:solidFill>
                <a:effectLst/>
                <a:uLnTx/>
                <a:uFillTx/>
                <a:latin typeface="Arial" panose="020B0604020202020204" pitchFamily="34" charset="0"/>
                <a:ea typeface="宋体" pitchFamily="2" charset="-122"/>
                <a:cs typeface="+mn-cs"/>
              </a:rPr>
              <a:t>2023/9/7</a:t>
            </a:fld>
            <a:endParaRPr kumimoji="0" lang="en-US" sz="1400" b="0" i="0" u="none" strike="noStrike" kern="1200" cap="none" spc="0" normalizeH="0" baseline="0" noProof="0">
              <a:ln>
                <a:noFill/>
              </a:ln>
              <a:solidFill>
                <a:srgbClr val="000000"/>
              </a:solidFill>
              <a:effectLst/>
              <a:uLnTx/>
              <a:uFillTx/>
              <a:latin typeface="Arial" panose="020B0604020202020204" pitchFamily="34" charset="0"/>
              <a:ea typeface="宋体" pitchFamily="2" charset="-122"/>
              <a:cs typeface="+mn-cs"/>
            </a:endParaRPr>
          </a:p>
        </p:txBody>
      </p:sp>
      <p:sp>
        <p:nvSpPr>
          <p:cNvPr id="5" name="页脚占位符 4"/>
          <p:cNvSpPr>
            <a:spLocks noGrp="1"/>
          </p:cNvSpPr>
          <p:nvPr>
            <p:ph type="ftr" sz="quarter" idx="4294967295"/>
          </p:nvPr>
        </p:nvSpPr>
        <p:spPr bwMode="auto">
          <a:xfrm>
            <a:off x="2819400" y="6553200"/>
            <a:ext cx="3200400" cy="228600"/>
          </a:xfrm>
          <a:prstGeom prst="rect">
            <a:avLst/>
          </a:prstGeom>
          <a:noFill/>
          <a:ln w="9525">
            <a:noFill/>
            <a:miter lim="800000"/>
          </a:ln>
          <a:effectLst/>
        </p:spPr>
        <p:txBody>
          <a:bodyPr vert="horz" wrap="square" lIns="91440" tIns="45720" rIns="91440" bIns="45720" numCol="1" anchor="t" anchorCtr="0" compatLnSpc="1"/>
          <a:lstStyle>
            <a:defPPr>
              <a:defRPr lang="zh-CN"/>
            </a:defPPr>
            <a:lvl1pPr algn="ctr" rtl="0" eaLnBrk="1" fontAlgn="base" hangingPunct="1">
              <a:spcBef>
                <a:spcPct val="0"/>
              </a:spcBef>
              <a:spcAft>
                <a:spcPct val="0"/>
              </a:spcAft>
              <a:defRPr sz="1400" kern="1200" baseline="0">
                <a:solidFill>
                  <a:schemeClr val="tx1"/>
                </a:solidFill>
                <a:latin typeface="Arial" panose="020B0604020202020204" pitchFamily="34" charset="0"/>
                <a:ea typeface="宋体" pitchFamily="2" charset="-122"/>
                <a:cs typeface="+mn-cs"/>
              </a:defRPr>
            </a:lvl1pPr>
            <a:lvl2pPr marL="457200" algn="l" rtl="0" eaLnBrk="0" fontAlgn="base" hangingPunct="0">
              <a:spcBef>
                <a:spcPct val="0"/>
              </a:spcBef>
              <a:spcAft>
                <a:spcPct val="0"/>
              </a:spcAft>
              <a:defRPr kern="1200" baseline="-25000">
                <a:solidFill>
                  <a:schemeClr val="tx1"/>
                </a:solidFill>
                <a:latin typeface="Arial" panose="020B0604020202020204" pitchFamily="34" charset="0"/>
                <a:ea typeface="宋体" pitchFamily="2" charset="-122"/>
                <a:cs typeface="+mn-cs"/>
              </a:defRPr>
            </a:lvl2pPr>
            <a:lvl3pPr marL="914400" algn="l" rtl="0" eaLnBrk="0" fontAlgn="base" hangingPunct="0">
              <a:spcBef>
                <a:spcPct val="0"/>
              </a:spcBef>
              <a:spcAft>
                <a:spcPct val="0"/>
              </a:spcAft>
              <a:defRPr kern="1200" baseline="-25000">
                <a:solidFill>
                  <a:schemeClr val="tx1"/>
                </a:solidFill>
                <a:latin typeface="Arial" panose="020B0604020202020204" pitchFamily="34" charset="0"/>
                <a:ea typeface="宋体" pitchFamily="2" charset="-122"/>
                <a:cs typeface="+mn-cs"/>
              </a:defRPr>
            </a:lvl3pPr>
            <a:lvl4pPr marL="1371600" algn="l" rtl="0" eaLnBrk="0" fontAlgn="base" hangingPunct="0">
              <a:spcBef>
                <a:spcPct val="0"/>
              </a:spcBef>
              <a:spcAft>
                <a:spcPct val="0"/>
              </a:spcAft>
              <a:defRPr kern="1200" baseline="-25000">
                <a:solidFill>
                  <a:schemeClr val="tx1"/>
                </a:solidFill>
                <a:latin typeface="Arial" panose="020B0604020202020204" pitchFamily="34" charset="0"/>
                <a:ea typeface="宋体" pitchFamily="2" charset="-122"/>
                <a:cs typeface="+mn-cs"/>
              </a:defRPr>
            </a:lvl4pPr>
            <a:lvl5pPr marL="1828800" algn="l" rtl="0" eaLnBrk="0" fontAlgn="base" hangingPunct="0">
              <a:spcBef>
                <a:spcPct val="0"/>
              </a:spcBef>
              <a:spcAft>
                <a:spcPct val="0"/>
              </a:spcAft>
              <a:defRPr kern="1200" baseline="-25000">
                <a:solidFill>
                  <a:schemeClr val="tx1"/>
                </a:solidFill>
                <a:latin typeface="Arial" panose="020B0604020202020204" pitchFamily="34" charset="0"/>
                <a:ea typeface="宋体" pitchFamily="2" charset="-122"/>
                <a:cs typeface="+mn-cs"/>
              </a:defRPr>
            </a:lvl5pPr>
            <a:lvl6pPr marL="2286000" algn="l" defTabSz="914400" rtl="0" eaLnBrk="1" latinLnBrk="0" hangingPunct="1">
              <a:defRPr kern="1200" baseline="-25000">
                <a:solidFill>
                  <a:schemeClr val="tx1"/>
                </a:solidFill>
                <a:latin typeface="Arial" panose="020B0604020202020204" pitchFamily="34" charset="0"/>
                <a:ea typeface="宋体" pitchFamily="2" charset="-122"/>
                <a:cs typeface="+mn-cs"/>
              </a:defRPr>
            </a:lvl6pPr>
            <a:lvl7pPr marL="2743200" algn="l" defTabSz="914400" rtl="0" eaLnBrk="1" latinLnBrk="0" hangingPunct="1">
              <a:defRPr kern="1200" baseline="-25000">
                <a:solidFill>
                  <a:schemeClr val="tx1"/>
                </a:solidFill>
                <a:latin typeface="Arial" panose="020B0604020202020204" pitchFamily="34" charset="0"/>
                <a:ea typeface="宋体" pitchFamily="2" charset="-122"/>
                <a:cs typeface="+mn-cs"/>
              </a:defRPr>
            </a:lvl7pPr>
            <a:lvl8pPr marL="3200400" algn="l" defTabSz="914400" rtl="0" eaLnBrk="1" latinLnBrk="0" hangingPunct="1">
              <a:defRPr kern="1200" baseline="-25000">
                <a:solidFill>
                  <a:schemeClr val="tx1"/>
                </a:solidFill>
                <a:latin typeface="Arial" panose="020B0604020202020204" pitchFamily="34" charset="0"/>
                <a:ea typeface="宋体" pitchFamily="2" charset="-122"/>
                <a:cs typeface="+mn-cs"/>
              </a:defRPr>
            </a:lvl8pPr>
            <a:lvl9pPr marL="3657600" algn="l" defTabSz="914400" rtl="0" eaLnBrk="1" latinLnBrk="0" hangingPunct="1">
              <a:defRPr kern="1200" baseline="-25000">
                <a:solidFill>
                  <a:schemeClr val="tx1"/>
                </a:solidFill>
                <a:latin typeface="Arial" panose="020B0604020202020204" pitchFamily="34" charset="0"/>
                <a:ea typeface="宋体"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0" i="0" u="none" strike="noStrike" kern="1200" cap="none" spc="0" normalizeH="0" baseline="0" noProof="0">
                <a:ln>
                  <a:noFill/>
                </a:ln>
                <a:solidFill>
                  <a:srgbClr val="000000"/>
                </a:solidFill>
                <a:effectLst/>
                <a:uLnTx/>
                <a:uFillTx/>
                <a:latin typeface="Arial" panose="020B0604020202020204" pitchFamily="34" charset="0"/>
                <a:ea typeface="宋体" pitchFamily="2" charset="-122"/>
                <a:cs typeface="+mn-cs"/>
              </a:rPr>
              <a:t>Lecture 1</a:t>
            </a: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283AA37B-31F2-46EE-90A4-68D9AA6A4383}" type="slidenum">
              <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宋体" pitchFamily="2" charset="-122"/>
                <a:cs typeface="+mn-cs"/>
              </a:rPr>
              <a:t>29</a:t>
            </a:fld>
            <a:endParaRPr kumimoji="0" lang="en-US" altLang="zh-CN" sz="1400" b="0" i="0" u="none" strike="noStrike" kern="1200" cap="none" spc="0" normalizeH="0" baseline="0" noProof="0">
              <a:ln>
                <a:noFill/>
              </a:ln>
              <a:solidFill>
                <a:srgbClr val="000000"/>
              </a:solidFill>
              <a:effectLst/>
              <a:uLnTx/>
              <a:uFillTx/>
              <a:latin typeface="Arial" panose="020B0604020202020204" pitchFamily="34" charset="0"/>
              <a:ea typeface="宋体" pitchFamily="2" charset="-122"/>
              <a:cs typeface="+mn-cs"/>
            </a:endParaRPr>
          </a:p>
        </p:txBody>
      </p:sp>
      <p:pic>
        <p:nvPicPr>
          <p:cNvPr id="7" name="Picture 20" descr="ch03-nmo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67" y="1119160"/>
            <a:ext cx="1987550" cy="158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3088" descr="ch03-pmo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0060" y="1089305"/>
            <a:ext cx="1884363" cy="169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70" descr="ch03-no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9800" y="1119277"/>
            <a:ext cx="1996902" cy="2020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89" descr="ch03-no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9431" y="2984445"/>
            <a:ext cx="1721270" cy="19567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8" descr="ch03-o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735272" y="3034272"/>
            <a:ext cx="2589761" cy="210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71" descr="ch03-nand"/>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130701" y="4558140"/>
            <a:ext cx="1686577" cy="1888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37" descr="ch03-and"/>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243027" y="4558140"/>
            <a:ext cx="2449146" cy="1997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21" descr="ch03-gates"/>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15608" y="1032616"/>
            <a:ext cx="8512784" cy="5467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circle(in)">
                                      <p:cBhvr>
                                        <p:cTn id="7" dur="2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31" name="Rectangle 2"/>
          <p:cNvSpPr>
            <a:spLocks noGrp="1" noChangeArrowheads="1"/>
          </p:cNvSpPr>
          <p:nvPr>
            <p:ph type="title"/>
          </p:nvPr>
        </p:nvSpPr>
        <p:spPr/>
        <p:txBody>
          <a:bodyPr/>
          <a:lstStyle/>
          <a:p>
            <a:r>
              <a:rPr lang="en-US" altLang="zh-CN" dirty="0"/>
              <a:t>Text Book</a:t>
            </a:r>
            <a:endParaRPr lang="zh-CN" altLang="en-US" dirty="0"/>
          </a:p>
        </p:txBody>
      </p:sp>
      <p:sp>
        <p:nvSpPr>
          <p:cNvPr id="103432" name="Rectangle 3"/>
          <p:cNvSpPr>
            <a:spLocks noGrp="1" noChangeArrowheads="1"/>
          </p:cNvSpPr>
          <p:nvPr>
            <p:ph type="body" idx="1"/>
          </p:nvPr>
        </p:nvSpPr>
        <p:spPr>
          <a:xfrm>
            <a:off x="179387" y="981075"/>
            <a:ext cx="5256709" cy="5481638"/>
          </a:xfrm>
        </p:spPr>
        <p:txBody>
          <a:bodyPr/>
          <a:lstStyle/>
          <a:p>
            <a:pPr>
              <a:spcBef>
                <a:spcPts val="0"/>
              </a:spcBef>
            </a:pPr>
            <a:r>
              <a:rPr lang="en-US" altLang="zh-CN" dirty="0"/>
              <a:t>Introduction to computer architecture(ISA)</a:t>
            </a:r>
          </a:p>
          <a:p>
            <a:pPr lvl="1">
              <a:spcBef>
                <a:spcPts val="0"/>
              </a:spcBef>
            </a:pPr>
            <a:r>
              <a:rPr lang="en-US" altLang="zh-CN" sz="2000" dirty="0">
                <a:latin typeface="Courier"/>
              </a:rPr>
              <a:t>How is data represented?</a:t>
            </a:r>
          </a:p>
          <a:p>
            <a:pPr lvl="1">
              <a:spcBef>
                <a:spcPts val="0"/>
              </a:spcBef>
            </a:pPr>
            <a:r>
              <a:rPr lang="en-US" altLang="zh-CN" sz="2000" dirty="0">
                <a:latin typeface="Courier"/>
              </a:rPr>
              <a:t>What are the pieces of a computer?</a:t>
            </a:r>
          </a:p>
          <a:p>
            <a:pPr lvl="1">
              <a:spcBef>
                <a:spcPts val="0"/>
              </a:spcBef>
            </a:pPr>
            <a:r>
              <a:rPr lang="en-US" altLang="zh-CN" sz="2000" dirty="0">
                <a:latin typeface="Courier"/>
              </a:rPr>
              <a:t>How do computers work?</a:t>
            </a:r>
          </a:p>
          <a:p>
            <a:pPr>
              <a:spcBef>
                <a:spcPts val="0"/>
              </a:spcBef>
            </a:pPr>
            <a:r>
              <a:rPr lang="en-US" altLang="zh-CN" dirty="0"/>
              <a:t>Programming</a:t>
            </a:r>
          </a:p>
          <a:p>
            <a:pPr lvl="1">
              <a:spcBef>
                <a:spcPts val="0"/>
              </a:spcBef>
            </a:pPr>
            <a:r>
              <a:rPr lang="en-US" altLang="zh-CN" sz="2000" dirty="0">
                <a:latin typeface="Courier"/>
              </a:rPr>
              <a:t>How do I "talk" directly to the machine?-Assembly  language</a:t>
            </a:r>
          </a:p>
          <a:p>
            <a:pPr lvl="1">
              <a:spcBef>
                <a:spcPts val="0"/>
              </a:spcBef>
            </a:pPr>
            <a:r>
              <a:rPr lang="en-US" altLang="zh-CN" sz="2000" dirty="0">
                <a:latin typeface="Courier"/>
              </a:rPr>
              <a:t>How do I program in “C”?-high level language(HLL)</a:t>
            </a:r>
          </a:p>
          <a:p>
            <a:pPr>
              <a:spcBef>
                <a:spcPts val="0"/>
              </a:spcBef>
            </a:pPr>
            <a:r>
              <a:rPr lang="en-US" altLang="zh-CN" dirty="0"/>
              <a:t>Computer systems and computation</a:t>
            </a:r>
          </a:p>
          <a:p>
            <a:pPr lvl="1">
              <a:spcBef>
                <a:spcPts val="0"/>
              </a:spcBef>
            </a:pPr>
            <a:r>
              <a:rPr lang="en-US" altLang="zh-CN" sz="2000" dirty="0">
                <a:latin typeface="Courier"/>
              </a:rPr>
              <a:t>How do simple HW/SW elements come together to realize complex computations?</a:t>
            </a:r>
            <a:endParaRPr lang="zh-CN" altLang="en-US" sz="2000" dirty="0">
              <a:latin typeface="Courier"/>
            </a:endParaRPr>
          </a:p>
        </p:txBody>
      </p:sp>
      <p:sp>
        <p:nvSpPr>
          <p:cNvPr id="19" name="日期占位符 3"/>
          <p:cNvSpPr>
            <a:spLocks noGrp="1"/>
          </p:cNvSpPr>
          <p:nvPr>
            <p:ph type="dt" sz="half" idx="10"/>
          </p:nvPr>
        </p:nvSpPr>
        <p:spPr>
          <a:xfrm>
            <a:off x="179512" y="6537325"/>
            <a:ext cx="2286000" cy="244475"/>
          </a:xfrm>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FAF88401-22E9-4153-B0F5-3C3505E5B3D2}" type="datetime1">
              <a:rPr kumimoji="0" lang="zh-CN" altLang="en-US" sz="1400" b="0" i="0" u="none" strike="noStrike" kern="1200" cap="none" spc="0" normalizeH="0" baseline="-25000" noProof="0" smtClean="0">
                <a:ln>
                  <a:noFill/>
                </a:ln>
                <a:solidFill>
                  <a:srgbClr val="000000"/>
                </a:solidFill>
                <a:effectLst/>
                <a:uLnTx/>
                <a:uFillTx/>
                <a:latin typeface="Arial" panose="020B0604020202020204" pitchFamily="34" charset="0"/>
                <a:ea typeface="宋体" pitchFamily="2" charset="-122"/>
                <a:cs typeface="+mn-cs"/>
              </a:rPr>
              <a:t>2023/9/7</a:t>
            </a:fld>
            <a:endParaRPr kumimoji="0" lang="en-US" sz="1400" b="0" i="0" u="none" strike="noStrike" kern="1200" cap="none" spc="0" normalizeH="0" baseline="-25000" noProof="0">
              <a:ln>
                <a:noFill/>
              </a:ln>
              <a:solidFill>
                <a:srgbClr val="000000"/>
              </a:solidFill>
              <a:effectLst/>
              <a:uLnTx/>
              <a:uFillTx/>
              <a:latin typeface="Arial" panose="020B0604020202020204" pitchFamily="34" charset="0"/>
              <a:ea typeface="宋体" pitchFamily="2" charset="-122"/>
              <a:cs typeface="+mn-cs"/>
            </a:endParaRPr>
          </a:p>
        </p:txBody>
      </p:sp>
      <p:sp>
        <p:nvSpPr>
          <p:cNvPr id="20" name="灯片编号占位符 5"/>
          <p:cNvSpPr>
            <a:spLocks noGrp="1"/>
          </p:cNvSpPr>
          <p:nvPr>
            <p:ph type="sldNum" sz="quarter" idx="12"/>
          </p:nvPr>
        </p:nvSpPr>
        <p:spPr>
          <a:xfrm>
            <a:off x="6293296" y="6537325"/>
            <a:ext cx="2743200" cy="244475"/>
          </a:xfrm>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283AA37B-31F2-46EE-90A4-68D9AA6A4383}" type="slidenum">
              <a:rPr kumimoji="0" lang="en-US" altLang="zh-CN" sz="1400" b="0" i="0" u="none" strike="noStrike" kern="1200" cap="none" spc="0" normalizeH="0" baseline="-25000" noProof="0" smtClean="0">
                <a:ln>
                  <a:noFill/>
                </a:ln>
                <a:solidFill>
                  <a:srgbClr val="000000"/>
                </a:solidFill>
                <a:effectLst/>
                <a:uLnTx/>
                <a:uFillTx/>
                <a:latin typeface="Arial" panose="020B0604020202020204" pitchFamily="34" charset="0"/>
                <a:ea typeface="宋体" pitchFamily="2" charset="-122"/>
                <a:cs typeface="+mn-cs"/>
              </a:rPr>
              <a:t>3</a:t>
            </a:fld>
            <a:endParaRPr kumimoji="0" lang="en-US" altLang="zh-CN" sz="1400" b="0" i="0" u="none" strike="noStrike" kern="1200" cap="none" spc="0" normalizeH="0" baseline="-25000" noProof="0">
              <a:ln>
                <a:noFill/>
              </a:ln>
              <a:solidFill>
                <a:srgbClr val="000000"/>
              </a:solidFill>
              <a:effectLst/>
              <a:uLnTx/>
              <a:uFillTx/>
              <a:latin typeface="Arial" panose="020B0604020202020204" pitchFamily="34" charset="0"/>
              <a:ea typeface="宋体" pitchFamily="2" charset="-122"/>
              <a:cs typeface="+mn-cs"/>
            </a:endParaRPr>
          </a:p>
        </p:txBody>
      </p:sp>
      <p:sp>
        <p:nvSpPr>
          <p:cNvPr id="22" name="TextBox 29"/>
          <p:cNvSpPr txBox="1">
            <a:spLocks noChangeArrowheads="1"/>
          </p:cNvSpPr>
          <p:nvPr/>
        </p:nvSpPr>
        <p:spPr bwMode="auto">
          <a:xfrm>
            <a:off x="5398791" y="4337557"/>
            <a:ext cx="3543610" cy="2123658"/>
          </a:xfrm>
          <a:prstGeom prst="rect">
            <a:avLst/>
          </a:prstGeom>
          <a:solidFill>
            <a:schemeClr val="accent1">
              <a:lumMod val="20000"/>
              <a:lumOff val="80000"/>
            </a:schemeClr>
          </a:solidFill>
          <a:ln>
            <a:noFill/>
          </a:ln>
          <a:effectLst>
            <a:outerShdw blurRad="63500" sx="102000" sy="102000" algn="ctr" rotWithShape="0">
              <a:prstClr val="black">
                <a:alpha val="40000"/>
              </a:prstClr>
            </a:outerShdw>
          </a:effectLst>
        </p:spPr>
        <p:txBody>
          <a:bodyPr wrap="square">
            <a:spAutoFit/>
          </a:bodyP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marL="0" marR="0" lvl="0" indent="0" algn="l" defTabSz="914400" rtl="0" eaLnBrk="0" fontAlgn="auto" latinLnBrk="0" hangingPunct="0">
              <a:lnSpc>
                <a:spcPct val="100000"/>
              </a:lnSpc>
              <a:spcBef>
                <a:spcPts val="0"/>
              </a:spcBef>
              <a:spcAft>
                <a:spcPts val="0"/>
              </a:spcAft>
              <a:buClrTx/>
              <a:buSzTx/>
              <a:buFontTx/>
              <a:buNone/>
              <a:defRPr/>
            </a:pPr>
            <a:r>
              <a:rPr kumimoji="0" lang="en-US" altLang="zh-CN" sz="1650" b="1" i="1"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Introduction to Computing Systems: from bits and gates to C/C++and beyond(3nd edition), </a:t>
            </a:r>
          </a:p>
          <a:p>
            <a:pPr marL="0" marR="0" lvl="0" indent="0" algn="l" defTabSz="914400" rtl="0" eaLnBrk="0" fontAlgn="auto" latinLnBrk="0" hangingPunct="0">
              <a:lnSpc>
                <a:spcPct val="100000"/>
              </a:lnSpc>
              <a:spcBef>
                <a:spcPts val="0"/>
              </a:spcBef>
              <a:spcAft>
                <a:spcPts val="0"/>
              </a:spcAft>
              <a:buClrTx/>
              <a:buSzTx/>
              <a:buFontTx/>
              <a:buNone/>
              <a:defRPr/>
            </a:pPr>
            <a:endParaRPr kumimoji="0" lang="en-US" altLang="zh-CN" sz="1650" b="1" i="1"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00000"/>
              </a:lnSpc>
              <a:spcBef>
                <a:spcPts val="0"/>
              </a:spcBef>
              <a:spcAft>
                <a:spcPts val="0"/>
              </a:spcAft>
              <a:buClrTx/>
              <a:buSzTx/>
              <a:buFontTx/>
              <a:buNone/>
              <a:defRPr/>
            </a:pPr>
            <a:r>
              <a:rPr kumimoji="0" lang="en-US" altLang="zh-CN" sz="165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Yale N. </a:t>
            </a:r>
            <a:r>
              <a:rPr kumimoji="0" lang="en-US" altLang="zh-CN" sz="1650" b="1" i="0" u="none" strike="noStrike" kern="120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cs typeface="+mn-cs"/>
              </a:rPr>
              <a:t>Patt</a:t>
            </a:r>
            <a:r>
              <a:rPr kumimoji="0" lang="en-US" altLang="zh-CN" sz="165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 and Sanjay J. Patel</a:t>
            </a:r>
            <a:r>
              <a:rPr kumimoji="0" lang="zh-CN" altLang="en-US" sz="165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 </a:t>
            </a:r>
            <a:r>
              <a:rPr kumimoji="0" lang="en-US" altLang="zh-CN" sz="165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September 2019, McGraw-Hill Higher Education</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24809" y="1484784"/>
            <a:ext cx="1552231" cy="2010420"/>
          </a:xfrm>
          <a:prstGeom prst="rect">
            <a:avLst/>
          </a:prstGeom>
        </p:spPr>
      </p:pic>
      <p:pic>
        <p:nvPicPr>
          <p:cNvPr id="10" name="Picture 7" descr="pp_cove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66060" y="1939221"/>
            <a:ext cx="1638822" cy="1890000"/>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2" descr="âIntroduction to Computing Systems: From Bits &amp; Gates to C &amp; Beyondâï¼ä½èï¼[Patt, Yal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59468" y="2360817"/>
            <a:ext cx="1582933" cy="1898002"/>
          </a:xfrm>
          <a:prstGeom prst="rect">
            <a:avLst/>
          </a:prstGeom>
          <a:noFill/>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4" name="图片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987315" y="92597"/>
            <a:ext cx="2022158" cy="1672247"/>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Levels of Abstraction</a:t>
            </a:r>
            <a:endParaRPr lang="zh-CN" altLang="en-US" dirty="0"/>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FAF88401-22E9-4153-B0F5-3C3505E5B3D2}" type="datetime1">
              <a:rPr kumimoji="0" lang="zh-CN" altLang="en-US" sz="1400" b="0" i="0" u="none" strike="noStrike" kern="1200" cap="none" spc="0" normalizeH="0" baseline="0" noProof="0" smtClean="0">
                <a:ln>
                  <a:noFill/>
                </a:ln>
                <a:solidFill>
                  <a:srgbClr val="000000"/>
                </a:solidFill>
                <a:effectLst/>
                <a:uLnTx/>
                <a:uFillTx/>
                <a:latin typeface="Arial" panose="020B0604020202020204" pitchFamily="34" charset="0"/>
                <a:ea typeface="宋体" pitchFamily="2" charset="-122"/>
                <a:cs typeface="+mn-cs"/>
              </a:rPr>
              <a:t>2023/9/7</a:t>
            </a:fld>
            <a:endParaRPr kumimoji="0" lang="en-US" sz="1400" b="0" i="0" u="none" strike="noStrike" kern="1200" cap="none" spc="0" normalizeH="0" baseline="0" noProof="0">
              <a:ln>
                <a:noFill/>
              </a:ln>
              <a:solidFill>
                <a:srgbClr val="000000"/>
              </a:solidFill>
              <a:effectLst/>
              <a:uLnTx/>
              <a:uFillTx/>
              <a:latin typeface="Arial" panose="020B0604020202020204" pitchFamily="34" charset="0"/>
              <a:ea typeface="宋体"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283AA37B-31F2-46EE-90A4-68D9AA6A4383}" type="slidenum">
              <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宋体" pitchFamily="2" charset="-122"/>
                <a:cs typeface="+mn-cs"/>
              </a:rPr>
              <a:t>30</a:t>
            </a:fld>
            <a:endParaRPr kumimoji="0" lang="en-US" altLang="zh-CN" sz="1400" b="0" i="0" u="none" strike="noStrike" kern="1200" cap="none" spc="0" normalizeH="0" baseline="0" noProof="0">
              <a:ln>
                <a:noFill/>
              </a:ln>
              <a:solidFill>
                <a:srgbClr val="000000"/>
              </a:solidFill>
              <a:effectLst/>
              <a:uLnTx/>
              <a:uFillTx/>
              <a:latin typeface="Arial" panose="020B0604020202020204" pitchFamily="34" charset="0"/>
              <a:ea typeface="宋体" pitchFamily="2" charset="-122"/>
              <a:cs typeface="+mn-cs"/>
            </a:endParaRPr>
          </a:p>
        </p:txBody>
      </p:sp>
      <p:grpSp>
        <p:nvGrpSpPr>
          <p:cNvPr id="32" name="Group 49"/>
          <p:cNvGrpSpPr/>
          <p:nvPr/>
        </p:nvGrpSpPr>
        <p:grpSpPr bwMode="auto">
          <a:xfrm>
            <a:off x="4139952" y="1212310"/>
            <a:ext cx="4878636" cy="5240338"/>
            <a:chOff x="709" y="624"/>
            <a:chExt cx="4537" cy="3301"/>
          </a:xfrm>
        </p:grpSpPr>
        <p:sp>
          <p:nvSpPr>
            <p:cNvPr id="33" name="Text Box 3"/>
            <p:cNvSpPr txBox="1">
              <a:spLocks noChangeArrowheads="1"/>
            </p:cNvSpPr>
            <p:nvPr/>
          </p:nvSpPr>
          <p:spPr bwMode="auto">
            <a:xfrm>
              <a:off x="1642" y="624"/>
              <a:ext cx="246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n"/>
                <a:defRPr sz="2400" b="1">
                  <a:solidFill>
                    <a:schemeClr val="tx1"/>
                  </a:solidFill>
                  <a:latin typeface="Arial" panose="020B0604020202020204" pitchFamily="34" charset="0"/>
                  <a:ea typeface="黑体" pitchFamily="2" charset="-122"/>
                </a:defRPr>
              </a:lvl1pPr>
              <a:lvl2pPr marL="742950" indent="-285750">
                <a:spcBef>
                  <a:spcPct val="20000"/>
                </a:spcBef>
                <a:buFont typeface="Wingdings" panose="05000000000000000000" pitchFamily="2" charset="2"/>
                <a:buChar char="l"/>
                <a:defRPr sz="2000" b="1">
                  <a:solidFill>
                    <a:schemeClr val="tx1"/>
                  </a:solidFill>
                  <a:latin typeface="Arial" panose="020B0604020202020204" pitchFamily="34" charset="0"/>
                  <a:ea typeface="楷体_GB2312" pitchFamily="49" charset="-122"/>
                </a:defRPr>
              </a:lvl2pPr>
              <a:lvl3pPr marL="1143000" indent="-228600">
                <a:spcBef>
                  <a:spcPct val="20000"/>
                </a:spcBef>
                <a:buFont typeface="Gungsuh" panose="02030600000101010101" pitchFamily="18" charset="-127"/>
                <a:buChar char="-"/>
                <a:defRPr sz="2400" b="1">
                  <a:solidFill>
                    <a:schemeClr val="tx1"/>
                  </a:solidFill>
                  <a:latin typeface="Arial" panose="020B0604020202020204" pitchFamily="34" charset="0"/>
                  <a:ea typeface="宋体" pitchFamily="2" charset="-122"/>
                </a:defRPr>
              </a:lvl3pPr>
              <a:lvl4pPr marL="1600200" indent="-228600">
                <a:spcBef>
                  <a:spcPct val="20000"/>
                </a:spcBef>
                <a:buChar char="•"/>
                <a:defRPr sz="1600">
                  <a:solidFill>
                    <a:schemeClr val="tx1"/>
                  </a:solidFill>
                  <a:latin typeface="Arial" panose="020B0604020202020204" pitchFamily="34" charset="0"/>
                  <a:ea typeface="黑体" pitchFamily="2" charset="-122"/>
                </a:defRPr>
              </a:lvl4pPr>
              <a:lvl5pPr marL="2057400" indent="-228600">
                <a:spcBef>
                  <a:spcPct val="20000"/>
                </a:spcBef>
                <a:buChar char="»"/>
                <a:defRPr sz="2000">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200" b="1" i="0" u="none" strike="noStrike" kern="1200" cap="none" spc="0" normalizeH="0" baseline="0" noProof="0">
                  <a:ln>
                    <a:noFill/>
                  </a:ln>
                  <a:solidFill>
                    <a:srgbClr val="000000"/>
                  </a:solidFill>
                  <a:effectLst/>
                  <a:uLnTx/>
                  <a:uFillTx/>
                  <a:latin typeface="Arial" panose="020B0604020202020204" pitchFamily="34" charset="0"/>
                  <a:ea typeface="宋体" pitchFamily="2" charset="-122"/>
                  <a:cs typeface="+mn-cs"/>
                </a:rPr>
                <a:t>Solve a system of equations</a:t>
              </a:r>
            </a:p>
          </p:txBody>
        </p:sp>
        <p:grpSp>
          <p:nvGrpSpPr>
            <p:cNvPr id="34" name="Group 28"/>
            <p:cNvGrpSpPr/>
            <p:nvPr/>
          </p:nvGrpSpPr>
          <p:grpSpPr bwMode="auto">
            <a:xfrm>
              <a:off x="709" y="1150"/>
              <a:ext cx="4537" cy="292"/>
              <a:chOff x="709" y="1115"/>
              <a:chExt cx="4537" cy="292"/>
            </a:xfrm>
          </p:grpSpPr>
          <p:sp>
            <p:nvSpPr>
              <p:cNvPr id="74" name="Text Box 4"/>
              <p:cNvSpPr txBox="1">
                <a:spLocks noChangeArrowheads="1"/>
              </p:cNvSpPr>
              <p:nvPr/>
            </p:nvSpPr>
            <p:spPr bwMode="auto">
              <a:xfrm>
                <a:off x="2150" y="1116"/>
                <a:ext cx="1091"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n"/>
                  <a:defRPr sz="2400" b="1">
                    <a:solidFill>
                      <a:schemeClr val="tx1"/>
                    </a:solidFill>
                    <a:latin typeface="Arial" panose="020B0604020202020204" pitchFamily="34" charset="0"/>
                    <a:ea typeface="黑体" pitchFamily="2" charset="-122"/>
                  </a:defRPr>
                </a:lvl1pPr>
                <a:lvl2pPr marL="742950" indent="-285750">
                  <a:spcBef>
                    <a:spcPct val="20000"/>
                  </a:spcBef>
                  <a:buFont typeface="Wingdings" panose="05000000000000000000" pitchFamily="2" charset="2"/>
                  <a:buChar char="l"/>
                  <a:defRPr sz="2000" b="1">
                    <a:solidFill>
                      <a:schemeClr val="tx1"/>
                    </a:solidFill>
                    <a:latin typeface="Arial" panose="020B0604020202020204" pitchFamily="34" charset="0"/>
                    <a:ea typeface="楷体_GB2312" pitchFamily="49" charset="-122"/>
                  </a:defRPr>
                </a:lvl2pPr>
                <a:lvl3pPr marL="1143000" indent="-228600">
                  <a:spcBef>
                    <a:spcPct val="20000"/>
                  </a:spcBef>
                  <a:buFont typeface="Gungsuh" panose="02030600000101010101" pitchFamily="18" charset="-127"/>
                  <a:buChar char="-"/>
                  <a:defRPr sz="2400" b="1">
                    <a:solidFill>
                      <a:schemeClr val="tx1"/>
                    </a:solidFill>
                    <a:latin typeface="Arial" panose="020B0604020202020204" pitchFamily="34" charset="0"/>
                    <a:ea typeface="宋体" pitchFamily="2" charset="-122"/>
                  </a:defRPr>
                </a:lvl3pPr>
                <a:lvl4pPr marL="1600200" indent="-228600">
                  <a:spcBef>
                    <a:spcPct val="20000"/>
                  </a:spcBef>
                  <a:buChar char="•"/>
                  <a:defRPr sz="1600">
                    <a:solidFill>
                      <a:schemeClr val="tx1"/>
                    </a:solidFill>
                    <a:latin typeface="Arial" panose="020B0604020202020204" pitchFamily="34" charset="0"/>
                    <a:ea typeface="黑体" pitchFamily="2" charset="-122"/>
                  </a:defRPr>
                </a:lvl4pPr>
                <a:lvl5pPr marL="2057400" indent="-228600">
                  <a:spcBef>
                    <a:spcPct val="20000"/>
                  </a:spcBef>
                  <a:buChar char="»"/>
                  <a:defRPr sz="2000">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200" b="1" i="0" u="none" strike="noStrike" kern="1200" cap="none" spc="0" normalizeH="0" baseline="0" noProof="0">
                    <a:ln>
                      <a:noFill/>
                    </a:ln>
                    <a:solidFill>
                      <a:srgbClr val="000000"/>
                    </a:solidFill>
                    <a:effectLst/>
                    <a:uLnTx/>
                    <a:uFillTx/>
                    <a:latin typeface="Arial" panose="020B0604020202020204" pitchFamily="34" charset="0"/>
                    <a:ea typeface="宋体" pitchFamily="2" charset="-122"/>
                    <a:cs typeface="+mn-cs"/>
                  </a:rPr>
                  <a:t>Gaussian </a:t>
                </a:r>
              </a:p>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200" b="1" i="0" u="none" strike="noStrike" kern="1200" cap="none" spc="0" normalizeH="0" baseline="0" noProof="0">
                    <a:ln>
                      <a:noFill/>
                    </a:ln>
                    <a:solidFill>
                      <a:srgbClr val="000000"/>
                    </a:solidFill>
                    <a:effectLst/>
                    <a:uLnTx/>
                    <a:uFillTx/>
                    <a:latin typeface="Arial" panose="020B0604020202020204" pitchFamily="34" charset="0"/>
                    <a:ea typeface="宋体" pitchFamily="2" charset="-122"/>
                    <a:cs typeface="+mn-cs"/>
                  </a:rPr>
                  <a:t>elimination</a:t>
                </a:r>
              </a:p>
            </p:txBody>
          </p:sp>
          <p:sp>
            <p:nvSpPr>
              <p:cNvPr id="75" name="Text Box 5"/>
              <p:cNvSpPr txBox="1">
                <a:spLocks noChangeArrowheads="1"/>
              </p:cNvSpPr>
              <p:nvPr/>
            </p:nvSpPr>
            <p:spPr bwMode="auto">
              <a:xfrm>
                <a:off x="3345" y="1115"/>
                <a:ext cx="865"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n"/>
                  <a:defRPr sz="2400" b="1">
                    <a:solidFill>
                      <a:schemeClr val="tx1"/>
                    </a:solidFill>
                    <a:latin typeface="Arial" panose="020B0604020202020204" pitchFamily="34" charset="0"/>
                    <a:ea typeface="黑体" pitchFamily="2" charset="-122"/>
                  </a:defRPr>
                </a:lvl1pPr>
                <a:lvl2pPr marL="742950" indent="-285750">
                  <a:spcBef>
                    <a:spcPct val="20000"/>
                  </a:spcBef>
                  <a:buFont typeface="Wingdings" panose="05000000000000000000" pitchFamily="2" charset="2"/>
                  <a:buChar char="l"/>
                  <a:defRPr sz="2000" b="1">
                    <a:solidFill>
                      <a:schemeClr val="tx1"/>
                    </a:solidFill>
                    <a:latin typeface="Arial" panose="020B0604020202020204" pitchFamily="34" charset="0"/>
                    <a:ea typeface="楷体_GB2312" pitchFamily="49" charset="-122"/>
                  </a:defRPr>
                </a:lvl2pPr>
                <a:lvl3pPr marL="1143000" indent="-228600">
                  <a:spcBef>
                    <a:spcPct val="20000"/>
                  </a:spcBef>
                  <a:buFont typeface="Gungsuh" panose="02030600000101010101" pitchFamily="18" charset="-127"/>
                  <a:buChar char="-"/>
                  <a:defRPr sz="2400" b="1">
                    <a:solidFill>
                      <a:schemeClr val="tx1"/>
                    </a:solidFill>
                    <a:latin typeface="Arial" panose="020B0604020202020204" pitchFamily="34" charset="0"/>
                    <a:ea typeface="宋体" pitchFamily="2" charset="-122"/>
                  </a:defRPr>
                </a:lvl3pPr>
                <a:lvl4pPr marL="1600200" indent="-228600">
                  <a:spcBef>
                    <a:spcPct val="20000"/>
                  </a:spcBef>
                  <a:buChar char="•"/>
                  <a:defRPr sz="1600">
                    <a:solidFill>
                      <a:schemeClr val="tx1"/>
                    </a:solidFill>
                    <a:latin typeface="Arial" panose="020B0604020202020204" pitchFamily="34" charset="0"/>
                    <a:ea typeface="黑体" pitchFamily="2" charset="-122"/>
                  </a:defRPr>
                </a:lvl4pPr>
                <a:lvl5pPr marL="2057400" indent="-228600">
                  <a:spcBef>
                    <a:spcPct val="20000"/>
                  </a:spcBef>
                  <a:buChar char="»"/>
                  <a:defRPr sz="2000">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200" b="1" i="0" u="none" strike="noStrike" kern="1200" cap="none" spc="0" normalizeH="0" baseline="0" noProof="0">
                    <a:ln>
                      <a:noFill/>
                    </a:ln>
                    <a:solidFill>
                      <a:srgbClr val="000000"/>
                    </a:solidFill>
                    <a:effectLst/>
                    <a:uLnTx/>
                    <a:uFillTx/>
                    <a:latin typeface="Arial" panose="020B0604020202020204" pitchFamily="34" charset="0"/>
                    <a:ea typeface="宋体" pitchFamily="2" charset="-122"/>
                    <a:cs typeface="+mn-cs"/>
                  </a:rPr>
                  <a:t>Jacobi</a:t>
                </a:r>
              </a:p>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200" b="1" i="0" u="none" strike="noStrike" kern="1200" cap="none" spc="0" normalizeH="0" baseline="0" noProof="0">
                    <a:ln>
                      <a:noFill/>
                    </a:ln>
                    <a:solidFill>
                      <a:srgbClr val="000000"/>
                    </a:solidFill>
                    <a:effectLst/>
                    <a:uLnTx/>
                    <a:uFillTx/>
                    <a:latin typeface="Arial" panose="020B0604020202020204" pitchFamily="34" charset="0"/>
                    <a:ea typeface="宋体" pitchFamily="2" charset="-122"/>
                    <a:cs typeface="+mn-cs"/>
                  </a:rPr>
                  <a:t>iteration</a:t>
                </a:r>
              </a:p>
            </p:txBody>
          </p:sp>
          <p:sp>
            <p:nvSpPr>
              <p:cNvPr id="76" name="Text Box 6"/>
              <p:cNvSpPr txBox="1">
                <a:spLocks noChangeArrowheads="1"/>
              </p:cNvSpPr>
              <p:nvPr/>
            </p:nvSpPr>
            <p:spPr bwMode="auto">
              <a:xfrm>
                <a:off x="709" y="1202"/>
                <a:ext cx="141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n"/>
                  <a:defRPr sz="2400" b="1">
                    <a:solidFill>
                      <a:schemeClr val="tx1"/>
                    </a:solidFill>
                    <a:latin typeface="Arial" panose="020B0604020202020204" pitchFamily="34" charset="0"/>
                    <a:ea typeface="黑体" pitchFamily="2" charset="-122"/>
                  </a:defRPr>
                </a:lvl1pPr>
                <a:lvl2pPr marL="742950" indent="-285750">
                  <a:spcBef>
                    <a:spcPct val="20000"/>
                  </a:spcBef>
                  <a:buFont typeface="Wingdings" panose="05000000000000000000" pitchFamily="2" charset="2"/>
                  <a:buChar char="l"/>
                  <a:defRPr sz="2000" b="1">
                    <a:solidFill>
                      <a:schemeClr val="tx1"/>
                    </a:solidFill>
                    <a:latin typeface="Arial" panose="020B0604020202020204" pitchFamily="34" charset="0"/>
                    <a:ea typeface="楷体_GB2312" pitchFamily="49" charset="-122"/>
                  </a:defRPr>
                </a:lvl2pPr>
                <a:lvl3pPr marL="1143000" indent="-228600">
                  <a:spcBef>
                    <a:spcPct val="20000"/>
                  </a:spcBef>
                  <a:buFont typeface="Gungsuh" panose="02030600000101010101" pitchFamily="18" charset="-127"/>
                  <a:buChar char="-"/>
                  <a:defRPr sz="2400" b="1">
                    <a:solidFill>
                      <a:schemeClr val="tx1"/>
                    </a:solidFill>
                    <a:latin typeface="Arial" panose="020B0604020202020204" pitchFamily="34" charset="0"/>
                    <a:ea typeface="宋体" pitchFamily="2" charset="-122"/>
                  </a:defRPr>
                </a:lvl3pPr>
                <a:lvl4pPr marL="1600200" indent="-228600">
                  <a:spcBef>
                    <a:spcPct val="20000"/>
                  </a:spcBef>
                  <a:buChar char="•"/>
                  <a:defRPr sz="1600">
                    <a:solidFill>
                      <a:schemeClr val="tx1"/>
                    </a:solidFill>
                    <a:latin typeface="Arial" panose="020B0604020202020204" pitchFamily="34" charset="0"/>
                    <a:ea typeface="黑体" pitchFamily="2" charset="-122"/>
                  </a:defRPr>
                </a:lvl4pPr>
                <a:lvl5pPr marL="2057400" indent="-228600">
                  <a:spcBef>
                    <a:spcPct val="20000"/>
                  </a:spcBef>
                  <a:buChar char="»"/>
                  <a:defRPr sz="2000">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200" b="1" i="0" u="none" strike="noStrike" kern="1200" cap="none" spc="0" normalizeH="0" baseline="0" noProof="0">
                    <a:ln>
                      <a:noFill/>
                    </a:ln>
                    <a:solidFill>
                      <a:srgbClr val="000000"/>
                    </a:solidFill>
                    <a:effectLst/>
                    <a:uLnTx/>
                    <a:uFillTx/>
                    <a:latin typeface="Arial" panose="020B0604020202020204" pitchFamily="34" charset="0"/>
                    <a:ea typeface="宋体" pitchFamily="2" charset="-122"/>
                    <a:cs typeface="+mn-cs"/>
                  </a:rPr>
                  <a:t>Red-black SOR</a:t>
                </a:r>
              </a:p>
            </p:txBody>
          </p:sp>
          <p:sp>
            <p:nvSpPr>
              <p:cNvPr id="77" name="Text Box 7"/>
              <p:cNvSpPr txBox="1">
                <a:spLocks noChangeArrowheads="1"/>
              </p:cNvSpPr>
              <p:nvPr/>
            </p:nvSpPr>
            <p:spPr bwMode="auto">
              <a:xfrm>
                <a:off x="4332" y="1202"/>
                <a:ext cx="914"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n"/>
                  <a:defRPr sz="2400" b="1">
                    <a:solidFill>
                      <a:schemeClr val="tx1"/>
                    </a:solidFill>
                    <a:latin typeface="Arial" panose="020B0604020202020204" pitchFamily="34" charset="0"/>
                    <a:ea typeface="黑体" pitchFamily="2" charset="-122"/>
                  </a:defRPr>
                </a:lvl1pPr>
                <a:lvl2pPr marL="742950" indent="-285750">
                  <a:spcBef>
                    <a:spcPct val="20000"/>
                  </a:spcBef>
                  <a:buFont typeface="Wingdings" panose="05000000000000000000" pitchFamily="2" charset="2"/>
                  <a:buChar char="l"/>
                  <a:defRPr sz="2000" b="1">
                    <a:solidFill>
                      <a:schemeClr val="tx1"/>
                    </a:solidFill>
                    <a:latin typeface="Arial" panose="020B0604020202020204" pitchFamily="34" charset="0"/>
                    <a:ea typeface="楷体_GB2312" pitchFamily="49" charset="-122"/>
                  </a:defRPr>
                </a:lvl2pPr>
                <a:lvl3pPr marL="1143000" indent="-228600">
                  <a:spcBef>
                    <a:spcPct val="20000"/>
                  </a:spcBef>
                  <a:buFont typeface="Gungsuh" panose="02030600000101010101" pitchFamily="18" charset="-127"/>
                  <a:buChar char="-"/>
                  <a:defRPr sz="2400" b="1">
                    <a:solidFill>
                      <a:schemeClr val="tx1"/>
                    </a:solidFill>
                    <a:latin typeface="Arial" panose="020B0604020202020204" pitchFamily="34" charset="0"/>
                    <a:ea typeface="宋体" pitchFamily="2" charset="-122"/>
                  </a:defRPr>
                </a:lvl3pPr>
                <a:lvl4pPr marL="1600200" indent="-228600">
                  <a:spcBef>
                    <a:spcPct val="20000"/>
                  </a:spcBef>
                  <a:buChar char="•"/>
                  <a:defRPr sz="1600">
                    <a:solidFill>
                      <a:schemeClr val="tx1"/>
                    </a:solidFill>
                    <a:latin typeface="Arial" panose="020B0604020202020204" pitchFamily="34" charset="0"/>
                    <a:ea typeface="黑体" pitchFamily="2" charset="-122"/>
                  </a:defRPr>
                </a:lvl4pPr>
                <a:lvl5pPr marL="2057400" indent="-228600">
                  <a:spcBef>
                    <a:spcPct val="20000"/>
                  </a:spcBef>
                  <a:buChar char="»"/>
                  <a:defRPr sz="2000">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200" b="1" i="0" u="none" strike="noStrike" kern="1200" cap="none" spc="0" normalizeH="0" baseline="0" noProof="0">
                    <a:ln>
                      <a:noFill/>
                    </a:ln>
                    <a:solidFill>
                      <a:srgbClr val="000000"/>
                    </a:solidFill>
                    <a:effectLst/>
                    <a:uLnTx/>
                    <a:uFillTx/>
                    <a:latin typeface="Arial" panose="020B0604020202020204" pitchFamily="34" charset="0"/>
                    <a:ea typeface="宋体" pitchFamily="2" charset="-122"/>
                    <a:cs typeface="+mn-cs"/>
                  </a:rPr>
                  <a:t>Multigrid</a:t>
                </a:r>
              </a:p>
            </p:txBody>
          </p:sp>
        </p:grpSp>
        <p:grpSp>
          <p:nvGrpSpPr>
            <p:cNvPr id="35" name="Group 23"/>
            <p:cNvGrpSpPr/>
            <p:nvPr/>
          </p:nvGrpSpPr>
          <p:grpSpPr bwMode="auto">
            <a:xfrm>
              <a:off x="1277" y="1794"/>
              <a:ext cx="2948" cy="174"/>
              <a:chOff x="1133" y="1848"/>
              <a:chExt cx="2948" cy="174"/>
            </a:xfrm>
          </p:grpSpPr>
          <p:sp>
            <p:nvSpPr>
              <p:cNvPr id="70" name="Text Box 8"/>
              <p:cNvSpPr txBox="1">
                <a:spLocks noChangeArrowheads="1"/>
              </p:cNvSpPr>
              <p:nvPr/>
            </p:nvSpPr>
            <p:spPr bwMode="auto">
              <a:xfrm>
                <a:off x="1133" y="1848"/>
                <a:ext cx="102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n"/>
                  <a:defRPr sz="2400" b="1">
                    <a:solidFill>
                      <a:schemeClr val="tx1"/>
                    </a:solidFill>
                    <a:latin typeface="Arial" panose="020B0604020202020204" pitchFamily="34" charset="0"/>
                    <a:ea typeface="黑体" pitchFamily="2" charset="-122"/>
                  </a:defRPr>
                </a:lvl1pPr>
                <a:lvl2pPr marL="742950" indent="-285750">
                  <a:spcBef>
                    <a:spcPct val="20000"/>
                  </a:spcBef>
                  <a:buFont typeface="Wingdings" panose="05000000000000000000" pitchFamily="2" charset="2"/>
                  <a:buChar char="l"/>
                  <a:defRPr sz="2000" b="1">
                    <a:solidFill>
                      <a:schemeClr val="tx1"/>
                    </a:solidFill>
                    <a:latin typeface="Arial" panose="020B0604020202020204" pitchFamily="34" charset="0"/>
                    <a:ea typeface="楷体_GB2312" pitchFamily="49" charset="-122"/>
                  </a:defRPr>
                </a:lvl2pPr>
                <a:lvl3pPr marL="1143000" indent="-228600">
                  <a:spcBef>
                    <a:spcPct val="20000"/>
                  </a:spcBef>
                  <a:buFont typeface="Gungsuh" panose="02030600000101010101" pitchFamily="18" charset="-127"/>
                  <a:buChar char="-"/>
                  <a:defRPr sz="2400" b="1">
                    <a:solidFill>
                      <a:schemeClr val="tx1"/>
                    </a:solidFill>
                    <a:latin typeface="Arial" panose="020B0604020202020204" pitchFamily="34" charset="0"/>
                    <a:ea typeface="宋体" pitchFamily="2" charset="-122"/>
                  </a:defRPr>
                </a:lvl3pPr>
                <a:lvl4pPr marL="1600200" indent="-228600">
                  <a:spcBef>
                    <a:spcPct val="20000"/>
                  </a:spcBef>
                  <a:buChar char="•"/>
                  <a:defRPr sz="1600">
                    <a:solidFill>
                      <a:schemeClr val="tx1"/>
                    </a:solidFill>
                    <a:latin typeface="Arial" panose="020B0604020202020204" pitchFamily="34" charset="0"/>
                    <a:ea typeface="黑体" pitchFamily="2" charset="-122"/>
                  </a:defRPr>
                </a:lvl4pPr>
                <a:lvl5pPr marL="2057400" indent="-228600">
                  <a:spcBef>
                    <a:spcPct val="20000"/>
                  </a:spcBef>
                  <a:buChar char="»"/>
                  <a:defRPr sz="2000">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200" b="1" i="0" u="none" strike="noStrike" kern="1200" cap="none" spc="0" normalizeH="0" baseline="0" noProof="0" dirty="0">
                    <a:ln>
                      <a:noFill/>
                    </a:ln>
                    <a:solidFill>
                      <a:srgbClr val="000000"/>
                    </a:solidFill>
                    <a:effectLst/>
                    <a:uLnTx/>
                    <a:uFillTx/>
                    <a:latin typeface="Arial" panose="020B0604020202020204" pitchFamily="34" charset="0"/>
                    <a:ea typeface="宋体" pitchFamily="2" charset="-122"/>
                    <a:cs typeface="+mn-cs"/>
                  </a:rPr>
                  <a:t>FORTRAN</a:t>
                </a:r>
              </a:p>
            </p:txBody>
          </p:sp>
          <p:sp>
            <p:nvSpPr>
              <p:cNvPr id="71" name="Text Box 9"/>
              <p:cNvSpPr txBox="1">
                <a:spLocks noChangeArrowheads="1"/>
              </p:cNvSpPr>
              <p:nvPr/>
            </p:nvSpPr>
            <p:spPr bwMode="auto">
              <a:xfrm>
                <a:off x="2279" y="1848"/>
                <a:ext cx="32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n"/>
                  <a:defRPr sz="2400" b="1">
                    <a:solidFill>
                      <a:schemeClr val="tx1"/>
                    </a:solidFill>
                    <a:latin typeface="Arial" panose="020B0604020202020204" pitchFamily="34" charset="0"/>
                    <a:ea typeface="黑体" pitchFamily="2" charset="-122"/>
                  </a:defRPr>
                </a:lvl1pPr>
                <a:lvl2pPr marL="742950" indent="-285750">
                  <a:spcBef>
                    <a:spcPct val="20000"/>
                  </a:spcBef>
                  <a:buFont typeface="Wingdings" panose="05000000000000000000" pitchFamily="2" charset="2"/>
                  <a:buChar char="l"/>
                  <a:defRPr sz="2000" b="1">
                    <a:solidFill>
                      <a:schemeClr val="tx1"/>
                    </a:solidFill>
                    <a:latin typeface="Arial" panose="020B0604020202020204" pitchFamily="34" charset="0"/>
                    <a:ea typeface="楷体_GB2312" pitchFamily="49" charset="-122"/>
                  </a:defRPr>
                </a:lvl2pPr>
                <a:lvl3pPr marL="1143000" indent="-228600">
                  <a:spcBef>
                    <a:spcPct val="20000"/>
                  </a:spcBef>
                  <a:buFont typeface="Gungsuh" panose="02030600000101010101" pitchFamily="18" charset="-127"/>
                  <a:buChar char="-"/>
                  <a:defRPr sz="2400" b="1">
                    <a:solidFill>
                      <a:schemeClr val="tx1"/>
                    </a:solidFill>
                    <a:latin typeface="Arial" panose="020B0604020202020204" pitchFamily="34" charset="0"/>
                    <a:ea typeface="宋体" pitchFamily="2" charset="-122"/>
                  </a:defRPr>
                </a:lvl3pPr>
                <a:lvl4pPr marL="1600200" indent="-228600">
                  <a:spcBef>
                    <a:spcPct val="20000"/>
                  </a:spcBef>
                  <a:buChar char="•"/>
                  <a:defRPr sz="1600">
                    <a:solidFill>
                      <a:schemeClr val="tx1"/>
                    </a:solidFill>
                    <a:latin typeface="Arial" panose="020B0604020202020204" pitchFamily="34" charset="0"/>
                    <a:ea typeface="黑体" pitchFamily="2" charset="-122"/>
                  </a:defRPr>
                </a:lvl4pPr>
                <a:lvl5pPr marL="2057400" indent="-228600">
                  <a:spcBef>
                    <a:spcPct val="20000"/>
                  </a:spcBef>
                  <a:buChar char="»"/>
                  <a:defRPr sz="2000">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200" b="1" i="0" u="none" strike="noStrike" kern="1200" cap="none" spc="0" normalizeH="0" baseline="0" noProof="0">
                    <a:ln>
                      <a:noFill/>
                    </a:ln>
                    <a:solidFill>
                      <a:srgbClr val="000000"/>
                    </a:solidFill>
                    <a:effectLst/>
                    <a:uLnTx/>
                    <a:uFillTx/>
                    <a:latin typeface="Arial" panose="020B0604020202020204" pitchFamily="34" charset="0"/>
                    <a:ea typeface="宋体" pitchFamily="2" charset="-122"/>
                    <a:cs typeface="+mn-cs"/>
                  </a:rPr>
                  <a:t>C</a:t>
                </a:r>
              </a:p>
            </p:txBody>
          </p:sp>
          <p:sp>
            <p:nvSpPr>
              <p:cNvPr id="72" name="Text Box 10"/>
              <p:cNvSpPr txBox="1">
                <a:spLocks noChangeArrowheads="1"/>
              </p:cNvSpPr>
              <p:nvPr/>
            </p:nvSpPr>
            <p:spPr bwMode="auto">
              <a:xfrm>
                <a:off x="2811" y="1848"/>
                <a:ext cx="51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n"/>
                  <a:defRPr sz="2400" b="1">
                    <a:solidFill>
                      <a:schemeClr val="tx1"/>
                    </a:solidFill>
                    <a:latin typeface="Arial" panose="020B0604020202020204" pitchFamily="34" charset="0"/>
                    <a:ea typeface="黑体" pitchFamily="2" charset="-122"/>
                  </a:defRPr>
                </a:lvl1pPr>
                <a:lvl2pPr marL="742950" indent="-285750">
                  <a:spcBef>
                    <a:spcPct val="20000"/>
                  </a:spcBef>
                  <a:buFont typeface="Wingdings" panose="05000000000000000000" pitchFamily="2" charset="2"/>
                  <a:buChar char="l"/>
                  <a:defRPr sz="2000" b="1">
                    <a:solidFill>
                      <a:schemeClr val="tx1"/>
                    </a:solidFill>
                    <a:latin typeface="Arial" panose="020B0604020202020204" pitchFamily="34" charset="0"/>
                    <a:ea typeface="楷体_GB2312" pitchFamily="49" charset="-122"/>
                  </a:defRPr>
                </a:lvl2pPr>
                <a:lvl3pPr marL="1143000" indent="-228600">
                  <a:spcBef>
                    <a:spcPct val="20000"/>
                  </a:spcBef>
                  <a:buFont typeface="Gungsuh" panose="02030600000101010101" pitchFamily="18" charset="-127"/>
                  <a:buChar char="-"/>
                  <a:defRPr sz="2400" b="1">
                    <a:solidFill>
                      <a:schemeClr val="tx1"/>
                    </a:solidFill>
                    <a:latin typeface="Arial" panose="020B0604020202020204" pitchFamily="34" charset="0"/>
                    <a:ea typeface="宋体" pitchFamily="2" charset="-122"/>
                  </a:defRPr>
                </a:lvl3pPr>
                <a:lvl4pPr marL="1600200" indent="-228600">
                  <a:spcBef>
                    <a:spcPct val="20000"/>
                  </a:spcBef>
                  <a:buChar char="•"/>
                  <a:defRPr sz="1600">
                    <a:solidFill>
                      <a:schemeClr val="tx1"/>
                    </a:solidFill>
                    <a:latin typeface="Arial" panose="020B0604020202020204" pitchFamily="34" charset="0"/>
                    <a:ea typeface="黑体" pitchFamily="2" charset="-122"/>
                  </a:defRPr>
                </a:lvl4pPr>
                <a:lvl5pPr marL="2057400" indent="-228600">
                  <a:spcBef>
                    <a:spcPct val="20000"/>
                  </a:spcBef>
                  <a:buChar char="»"/>
                  <a:defRPr sz="2000">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200" b="1" i="0" u="none" strike="noStrike" kern="1200" cap="none" spc="0" normalizeH="0" baseline="0" noProof="0">
                    <a:ln>
                      <a:noFill/>
                    </a:ln>
                    <a:solidFill>
                      <a:srgbClr val="000000"/>
                    </a:solidFill>
                    <a:effectLst/>
                    <a:uLnTx/>
                    <a:uFillTx/>
                    <a:latin typeface="Arial" panose="020B0604020202020204" pitchFamily="34" charset="0"/>
                    <a:ea typeface="宋体" pitchFamily="2" charset="-122"/>
                    <a:cs typeface="+mn-cs"/>
                  </a:rPr>
                  <a:t>C++</a:t>
                </a:r>
              </a:p>
            </p:txBody>
          </p:sp>
          <p:sp>
            <p:nvSpPr>
              <p:cNvPr id="73" name="Text Box 11"/>
              <p:cNvSpPr txBox="1">
                <a:spLocks noChangeArrowheads="1"/>
              </p:cNvSpPr>
              <p:nvPr/>
            </p:nvSpPr>
            <p:spPr bwMode="auto">
              <a:xfrm>
                <a:off x="3508" y="1848"/>
                <a:ext cx="57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n"/>
                  <a:defRPr sz="2400" b="1">
                    <a:solidFill>
                      <a:schemeClr val="tx1"/>
                    </a:solidFill>
                    <a:latin typeface="Arial" panose="020B0604020202020204" pitchFamily="34" charset="0"/>
                    <a:ea typeface="黑体" pitchFamily="2" charset="-122"/>
                  </a:defRPr>
                </a:lvl1pPr>
                <a:lvl2pPr marL="742950" indent="-285750">
                  <a:spcBef>
                    <a:spcPct val="20000"/>
                  </a:spcBef>
                  <a:buFont typeface="Wingdings" panose="05000000000000000000" pitchFamily="2" charset="2"/>
                  <a:buChar char="l"/>
                  <a:defRPr sz="2000" b="1">
                    <a:solidFill>
                      <a:schemeClr val="tx1"/>
                    </a:solidFill>
                    <a:latin typeface="Arial" panose="020B0604020202020204" pitchFamily="34" charset="0"/>
                    <a:ea typeface="楷体_GB2312" pitchFamily="49" charset="-122"/>
                  </a:defRPr>
                </a:lvl2pPr>
                <a:lvl3pPr marL="1143000" indent="-228600">
                  <a:spcBef>
                    <a:spcPct val="20000"/>
                  </a:spcBef>
                  <a:buFont typeface="Gungsuh" panose="02030600000101010101" pitchFamily="18" charset="-127"/>
                  <a:buChar char="-"/>
                  <a:defRPr sz="2400" b="1">
                    <a:solidFill>
                      <a:schemeClr val="tx1"/>
                    </a:solidFill>
                    <a:latin typeface="Arial" panose="020B0604020202020204" pitchFamily="34" charset="0"/>
                    <a:ea typeface="宋体" pitchFamily="2" charset="-122"/>
                  </a:defRPr>
                </a:lvl3pPr>
                <a:lvl4pPr marL="1600200" indent="-228600">
                  <a:spcBef>
                    <a:spcPct val="20000"/>
                  </a:spcBef>
                  <a:buChar char="•"/>
                  <a:defRPr sz="1600">
                    <a:solidFill>
                      <a:schemeClr val="tx1"/>
                    </a:solidFill>
                    <a:latin typeface="Arial" panose="020B0604020202020204" pitchFamily="34" charset="0"/>
                    <a:ea typeface="黑体" pitchFamily="2" charset="-122"/>
                  </a:defRPr>
                </a:lvl4pPr>
                <a:lvl5pPr marL="2057400" indent="-228600">
                  <a:spcBef>
                    <a:spcPct val="20000"/>
                  </a:spcBef>
                  <a:buChar char="»"/>
                  <a:defRPr sz="2000">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200" b="1" i="0" u="none" strike="noStrike" kern="1200" cap="none" spc="0" normalizeH="0" baseline="0" noProof="0">
                    <a:ln>
                      <a:noFill/>
                    </a:ln>
                    <a:solidFill>
                      <a:srgbClr val="000000"/>
                    </a:solidFill>
                    <a:effectLst/>
                    <a:uLnTx/>
                    <a:uFillTx/>
                    <a:latin typeface="Arial" panose="020B0604020202020204" pitchFamily="34" charset="0"/>
                    <a:ea typeface="宋体" pitchFamily="2" charset="-122"/>
                    <a:cs typeface="+mn-cs"/>
                  </a:rPr>
                  <a:t>Java</a:t>
                </a:r>
              </a:p>
            </p:txBody>
          </p:sp>
        </p:grpSp>
        <p:grpSp>
          <p:nvGrpSpPr>
            <p:cNvPr id="36" name="Group 24"/>
            <p:cNvGrpSpPr/>
            <p:nvPr/>
          </p:nvGrpSpPr>
          <p:grpSpPr bwMode="auto">
            <a:xfrm>
              <a:off x="982" y="2263"/>
              <a:ext cx="3647" cy="174"/>
              <a:chOff x="694" y="2472"/>
              <a:chExt cx="3647" cy="174"/>
            </a:xfrm>
          </p:grpSpPr>
          <p:sp>
            <p:nvSpPr>
              <p:cNvPr id="67" name="Text Box 12"/>
              <p:cNvSpPr txBox="1">
                <a:spLocks noChangeArrowheads="1"/>
              </p:cNvSpPr>
              <p:nvPr/>
            </p:nvSpPr>
            <p:spPr bwMode="auto">
              <a:xfrm>
                <a:off x="2004" y="2472"/>
                <a:ext cx="874"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n"/>
                  <a:defRPr sz="2400" b="1">
                    <a:solidFill>
                      <a:schemeClr val="tx1"/>
                    </a:solidFill>
                    <a:latin typeface="Arial" panose="020B0604020202020204" pitchFamily="34" charset="0"/>
                    <a:ea typeface="黑体" pitchFamily="2" charset="-122"/>
                  </a:defRPr>
                </a:lvl1pPr>
                <a:lvl2pPr marL="742950" indent="-285750">
                  <a:spcBef>
                    <a:spcPct val="20000"/>
                  </a:spcBef>
                  <a:buFont typeface="Wingdings" panose="05000000000000000000" pitchFamily="2" charset="2"/>
                  <a:buChar char="l"/>
                  <a:defRPr sz="2000" b="1">
                    <a:solidFill>
                      <a:schemeClr val="tx1"/>
                    </a:solidFill>
                    <a:latin typeface="Arial" panose="020B0604020202020204" pitchFamily="34" charset="0"/>
                    <a:ea typeface="楷体_GB2312" pitchFamily="49" charset="-122"/>
                  </a:defRPr>
                </a:lvl2pPr>
                <a:lvl3pPr marL="1143000" indent="-228600">
                  <a:spcBef>
                    <a:spcPct val="20000"/>
                  </a:spcBef>
                  <a:buFont typeface="Gungsuh" panose="02030600000101010101" pitchFamily="18" charset="-127"/>
                  <a:buChar char="-"/>
                  <a:defRPr sz="2400" b="1">
                    <a:solidFill>
                      <a:schemeClr val="tx1"/>
                    </a:solidFill>
                    <a:latin typeface="Arial" panose="020B0604020202020204" pitchFamily="34" charset="0"/>
                    <a:ea typeface="宋体" pitchFamily="2" charset="-122"/>
                  </a:defRPr>
                </a:lvl3pPr>
                <a:lvl4pPr marL="1600200" indent="-228600">
                  <a:spcBef>
                    <a:spcPct val="20000"/>
                  </a:spcBef>
                  <a:buChar char="•"/>
                  <a:defRPr sz="1600">
                    <a:solidFill>
                      <a:schemeClr val="tx1"/>
                    </a:solidFill>
                    <a:latin typeface="Arial" panose="020B0604020202020204" pitchFamily="34" charset="0"/>
                    <a:ea typeface="黑体" pitchFamily="2" charset="-122"/>
                  </a:defRPr>
                </a:lvl4pPr>
                <a:lvl5pPr marL="2057400" indent="-228600">
                  <a:spcBef>
                    <a:spcPct val="20000"/>
                  </a:spcBef>
                  <a:buChar char="»"/>
                  <a:defRPr sz="2000">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200" b="1" i="0" u="none" strike="noStrike" kern="1200" cap="none" spc="0" normalizeH="0" baseline="0" noProof="0">
                    <a:ln>
                      <a:noFill/>
                    </a:ln>
                    <a:solidFill>
                      <a:srgbClr val="000000"/>
                    </a:solidFill>
                    <a:effectLst/>
                    <a:uLnTx/>
                    <a:uFillTx/>
                    <a:latin typeface="Arial" panose="020B0604020202020204" pitchFamily="34" charset="0"/>
                    <a:ea typeface="宋体" pitchFamily="2" charset="-122"/>
                    <a:cs typeface="+mn-cs"/>
                  </a:rPr>
                  <a:t>Intel x86</a:t>
                </a:r>
              </a:p>
            </p:txBody>
          </p:sp>
          <p:sp>
            <p:nvSpPr>
              <p:cNvPr id="68" name="Text Box 13"/>
              <p:cNvSpPr txBox="1">
                <a:spLocks noChangeArrowheads="1"/>
              </p:cNvSpPr>
              <p:nvPr/>
            </p:nvSpPr>
            <p:spPr bwMode="auto">
              <a:xfrm>
                <a:off x="694" y="2472"/>
                <a:ext cx="114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n"/>
                  <a:defRPr sz="2400" b="1">
                    <a:solidFill>
                      <a:schemeClr val="tx1"/>
                    </a:solidFill>
                    <a:latin typeface="Arial" panose="020B0604020202020204" pitchFamily="34" charset="0"/>
                    <a:ea typeface="黑体" pitchFamily="2" charset="-122"/>
                  </a:defRPr>
                </a:lvl1pPr>
                <a:lvl2pPr marL="742950" indent="-285750">
                  <a:spcBef>
                    <a:spcPct val="20000"/>
                  </a:spcBef>
                  <a:buFont typeface="Wingdings" panose="05000000000000000000" pitchFamily="2" charset="2"/>
                  <a:buChar char="l"/>
                  <a:defRPr sz="2000" b="1">
                    <a:solidFill>
                      <a:schemeClr val="tx1"/>
                    </a:solidFill>
                    <a:latin typeface="Arial" panose="020B0604020202020204" pitchFamily="34" charset="0"/>
                    <a:ea typeface="楷体_GB2312" pitchFamily="49" charset="-122"/>
                  </a:defRPr>
                </a:lvl2pPr>
                <a:lvl3pPr marL="1143000" indent="-228600">
                  <a:spcBef>
                    <a:spcPct val="20000"/>
                  </a:spcBef>
                  <a:buFont typeface="Gungsuh" panose="02030600000101010101" pitchFamily="18" charset="-127"/>
                  <a:buChar char="-"/>
                  <a:defRPr sz="2400" b="1">
                    <a:solidFill>
                      <a:schemeClr val="tx1"/>
                    </a:solidFill>
                    <a:latin typeface="Arial" panose="020B0604020202020204" pitchFamily="34" charset="0"/>
                    <a:ea typeface="宋体" pitchFamily="2" charset="-122"/>
                  </a:defRPr>
                </a:lvl3pPr>
                <a:lvl4pPr marL="1600200" indent="-228600">
                  <a:spcBef>
                    <a:spcPct val="20000"/>
                  </a:spcBef>
                  <a:buChar char="•"/>
                  <a:defRPr sz="1600">
                    <a:solidFill>
                      <a:schemeClr val="tx1"/>
                    </a:solidFill>
                    <a:latin typeface="Arial" panose="020B0604020202020204" pitchFamily="34" charset="0"/>
                    <a:ea typeface="黑体" pitchFamily="2" charset="-122"/>
                  </a:defRPr>
                </a:lvl4pPr>
                <a:lvl5pPr marL="2057400" indent="-228600">
                  <a:spcBef>
                    <a:spcPct val="20000"/>
                  </a:spcBef>
                  <a:buChar char="»"/>
                  <a:defRPr sz="2000">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200" b="1" i="0" u="none" strike="noStrike" kern="1200" cap="none" spc="0" normalizeH="0" baseline="0" noProof="0">
                    <a:ln>
                      <a:noFill/>
                    </a:ln>
                    <a:solidFill>
                      <a:srgbClr val="000000"/>
                    </a:solidFill>
                    <a:effectLst/>
                    <a:uLnTx/>
                    <a:uFillTx/>
                    <a:latin typeface="Arial" panose="020B0604020202020204" pitchFamily="34" charset="0"/>
                    <a:ea typeface="宋体" pitchFamily="2" charset="-122"/>
                    <a:cs typeface="+mn-cs"/>
                  </a:rPr>
                  <a:t>Sun SPARC</a:t>
                </a:r>
              </a:p>
            </p:txBody>
          </p:sp>
          <p:sp>
            <p:nvSpPr>
              <p:cNvPr id="69" name="Text Box 14"/>
              <p:cNvSpPr txBox="1">
                <a:spLocks noChangeArrowheads="1"/>
              </p:cNvSpPr>
              <p:nvPr/>
            </p:nvSpPr>
            <p:spPr bwMode="auto">
              <a:xfrm>
                <a:off x="3047" y="2472"/>
                <a:ext cx="1294"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n"/>
                  <a:defRPr sz="2400" b="1">
                    <a:solidFill>
                      <a:schemeClr val="tx1"/>
                    </a:solidFill>
                    <a:latin typeface="Arial" panose="020B0604020202020204" pitchFamily="34" charset="0"/>
                    <a:ea typeface="黑体" pitchFamily="2" charset="-122"/>
                  </a:defRPr>
                </a:lvl1pPr>
                <a:lvl2pPr marL="742950" indent="-285750">
                  <a:spcBef>
                    <a:spcPct val="20000"/>
                  </a:spcBef>
                  <a:buFont typeface="Wingdings" panose="05000000000000000000" pitchFamily="2" charset="2"/>
                  <a:buChar char="l"/>
                  <a:defRPr sz="2000" b="1">
                    <a:solidFill>
                      <a:schemeClr val="tx1"/>
                    </a:solidFill>
                    <a:latin typeface="Arial" panose="020B0604020202020204" pitchFamily="34" charset="0"/>
                    <a:ea typeface="楷体_GB2312" pitchFamily="49" charset="-122"/>
                  </a:defRPr>
                </a:lvl2pPr>
                <a:lvl3pPr marL="1143000" indent="-228600">
                  <a:spcBef>
                    <a:spcPct val="20000"/>
                  </a:spcBef>
                  <a:buFont typeface="Gungsuh" panose="02030600000101010101" pitchFamily="18" charset="-127"/>
                  <a:buChar char="-"/>
                  <a:defRPr sz="2400" b="1">
                    <a:solidFill>
                      <a:schemeClr val="tx1"/>
                    </a:solidFill>
                    <a:latin typeface="Arial" panose="020B0604020202020204" pitchFamily="34" charset="0"/>
                    <a:ea typeface="宋体" pitchFamily="2" charset="-122"/>
                  </a:defRPr>
                </a:lvl3pPr>
                <a:lvl4pPr marL="1600200" indent="-228600">
                  <a:spcBef>
                    <a:spcPct val="20000"/>
                  </a:spcBef>
                  <a:buChar char="•"/>
                  <a:defRPr sz="1600">
                    <a:solidFill>
                      <a:schemeClr val="tx1"/>
                    </a:solidFill>
                    <a:latin typeface="Arial" panose="020B0604020202020204" pitchFamily="34" charset="0"/>
                    <a:ea typeface="黑体" pitchFamily="2" charset="-122"/>
                  </a:defRPr>
                </a:lvl4pPr>
                <a:lvl5pPr marL="2057400" indent="-228600">
                  <a:spcBef>
                    <a:spcPct val="20000"/>
                  </a:spcBef>
                  <a:buChar char="»"/>
                  <a:defRPr sz="2000">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200" b="1" i="0" u="none" strike="noStrike" kern="1200" cap="none" spc="0" normalizeH="0" baseline="0" noProof="0">
                    <a:ln>
                      <a:noFill/>
                    </a:ln>
                    <a:solidFill>
                      <a:srgbClr val="000000"/>
                    </a:solidFill>
                    <a:effectLst/>
                    <a:uLnTx/>
                    <a:uFillTx/>
                    <a:latin typeface="Arial" panose="020B0604020202020204" pitchFamily="34" charset="0"/>
                    <a:ea typeface="宋体" pitchFamily="2" charset="-122"/>
                    <a:cs typeface="+mn-cs"/>
                  </a:rPr>
                  <a:t>IBM PowerPC</a:t>
                </a:r>
              </a:p>
            </p:txBody>
          </p:sp>
        </p:grpSp>
        <p:grpSp>
          <p:nvGrpSpPr>
            <p:cNvPr id="37" name="Group 25"/>
            <p:cNvGrpSpPr/>
            <p:nvPr/>
          </p:nvGrpSpPr>
          <p:grpSpPr bwMode="auto">
            <a:xfrm>
              <a:off x="1362" y="2733"/>
              <a:ext cx="3161" cy="232"/>
              <a:chOff x="1074" y="2928"/>
              <a:chExt cx="3161" cy="232"/>
            </a:xfrm>
          </p:grpSpPr>
          <p:sp>
            <p:nvSpPr>
              <p:cNvPr id="64" name="Text Box 15"/>
              <p:cNvSpPr txBox="1">
                <a:spLocks noChangeArrowheads="1"/>
              </p:cNvSpPr>
              <p:nvPr/>
            </p:nvSpPr>
            <p:spPr bwMode="auto">
              <a:xfrm>
                <a:off x="1074" y="2986"/>
                <a:ext cx="1006"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n"/>
                  <a:defRPr sz="2400" b="1">
                    <a:solidFill>
                      <a:schemeClr val="tx1"/>
                    </a:solidFill>
                    <a:latin typeface="Arial" panose="020B0604020202020204" pitchFamily="34" charset="0"/>
                    <a:ea typeface="黑体" pitchFamily="2" charset="-122"/>
                  </a:defRPr>
                </a:lvl1pPr>
                <a:lvl2pPr marL="742950" indent="-285750">
                  <a:spcBef>
                    <a:spcPct val="20000"/>
                  </a:spcBef>
                  <a:buFont typeface="Wingdings" panose="05000000000000000000" pitchFamily="2" charset="2"/>
                  <a:buChar char="l"/>
                  <a:defRPr sz="2000" b="1">
                    <a:solidFill>
                      <a:schemeClr val="tx1"/>
                    </a:solidFill>
                    <a:latin typeface="Arial" panose="020B0604020202020204" pitchFamily="34" charset="0"/>
                    <a:ea typeface="楷体_GB2312" pitchFamily="49" charset="-122"/>
                  </a:defRPr>
                </a:lvl2pPr>
                <a:lvl3pPr marL="1143000" indent="-228600">
                  <a:spcBef>
                    <a:spcPct val="20000"/>
                  </a:spcBef>
                  <a:buFont typeface="Gungsuh" panose="02030600000101010101" pitchFamily="18" charset="-127"/>
                  <a:buChar char="-"/>
                  <a:defRPr sz="2400" b="1">
                    <a:solidFill>
                      <a:schemeClr val="tx1"/>
                    </a:solidFill>
                    <a:latin typeface="Arial" panose="020B0604020202020204" pitchFamily="34" charset="0"/>
                    <a:ea typeface="宋体" pitchFamily="2" charset="-122"/>
                  </a:defRPr>
                </a:lvl3pPr>
                <a:lvl4pPr marL="1600200" indent="-228600">
                  <a:spcBef>
                    <a:spcPct val="20000"/>
                  </a:spcBef>
                  <a:buChar char="•"/>
                  <a:defRPr sz="1600">
                    <a:solidFill>
                      <a:schemeClr val="tx1"/>
                    </a:solidFill>
                    <a:latin typeface="Arial" panose="020B0604020202020204" pitchFamily="34" charset="0"/>
                    <a:ea typeface="黑体" pitchFamily="2" charset="-122"/>
                  </a:defRPr>
                </a:lvl4pPr>
                <a:lvl5pPr marL="2057400" indent="-228600">
                  <a:spcBef>
                    <a:spcPct val="20000"/>
                  </a:spcBef>
                  <a:buChar char="»"/>
                  <a:defRPr sz="2000">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200" b="1" i="0" u="none" strike="noStrike" kern="1200" cap="none" spc="0" normalizeH="0" baseline="0" noProof="0">
                    <a:ln>
                      <a:noFill/>
                    </a:ln>
                    <a:solidFill>
                      <a:srgbClr val="000000"/>
                    </a:solidFill>
                    <a:effectLst/>
                    <a:uLnTx/>
                    <a:uFillTx/>
                    <a:latin typeface="Arial" panose="020B0604020202020204" pitchFamily="34" charset="0"/>
                    <a:ea typeface="宋体" pitchFamily="2" charset="-122"/>
                    <a:cs typeface="+mn-cs"/>
                  </a:rPr>
                  <a:t>Pentium 4</a:t>
                </a:r>
              </a:p>
            </p:txBody>
          </p:sp>
          <p:sp>
            <p:nvSpPr>
              <p:cNvPr id="65" name="Text Box 16"/>
              <p:cNvSpPr txBox="1">
                <a:spLocks noChangeArrowheads="1"/>
              </p:cNvSpPr>
              <p:nvPr/>
            </p:nvSpPr>
            <p:spPr bwMode="auto">
              <a:xfrm>
                <a:off x="1892" y="2928"/>
                <a:ext cx="1098"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n"/>
                  <a:defRPr sz="2400" b="1">
                    <a:solidFill>
                      <a:schemeClr val="tx1"/>
                    </a:solidFill>
                    <a:latin typeface="Arial" panose="020B0604020202020204" pitchFamily="34" charset="0"/>
                    <a:ea typeface="黑体" pitchFamily="2" charset="-122"/>
                  </a:defRPr>
                </a:lvl1pPr>
                <a:lvl2pPr marL="742950" indent="-285750">
                  <a:spcBef>
                    <a:spcPct val="20000"/>
                  </a:spcBef>
                  <a:buFont typeface="Wingdings" panose="05000000000000000000" pitchFamily="2" charset="2"/>
                  <a:buChar char="l"/>
                  <a:defRPr sz="2000" b="1">
                    <a:solidFill>
                      <a:schemeClr val="tx1"/>
                    </a:solidFill>
                    <a:latin typeface="Arial" panose="020B0604020202020204" pitchFamily="34" charset="0"/>
                    <a:ea typeface="楷体_GB2312" pitchFamily="49" charset="-122"/>
                  </a:defRPr>
                </a:lvl2pPr>
                <a:lvl3pPr marL="1143000" indent="-228600">
                  <a:spcBef>
                    <a:spcPct val="20000"/>
                  </a:spcBef>
                  <a:buFont typeface="Gungsuh" panose="02030600000101010101" pitchFamily="18" charset="-127"/>
                  <a:buChar char="-"/>
                  <a:defRPr sz="2400" b="1">
                    <a:solidFill>
                      <a:schemeClr val="tx1"/>
                    </a:solidFill>
                    <a:latin typeface="Arial" panose="020B0604020202020204" pitchFamily="34" charset="0"/>
                    <a:ea typeface="宋体" pitchFamily="2" charset="-122"/>
                  </a:defRPr>
                </a:lvl3pPr>
                <a:lvl4pPr marL="1600200" indent="-228600">
                  <a:spcBef>
                    <a:spcPct val="20000"/>
                  </a:spcBef>
                  <a:buChar char="•"/>
                  <a:defRPr sz="1600">
                    <a:solidFill>
                      <a:schemeClr val="tx1"/>
                    </a:solidFill>
                    <a:latin typeface="Arial" panose="020B0604020202020204" pitchFamily="34" charset="0"/>
                    <a:ea typeface="黑体" pitchFamily="2" charset="-122"/>
                  </a:defRPr>
                </a:lvl4pPr>
                <a:lvl5pPr marL="2057400" indent="-228600">
                  <a:spcBef>
                    <a:spcPct val="20000"/>
                  </a:spcBef>
                  <a:buChar char="»"/>
                  <a:defRPr sz="2000">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200" b="1" i="0" u="none" strike="noStrike" kern="1200" cap="none" spc="0" normalizeH="0" baseline="0" noProof="0">
                    <a:ln>
                      <a:noFill/>
                    </a:ln>
                    <a:solidFill>
                      <a:srgbClr val="000000"/>
                    </a:solidFill>
                    <a:effectLst/>
                    <a:uLnTx/>
                    <a:uFillTx/>
                    <a:latin typeface="Arial" panose="020B0604020202020204" pitchFamily="34" charset="0"/>
                    <a:ea typeface="宋体" pitchFamily="2" charset="-122"/>
                    <a:cs typeface="+mn-cs"/>
                  </a:rPr>
                  <a:t>Core 2 Duo</a:t>
                </a:r>
              </a:p>
            </p:txBody>
          </p:sp>
          <p:sp>
            <p:nvSpPr>
              <p:cNvPr id="66" name="Text Box 17"/>
              <p:cNvSpPr txBox="1">
                <a:spLocks noChangeArrowheads="1"/>
              </p:cNvSpPr>
              <p:nvPr/>
            </p:nvSpPr>
            <p:spPr bwMode="auto">
              <a:xfrm>
                <a:off x="2824" y="2986"/>
                <a:ext cx="141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n"/>
                  <a:defRPr sz="2400" b="1">
                    <a:solidFill>
                      <a:schemeClr val="tx1"/>
                    </a:solidFill>
                    <a:latin typeface="Arial" panose="020B0604020202020204" pitchFamily="34" charset="0"/>
                    <a:ea typeface="黑体" pitchFamily="2" charset="-122"/>
                  </a:defRPr>
                </a:lvl1pPr>
                <a:lvl2pPr marL="742950" indent="-285750">
                  <a:spcBef>
                    <a:spcPct val="20000"/>
                  </a:spcBef>
                  <a:buFont typeface="Wingdings" panose="05000000000000000000" pitchFamily="2" charset="2"/>
                  <a:buChar char="l"/>
                  <a:defRPr sz="2000" b="1">
                    <a:solidFill>
                      <a:schemeClr val="tx1"/>
                    </a:solidFill>
                    <a:latin typeface="Arial" panose="020B0604020202020204" pitchFamily="34" charset="0"/>
                    <a:ea typeface="楷体_GB2312" pitchFamily="49" charset="-122"/>
                  </a:defRPr>
                </a:lvl2pPr>
                <a:lvl3pPr marL="1143000" indent="-228600">
                  <a:spcBef>
                    <a:spcPct val="20000"/>
                  </a:spcBef>
                  <a:buFont typeface="Gungsuh" panose="02030600000101010101" pitchFamily="18" charset="-127"/>
                  <a:buChar char="-"/>
                  <a:defRPr sz="2400" b="1">
                    <a:solidFill>
                      <a:schemeClr val="tx1"/>
                    </a:solidFill>
                    <a:latin typeface="Arial" panose="020B0604020202020204" pitchFamily="34" charset="0"/>
                    <a:ea typeface="宋体" pitchFamily="2" charset="-122"/>
                  </a:defRPr>
                </a:lvl3pPr>
                <a:lvl4pPr marL="1600200" indent="-228600">
                  <a:spcBef>
                    <a:spcPct val="20000"/>
                  </a:spcBef>
                  <a:buChar char="•"/>
                  <a:defRPr sz="1600">
                    <a:solidFill>
                      <a:schemeClr val="tx1"/>
                    </a:solidFill>
                    <a:latin typeface="Arial" panose="020B0604020202020204" pitchFamily="34" charset="0"/>
                    <a:ea typeface="黑体" pitchFamily="2" charset="-122"/>
                  </a:defRPr>
                </a:lvl4pPr>
                <a:lvl5pPr marL="2057400" indent="-228600">
                  <a:spcBef>
                    <a:spcPct val="20000"/>
                  </a:spcBef>
                  <a:buChar char="»"/>
                  <a:defRPr sz="2000">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200" b="1" i="0" u="none" strike="noStrike" kern="1200" cap="none" spc="0" normalizeH="0" baseline="0" noProof="0">
                    <a:ln>
                      <a:noFill/>
                    </a:ln>
                    <a:solidFill>
                      <a:srgbClr val="000000"/>
                    </a:solidFill>
                    <a:effectLst/>
                    <a:uLnTx/>
                    <a:uFillTx/>
                    <a:latin typeface="Arial" panose="020B0604020202020204" pitchFamily="34" charset="0"/>
                    <a:ea typeface="宋体" pitchFamily="2" charset="-122"/>
                    <a:cs typeface="+mn-cs"/>
                  </a:rPr>
                  <a:t>AMD Athlon X2</a:t>
                </a:r>
              </a:p>
            </p:txBody>
          </p:sp>
        </p:grpSp>
        <p:grpSp>
          <p:nvGrpSpPr>
            <p:cNvPr id="38" name="Group 26"/>
            <p:cNvGrpSpPr/>
            <p:nvPr/>
          </p:nvGrpSpPr>
          <p:grpSpPr bwMode="auto">
            <a:xfrm>
              <a:off x="1257" y="3202"/>
              <a:ext cx="3482" cy="174"/>
              <a:chOff x="1017" y="3288"/>
              <a:chExt cx="3482" cy="174"/>
            </a:xfrm>
          </p:grpSpPr>
          <p:sp>
            <p:nvSpPr>
              <p:cNvPr id="62" name="Text Box 18"/>
              <p:cNvSpPr txBox="1">
                <a:spLocks noChangeArrowheads="1"/>
              </p:cNvSpPr>
              <p:nvPr/>
            </p:nvSpPr>
            <p:spPr bwMode="auto">
              <a:xfrm>
                <a:off x="1017" y="3288"/>
                <a:ext cx="168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n"/>
                  <a:defRPr sz="2400" b="1">
                    <a:solidFill>
                      <a:schemeClr val="tx1"/>
                    </a:solidFill>
                    <a:latin typeface="Arial" panose="020B0604020202020204" pitchFamily="34" charset="0"/>
                    <a:ea typeface="黑体" pitchFamily="2" charset="-122"/>
                  </a:defRPr>
                </a:lvl1pPr>
                <a:lvl2pPr marL="742950" indent="-285750">
                  <a:spcBef>
                    <a:spcPct val="20000"/>
                  </a:spcBef>
                  <a:buFont typeface="Wingdings" panose="05000000000000000000" pitchFamily="2" charset="2"/>
                  <a:buChar char="l"/>
                  <a:defRPr sz="2000" b="1">
                    <a:solidFill>
                      <a:schemeClr val="tx1"/>
                    </a:solidFill>
                    <a:latin typeface="Arial" panose="020B0604020202020204" pitchFamily="34" charset="0"/>
                    <a:ea typeface="楷体_GB2312" pitchFamily="49" charset="-122"/>
                  </a:defRPr>
                </a:lvl2pPr>
                <a:lvl3pPr marL="1143000" indent="-228600">
                  <a:spcBef>
                    <a:spcPct val="20000"/>
                  </a:spcBef>
                  <a:buFont typeface="Gungsuh" panose="02030600000101010101" pitchFamily="18" charset="-127"/>
                  <a:buChar char="-"/>
                  <a:defRPr sz="2400" b="1">
                    <a:solidFill>
                      <a:schemeClr val="tx1"/>
                    </a:solidFill>
                    <a:latin typeface="Arial" panose="020B0604020202020204" pitchFamily="34" charset="0"/>
                    <a:ea typeface="宋体" pitchFamily="2" charset="-122"/>
                  </a:defRPr>
                </a:lvl3pPr>
                <a:lvl4pPr marL="1600200" indent="-228600">
                  <a:spcBef>
                    <a:spcPct val="20000"/>
                  </a:spcBef>
                  <a:buChar char="•"/>
                  <a:defRPr sz="1600">
                    <a:solidFill>
                      <a:schemeClr val="tx1"/>
                    </a:solidFill>
                    <a:latin typeface="Arial" panose="020B0604020202020204" pitchFamily="34" charset="0"/>
                    <a:ea typeface="黑体" pitchFamily="2" charset="-122"/>
                  </a:defRPr>
                </a:lvl4pPr>
                <a:lvl5pPr marL="2057400" indent="-228600">
                  <a:spcBef>
                    <a:spcPct val="20000"/>
                  </a:spcBef>
                  <a:buChar char="»"/>
                  <a:defRPr sz="2000">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200" b="1" i="0" u="none" strike="noStrike" kern="1200" cap="none" spc="0" normalizeH="0" baseline="0" noProof="0">
                    <a:ln>
                      <a:noFill/>
                    </a:ln>
                    <a:solidFill>
                      <a:srgbClr val="000000"/>
                    </a:solidFill>
                    <a:effectLst/>
                    <a:uLnTx/>
                    <a:uFillTx/>
                    <a:latin typeface="Arial" panose="020B0604020202020204" pitchFamily="34" charset="0"/>
                    <a:ea typeface="宋体" pitchFamily="2" charset="-122"/>
                    <a:cs typeface="+mn-cs"/>
                  </a:rPr>
                  <a:t>Ripple-carry adder</a:t>
                </a:r>
              </a:p>
            </p:txBody>
          </p:sp>
          <p:sp>
            <p:nvSpPr>
              <p:cNvPr id="63" name="Text Box 19"/>
              <p:cNvSpPr txBox="1">
                <a:spLocks noChangeArrowheads="1"/>
              </p:cNvSpPr>
              <p:nvPr/>
            </p:nvSpPr>
            <p:spPr bwMode="auto">
              <a:xfrm>
                <a:off x="2469" y="3288"/>
                <a:ext cx="203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n"/>
                  <a:defRPr sz="2400" b="1">
                    <a:solidFill>
                      <a:schemeClr val="tx1"/>
                    </a:solidFill>
                    <a:latin typeface="Arial" panose="020B0604020202020204" pitchFamily="34" charset="0"/>
                    <a:ea typeface="黑体" pitchFamily="2" charset="-122"/>
                  </a:defRPr>
                </a:lvl1pPr>
                <a:lvl2pPr marL="742950" indent="-285750">
                  <a:spcBef>
                    <a:spcPct val="20000"/>
                  </a:spcBef>
                  <a:buFont typeface="Wingdings" panose="05000000000000000000" pitchFamily="2" charset="2"/>
                  <a:buChar char="l"/>
                  <a:defRPr sz="2000" b="1">
                    <a:solidFill>
                      <a:schemeClr val="tx1"/>
                    </a:solidFill>
                    <a:latin typeface="Arial" panose="020B0604020202020204" pitchFamily="34" charset="0"/>
                    <a:ea typeface="楷体_GB2312" pitchFamily="49" charset="-122"/>
                  </a:defRPr>
                </a:lvl2pPr>
                <a:lvl3pPr marL="1143000" indent="-228600">
                  <a:spcBef>
                    <a:spcPct val="20000"/>
                  </a:spcBef>
                  <a:buFont typeface="Gungsuh" panose="02030600000101010101" pitchFamily="18" charset="-127"/>
                  <a:buChar char="-"/>
                  <a:defRPr sz="2400" b="1">
                    <a:solidFill>
                      <a:schemeClr val="tx1"/>
                    </a:solidFill>
                    <a:latin typeface="Arial" panose="020B0604020202020204" pitchFamily="34" charset="0"/>
                    <a:ea typeface="宋体" pitchFamily="2" charset="-122"/>
                  </a:defRPr>
                </a:lvl3pPr>
                <a:lvl4pPr marL="1600200" indent="-228600">
                  <a:spcBef>
                    <a:spcPct val="20000"/>
                  </a:spcBef>
                  <a:buChar char="•"/>
                  <a:defRPr sz="1600">
                    <a:solidFill>
                      <a:schemeClr val="tx1"/>
                    </a:solidFill>
                    <a:latin typeface="Arial" panose="020B0604020202020204" pitchFamily="34" charset="0"/>
                    <a:ea typeface="黑体" pitchFamily="2" charset="-122"/>
                  </a:defRPr>
                </a:lvl4pPr>
                <a:lvl5pPr marL="2057400" indent="-228600">
                  <a:spcBef>
                    <a:spcPct val="20000"/>
                  </a:spcBef>
                  <a:buChar char="»"/>
                  <a:defRPr sz="2000">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200" b="1" i="0" u="none" strike="noStrike" kern="1200" cap="none" spc="0" normalizeH="0" baseline="0" noProof="0">
                    <a:ln>
                      <a:noFill/>
                    </a:ln>
                    <a:solidFill>
                      <a:srgbClr val="000000"/>
                    </a:solidFill>
                    <a:effectLst/>
                    <a:uLnTx/>
                    <a:uFillTx/>
                    <a:latin typeface="Arial" panose="020B0604020202020204" pitchFamily="34" charset="0"/>
                    <a:ea typeface="宋体" pitchFamily="2" charset="-122"/>
                    <a:cs typeface="+mn-cs"/>
                  </a:rPr>
                  <a:t>Carry-lookahead adder</a:t>
                </a:r>
              </a:p>
            </p:txBody>
          </p:sp>
        </p:grpSp>
        <p:grpSp>
          <p:nvGrpSpPr>
            <p:cNvPr id="39" name="Group 27"/>
            <p:cNvGrpSpPr/>
            <p:nvPr/>
          </p:nvGrpSpPr>
          <p:grpSpPr bwMode="auto">
            <a:xfrm>
              <a:off x="1259" y="3696"/>
              <a:ext cx="3608" cy="229"/>
              <a:chOff x="1259" y="3696"/>
              <a:chExt cx="3608" cy="229"/>
            </a:xfrm>
          </p:grpSpPr>
          <p:sp>
            <p:nvSpPr>
              <p:cNvPr id="59" name="Text Box 20"/>
              <p:cNvSpPr txBox="1">
                <a:spLocks noChangeArrowheads="1"/>
              </p:cNvSpPr>
              <p:nvPr/>
            </p:nvSpPr>
            <p:spPr bwMode="auto">
              <a:xfrm>
                <a:off x="1259" y="3751"/>
                <a:ext cx="121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n"/>
                  <a:defRPr sz="2400" b="1">
                    <a:solidFill>
                      <a:schemeClr val="tx1"/>
                    </a:solidFill>
                    <a:latin typeface="Arial" panose="020B0604020202020204" pitchFamily="34" charset="0"/>
                    <a:ea typeface="黑体" pitchFamily="2" charset="-122"/>
                  </a:defRPr>
                </a:lvl1pPr>
                <a:lvl2pPr marL="742950" indent="-285750">
                  <a:spcBef>
                    <a:spcPct val="20000"/>
                  </a:spcBef>
                  <a:buFont typeface="Wingdings" panose="05000000000000000000" pitchFamily="2" charset="2"/>
                  <a:buChar char="l"/>
                  <a:defRPr sz="2000" b="1">
                    <a:solidFill>
                      <a:schemeClr val="tx1"/>
                    </a:solidFill>
                    <a:latin typeface="Arial" panose="020B0604020202020204" pitchFamily="34" charset="0"/>
                    <a:ea typeface="楷体_GB2312" pitchFamily="49" charset="-122"/>
                  </a:defRPr>
                </a:lvl2pPr>
                <a:lvl3pPr marL="1143000" indent="-228600">
                  <a:spcBef>
                    <a:spcPct val="20000"/>
                  </a:spcBef>
                  <a:buFont typeface="Gungsuh" panose="02030600000101010101" pitchFamily="18" charset="-127"/>
                  <a:buChar char="-"/>
                  <a:defRPr sz="2400" b="1">
                    <a:solidFill>
                      <a:schemeClr val="tx1"/>
                    </a:solidFill>
                    <a:latin typeface="Arial" panose="020B0604020202020204" pitchFamily="34" charset="0"/>
                    <a:ea typeface="宋体" pitchFamily="2" charset="-122"/>
                  </a:defRPr>
                </a:lvl3pPr>
                <a:lvl4pPr marL="1600200" indent="-228600">
                  <a:spcBef>
                    <a:spcPct val="20000"/>
                  </a:spcBef>
                  <a:buChar char="•"/>
                  <a:defRPr sz="1600">
                    <a:solidFill>
                      <a:schemeClr val="tx1"/>
                    </a:solidFill>
                    <a:latin typeface="Arial" panose="020B0604020202020204" pitchFamily="34" charset="0"/>
                    <a:ea typeface="黑体" pitchFamily="2" charset="-122"/>
                  </a:defRPr>
                </a:lvl4pPr>
                <a:lvl5pPr marL="2057400" indent="-228600">
                  <a:spcBef>
                    <a:spcPct val="20000"/>
                  </a:spcBef>
                  <a:buChar char="»"/>
                  <a:defRPr sz="2000">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200" b="1" i="0" u="none" strike="noStrike" kern="1200" cap="none" spc="0" normalizeH="0" baseline="0" noProof="0">
                    <a:ln>
                      <a:noFill/>
                    </a:ln>
                    <a:solidFill>
                      <a:srgbClr val="000000"/>
                    </a:solidFill>
                    <a:effectLst/>
                    <a:uLnTx/>
                    <a:uFillTx/>
                    <a:latin typeface="Arial" panose="020B0604020202020204" pitchFamily="34" charset="0"/>
                    <a:ea typeface="宋体" pitchFamily="2" charset="-122"/>
                    <a:cs typeface="+mn-cs"/>
                  </a:rPr>
                  <a:t>Static CMOS</a:t>
                </a:r>
              </a:p>
            </p:txBody>
          </p:sp>
          <p:sp>
            <p:nvSpPr>
              <p:cNvPr id="60" name="Text Box 21"/>
              <p:cNvSpPr txBox="1">
                <a:spLocks noChangeArrowheads="1"/>
              </p:cNvSpPr>
              <p:nvPr/>
            </p:nvSpPr>
            <p:spPr bwMode="auto">
              <a:xfrm>
                <a:off x="2200" y="3751"/>
                <a:ext cx="145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n"/>
                  <a:defRPr sz="2400" b="1">
                    <a:solidFill>
                      <a:schemeClr val="tx1"/>
                    </a:solidFill>
                    <a:latin typeface="Arial" panose="020B0604020202020204" pitchFamily="34" charset="0"/>
                    <a:ea typeface="黑体" pitchFamily="2" charset="-122"/>
                  </a:defRPr>
                </a:lvl1pPr>
                <a:lvl2pPr marL="742950" indent="-285750">
                  <a:spcBef>
                    <a:spcPct val="20000"/>
                  </a:spcBef>
                  <a:buFont typeface="Wingdings" panose="05000000000000000000" pitchFamily="2" charset="2"/>
                  <a:buChar char="l"/>
                  <a:defRPr sz="2000" b="1">
                    <a:solidFill>
                      <a:schemeClr val="tx1"/>
                    </a:solidFill>
                    <a:latin typeface="Arial" panose="020B0604020202020204" pitchFamily="34" charset="0"/>
                    <a:ea typeface="楷体_GB2312" pitchFamily="49" charset="-122"/>
                  </a:defRPr>
                </a:lvl2pPr>
                <a:lvl3pPr marL="1143000" indent="-228600">
                  <a:spcBef>
                    <a:spcPct val="20000"/>
                  </a:spcBef>
                  <a:buFont typeface="Gungsuh" panose="02030600000101010101" pitchFamily="18" charset="-127"/>
                  <a:buChar char="-"/>
                  <a:defRPr sz="2400" b="1">
                    <a:solidFill>
                      <a:schemeClr val="tx1"/>
                    </a:solidFill>
                    <a:latin typeface="Arial" panose="020B0604020202020204" pitchFamily="34" charset="0"/>
                    <a:ea typeface="宋体" pitchFamily="2" charset="-122"/>
                  </a:defRPr>
                </a:lvl3pPr>
                <a:lvl4pPr marL="1600200" indent="-228600">
                  <a:spcBef>
                    <a:spcPct val="20000"/>
                  </a:spcBef>
                  <a:buChar char="•"/>
                  <a:defRPr sz="1600">
                    <a:solidFill>
                      <a:schemeClr val="tx1"/>
                    </a:solidFill>
                    <a:latin typeface="Arial" panose="020B0604020202020204" pitchFamily="34" charset="0"/>
                    <a:ea typeface="黑体" pitchFamily="2" charset="-122"/>
                  </a:defRPr>
                </a:lvl4pPr>
                <a:lvl5pPr marL="2057400" indent="-228600">
                  <a:spcBef>
                    <a:spcPct val="20000"/>
                  </a:spcBef>
                  <a:buChar char="»"/>
                  <a:defRPr sz="2000">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200" b="1" i="0" u="none" strike="noStrike" kern="1200" cap="none" spc="0" normalizeH="0" baseline="0" noProof="0">
                    <a:ln>
                      <a:noFill/>
                    </a:ln>
                    <a:solidFill>
                      <a:srgbClr val="000000"/>
                    </a:solidFill>
                    <a:effectLst/>
                    <a:uLnTx/>
                    <a:uFillTx/>
                    <a:latin typeface="Arial" panose="020B0604020202020204" pitchFamily="34" charset="0"/>
                    <a:ea typeface="宋体" pitchFamily="2" charset="-122"/>
                    <a:cs typeface="+mn-cs"/>
                  </a:rPr>
                  <a:t>Dynamic CMOS</a:t>
                </a:r>
              </a:p>
            </p:txBody>
          </p:sp>
          <p:sp>
            <p:nvSpPr>
              <p:cNvPr id="61" name="Text Box 22"/>
              <p:cNvSpPr txBox="1">
                <a:spLocks noChangeArrowheads="1"/>
              </p:cNvSpPr>
              <p:nvPr/>
            </p:nvSpPr>
            <p:spPr bwMode="auto">
              <a:xfrm>
                <a:off x="3331" y="3696"/>
                <a:ext cx="1536"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n"/>
                  <a:defRPr sz="2400" b="1">
                    <a:solidFill>
                      <a:schemeClr val="tx1"/>
                    </a:solidFill>
                    <a:latin typeface="Arial" panose="020B0604020202020204" pitchFamily="34" charset="0"/>
                    <a:ea typeface="黑体" pitchFamily="2" charset="-122"/>
                  </a:defRPr>
                </a:lvl1pPr>
                <a:lvl2pPr marL="742950" indent="-285750">
                  <a:spcBef>
                    <a:spcPct val="20000"/>
                  </a:spcBef>
                  <a:buFont typeface="Wingdings" panose="05000000000000000000" pitchFamily="2" charset="2"/>
                  <a:buChar char="l"/>
                  <a:defRPr sz="2000" b="1">
                    <a:solidFill>
                      <a:schemeClr val="tx1"/>
                    </a:solidFill>
                    <a:latin typeface="Arial" panose="020B0604020202020204" pitchFamily="34" charset="0"/>
                    <a:ea typeface="楷体_GB2312" pitchFamily="49" charset="-122"/>
                  </a:defRPr>
                </a:lvl2pPr>
                <a:lvl3pPr marL="1143000" indent="-228600">
                  <a:spcBef>
                    <a:spcPct val="20000"/>
                  </a:spcBef>
                  <a:buFont typeface="Gungsuh" panose="02030600000101010101" pitchFamily="18" charset="-127"/>
                  <a:buChar char="-"/>
                  <a:defRPr sz="2400" b="1">
                    <a:solidFill>
                      <a:schemeClr val="tx1"/>
                    </a:solidFill>
                    <a:latin typeface="Arial" panose="020B0604020202020204" pitchFamily="34" charset="0"/>
                    <a:ea typeface="宋体" pitchFamily="2" charset="-122"/>
                  </a:defRPr>
                </a:lvl3pPr>
                <a:lvl4pPr marL="1600200" indent="-228600">
                  <a:spcBef>
                    <a:spcPct val="20000"/>
                  </a:spcBef>
                  <a:buChar char="•"/>
                  <a:defRPr sz="1600">
                    <a:solidFill>
                      <a:schemeClr val="tx1"/>
                    </a:solidFill>
                    <a:latin typeface="Arial" panose="020B0604020202020204" pitchFamily="34" charset="0"/>
                    <a:ea typeface="黑体" pitchFamily="2" charset="-122"/>
                  </a:defRPr>
                </a:lvl4pPr>
                <a:lvl5pPr marL="2057400" indent="-228600">
                  <a:spcBef>
                    <a:spcPct val="20000"/>
                  </a:spcBef>
                  <a:buChar char="»"/>
                  <a:defRPr sz="2000">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200" b="1" i="0" u="none" strike="noStrike" kern="1200" cap="none" spc="0" normalizeH="0" baseline="0" noProof="0">
                    <a:ln>
                      <a:noFill/>
                    </a:ln>
                    <a:solidFill>
                      <a:srgbClr val="000000"/>
                    </a:solidFill>
                    <a:effectLst/>
                    <a:uLnTx/>
                    <a:uFillTx/>
                    <a:latin typeface="Arial" panose="020B0604020202020204" pitchFamily="34" charset="0"/>
                    <a:ea typeface="宋体" pitchFamily="2" charset="-122"/>
                    <a:cs typeface="+mn-cs"/>
                  </a:rPr>
                  <a:t>Nanomechanical</a:t>
                </a:r>
              </a:p>
            </p:txBody>
          </p:sp>
        </p:grpSp>
        <p:sp>
          <p:nvSpPr>
            <p:cNvPr id="40" name="Line 29"/>
            <p:cNvSpPr>
              <a:spLocks noChangeShapeType="1"/>
            </p:cNvSpPr>
            <p:nvPr/>
          </p:nvSpPr>
          <p:spPr bwMode="auto">
            <a:xfrm flipH="1">
              <a:off x="1728" y="912"/>
              <a:ext cx="960" cy="33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25000" noProof="0">
                <a:ln>
                  <a:noFill/>
                </a:ln>
                <a:solidFill>
                  <a:srgbClr val="000000"/>
                </a:solidFill>
                <a:effectLst/>
                <a:uLnTx/>
                <a:uFillTx/>
                <a:latin typeface="Arial" panose="020B0604020202020204" pitchFamily="34" charset="0"/>
                <a:ea typeface="宋体" pitchFamily="2" charset="-122"/>
                <a:cs typeface="+mn-cs"/>
              </a:endParaRPr>
            </a:p>
          </p:txBody>
        </p:sp>
        <p:sp>
          <p:nvSpPr>
            <p:cNvPr id="41" name="Line 30"/>
            <p:cNvSpPr>
              <a:spLocks noChangeShapeType="1"/>
            </p:cNvSpPr>
            <p:nvPr/>
          </p:nvSpPr>
          <p:spPr bwMode="auto">
            <a:xfrm>
              <a:off x="2688" y="912"/>
              <a:ext cx="0" cy="28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25000" noProof="0">
                <a:ln>
                  <a:noFill/>
                </a:ln>
                <a:solidFill>
                  <a:srgbClr val="000000"/>
                </a:solidFill>
                <a:effectLst/>
                <a:uLnTx/>
                <a:uFillTx/>
                <a:latin typeface="Arial" panose="020B0604020202020204" pitchFamily="34" charset="0"/>
                <a:ea typeface="宋体" pitchFamily="2" charset="-122"/>
                <a:cs typeface="+mn-cs"/>
              </a:endParaRPr>
            </a:p>
          </p:txBody>
        </p:sp>
        <p:sp>
          <p:nvSpPr>
            <p:cNvPr id="42" name="Line 31"/>
            <p:cNvSpPr>
              <a:spLocks noChangeShapeType="1"/>
            </p:cNvSpPr>
            <p:nvPr/>
          </p:nvSpPr>
          <p:spPr bwMode="auto">
            <a:xfrm>
              <a:off x="2688" y="912"/>
              <a:ext cx="1008" cy="28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25000" noProof="0">
                <a:ln>
                  <a:noFill/>
                </a:ln>
                <a:solidFill>
                  <a:srgbClr val="000000"/>
                </a:solidFill>
                <a:effectLst/>
                <a:uLnTx/>
                <a:uFillTx/>
                <a:latin typeface="Arial" panose="020B0604020202020204" pitchFamily="34" charset="0"/>
                <a:ea typeface="宋体" pitchFamily="2" charset="-122"/>
                <a:cs typeface="+mn-cs"/>
              </a:endParaRPr>
            </a:p>
          </p:txBody>
        </p:sp>
        <p:sp>
          <p:nvSpPr>
            <p:cNvPr id="43" name="Line 32"/>
            <p:cNvSpPr>
              <a:spLocks noChangeShapeType="1"/>
            </p:cNvSpPr>
            <p:nvPr/>
          </p:nvSpPr>
          <p:spPr bwMode="auto">
            <a:xfrm>
              <a:off x="2688" y="912"/>
              <a:ext cx="1824" cy="33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25000" noProof="0">
                <a:ln>
                  <a:noFill/>
                </a:ln>
                <a:solidFill>
                  <a:srgbClr val="000000"/>
                </a:solidFill>
                <a:effectLst/>
                <a:uLnTx/>
                <a:uFillTx/>
                <a:latin typeface="Arial" panose="020B0604020202020204" pitchFamily="34" charset="0"/>
                <a:ea typeface="宋体" pitchFamily="2" charset="-122"/>
                <a:cs typeface="+mn-cs"/>
              </a:endParaRPr>
            </a:p>
          </p:txBody>
        </p:sp>
        <p:sp>
          <p:nvSpPr>
            <p:cNvPr id="44" name="Line 33"/>
            <p:cNvSpPr>
              <a:spLocks noChangeShapeType="1"/>
            </p:cNvSpPr>
            <p:nvPr/>
          </p:nvSpPr>
          <p:spPr bwMode="auto">
            <a:xfrm flipH="1">
              <a:off x="2112" y="1536"/>
              <a:ext cx="576" cy="28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25000" noProof="0">
                <a:ln>
                  <a:noFill/>
                </a:ln>
                <a:solidFill>
                  <a:srgbClr val="000000"/>
                </a:solidFill>
                <a:effectLst/>
                <a:uLnTx/>
                <a:uFillTx/>
                <a:latin typeface="Arial" panose="020B0604020202020204" pitchFamily="34" charset="0"/>
                <a:ea typeface="宋体" pitchFamily="2" charset="-122"/>
                <a:cs typeface="+mn-cs"/>
              </a:endParaRPr>
            </a:p>
          </p:txBody>
        </p:sp>
        <p:sp>
          <p:nvSpPr>
            <p:cNvPr id="45" name="Line 34"/>
            <p:cNvSpPr>
              <a:spLocks noChangeShapeType="1"/>
            </p:cNvSpPr>
            <p:nvPr/>
          </p:nvSpPr>
          <p:spPr bwMode="auto">
            <a:xfrm flipH="1">
              <a:off x="2592" y="1536"/>
              <a:ext cx="96" cy="28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25000" noProof="0">
                <a:ln>
                  <a:noFill/>
                </a:ln>
                <a:solidFill>
                  <a:srgbClr val="000000"/>
                </a:solidFill>
                <a:effectLst/>
                <a:uLnTx/>
                <a:uFillTx/>
                <a:latin typeface="Arial" panose="020B0604020202020204" pitchFamily="34" charset="0"/>
                <a:ea typeface="宋体" pitchFamily="2" charset="-122"/>
                <a:cs typeface="+mn-cs"/>
              </a:endParaRPr>
            </a:p>
          </p:txBody>
        </p:sp>
        <p:sp>
          <p:nvSpPr>
            <p:cNvPr id="46" name="Line 35"/>
            <p:cNvSpPr>
              <a:spLocks noChangeShapeType="1"/>
            </p:cNvSpPr>
            <p:nvPr/>
          </p:nvSpPr>
          <p:spPr bwMode="auto">
            <a:xfrm>
              <a:off x="2688" y="1536"/>
              <a:ext cx="384" cy="28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25000" noProof="0">
                <a:ln>
                  <a:noFill/>
                </a:ln>
                <a:solidFill>
                  <a:srgbClr val="000000"/>
                </a:solidFill>
                <a:effectLst/>
                <a:uLnTx/>
                <a:uFillTx/>
                <a:latin typeface="Arial" panose="020B0604020202020204" pitchFamily="34" charset="0"/>
                <a:ea typeface="宋体" pitchFamily="2" charset="-122"/>
                <a:cs typeface="+mn-cs"/>
              </a:endParaRPr>
            </a:p>
          </p:txBody>
        </p:sp>
        <p:sp>
          <p:nvSpPr>
            <p:cNvPr id="47" name="Line 36"/>
            <p:cNvSpPr>
              <a:spLocks noChangeShapeType="1"/>
            </p:cNvSpPr>
            <p:nvPr/>
          </p:nvSpPr>
          <p:spPr bwMode="auto">
            <a:xfrm>
              <a:off x="2688" y="1536"/>
              <a:ext cx="1056" cy="28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25000" noProof="0">
                <a:ln>
                  <a:noFill/>
                </a:ln>
                <a:solidFill>
                  <a:srgbClr val="000000"/>
                </a:solidFill>
                <a:effectLst/>
                <a:uLnTx/>
                <a:uFillTx/>
                <a:latin typeface="Arial" panose="020B0604020202020204" pitchFamily="34" charset="0"/>
                <a:ea typeface="宋体" pitchFamily="2" charset="-122"/>
                <a:cs typeface="+mn-cs"/>
              </a:endParaRPr>
            </a:p>
          </p:txBody>
        </p:sp>
        <p:sp>
          <p:nvSpPr>
            <p:cNvPr id="48" name="Line 37"/>
            <p:cNvSpPr>
              <a:spLocks noChangeShapeType="1"/>
            </p:cNvSpPr>
            <p:nvPr/>
          </p:nvSpPr>
          <p:spPr bwMode="auto">
            <a:xfrm flipH="1">
              <a:off x="1920" y="2016"/>
              <a:ext cx="624" cy="28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25000" noProof="0">
                <a:ln>
                  <a:noFill/>
                </a:ln>
                <a:solidFill>
                  <a:srgbClr val="000000"/>
                </a:solidFill>
                <a:effectLst/>
                <a:uLnTx/>
                <a:uFillTx/>
                <a:latin typeface="Arial" panose="020B0604020202020204" pitchFamily="34" charset="0"/>
                <a:ea typeface="宋体" pitchFamily="2" charset="-122"/>
                <a:cs typeface="+mn-cs"/>
              </a:endParaRPr>
            </a:p>
          </p:txBody>
        </p:sp>
        <p:sp>
          <p:nvSpPr>
            <p:cNvPr id="49" name="Line 38"/>
            <p:cNvSpPr>
              <a:spLocks noChangeShapeType="1"/>
            </p:cNvSpPr>
            <p:nvPr/>
          </p:nvSpPr>
          <p:spPr bwMode="auto">
            <a:xfrm>
              <a:off x="2544" y="2016"/>
              <a:ext cx="48" cy="28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25000" noProof="0">
                <a:ln>
                  <a:noFill/>
                </a:ln>
                <a:solidFill>
                  <a:srgbClr val="000000"/>
                </a:solidFill>
                <a:effectLst/>
                <a:uLnTx/>
                <a:uFillTx/>
                <a:latin typeface="Arial" panose="020B0604020202020204" pitchFamily="34" charset="0"/>
                <a:ea typeface="宋体" pitchFamily="2" charset="-122"/>
                <a:cs typeface="+mn-cs"/>
              </a:endParaRPr>
            </a:p>
          </p:txBody>
        </p:sp>
        <p:sp>
          <p:nvSpPr>
            <p:cNvPr id="50" name="Line 39"/>
            <p:cNvSpPr>
              <a:spLocks noChangeShapeType="1"/>
            </p:cNvSpPr>
            <p:nvPr/>
          </p:nvSpPr>
          <p:spPr bwMode="auto">
            <a:xfrm>
              <a:off x="2544" y="2016"/>
              <a:ext cx="960" cy="28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25000" noProof="0">
                <a:ln>
                  <a:noFill/>
                </a:ln>
                <a:solidFill>
                  <a:srgbClr val="000000"/>
                </a:solidFill>
                <a:effectLst/>
                <a:uLnTx/>
                <a:uFillTx/>
                <a:latin typeface="Arial" panose="020B0604020202020204" pitchFamily="34" charset="0"/>
                <a:ea typeface="宋体" pitchFamily="2" charset="-122"/>
                <a:cs typeface="+mn-cs"/>
              </a:endParaRPr>
            </a:p>
          </p:txBody>
        </p:sp>
        <p:sp>
          <p:nvSpPr>
            <p:cNvPr id="51" name="Line 40"/>
            <p:cNvSpPr>
              <a:spLocks noChangeShapeType="1"/>
            </p:cNvSpPr>
            <p:nvPr/>
          </p:nvSpPr>
          <p:spPr bwMode="auto">
            <a:xfrm flipH="1">
              <a:off x="2112" y="2448"/>
              <a:ext cx="576" cy="33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25000" noProof="0">
                <a:ln>
                  <a:noFill/>
                </a:ln>
                <a:solidFill>
                  <a:srgbClr val="000000"/>
                </a:solidFill>
                <a:effectLst/>
                <a:uLnTx/>
                <a:uFillTx/>
                <a:latin typeface="Arial" panose="020B0604020202020204" pitchFamily="34" charset="0"/>
                <a:ea typeface="宋体" pitchFamily="2" charset="-122"/>
                <a:cs typeface="+mn-cs"/>
              </a:endParaRPr>
            </a:p>
          </p:txBody>
        </p:sp>
        <p:sp>
          <p:nvSpPr>
            <p:cNvPr id="52" name="Line 41"/>
            <p:cNvSpPr>
              <a:spLocks noChangeShapeType="1"/>
            </p:cNvSpPr>
            <p:nvPr/>
          </p:nvSpPr>
          <p:spPr bwMode="auto">
            <a:xfrm>
              <a:off x="2688" y="2448"/>
              <a:ext cx="48" cy="28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25000" noProof="0">
                <a:ln>
                  <a:noFill/>
                </a:ln>
                <a:solidFill>
                  <a:srgbClr val="000000"/>
                </a:solidFill>
                <a:effectLst/>
                <a:uLnTx/>
                <a:uFillTx/>
                <a:latin typeface="Arial" panose="020B0604020202020204" pitchFamily="34" charset="0"/>
                <a:ea typeface="宋体" pitchFamily="2" charset="-122"/>
                <a:cs typeface="+mn-cs"/>
              </a:endParaRPr>
            </a:p>
          </p:txBody>
        </p:sp>
        <p:sp>
          <p:nvSpPr>
            <p:cNvPr id="53" name="Line 42"/>
            <p:cNvSpPr>
              <a:spLocks noChangeShapeType="1"/>
            </p:cNvSpPr>
            <p:nvPr/>
          </p:nvSpPr>
          <p:spPr bwMode="auto">
            <a:xfrm>
              <a:off x="2688" y="2448"/>
              <a:ext cx="816" cy="33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25000" noProof="0">
                <a:ln>
                  <a:noFill/>
                </a:ln>
                <a:solidFill>
                  <a:srgbClr val="000000"/>
                </a:solidFill>
                <a:effectLst/>
                <a:uLnTx/>
                <a:uFillTx/>
                <a:latin typeface="Arial" panose="020B0604020202020204" pitchFamily="34" charset="0"/>
                <a:ea typeface="宋体" pitchFamily="2" charset="-122"/>
                <a:cs typeface="+mn-cs"/>
              </a:endParaRPr>
            </a:p>
          </p:txBody>
        </p:sp>
        <p:sp>
          <p:nvSpPr>
            <p:cNvPr id="54" name="Line 43"/>
            <p:cNvSpPr>
              <a:spLocks noChangeShapeType="1"/>
            </p:cNvSpPr>
            <p:nvPr/>
          </p:nvSpPr>
          <p:spPr bwMode="auto">
            <a:xfrm flipH="1">
              <a:off x="2448" y="2976"/>
              <a:ext cx="288" cy="24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25000" noProof="0">
                <a:ln>
                  <a:noFill/>
                </a:ln>
                <a:solidFill>
                  <a:srgbClr val="000000"/>
                </a:solidFill>
                <a:effectLst/>
                <a:uLnTx/>
                <a:uFillTx/>
                <a:latin typeface="Arial" panose="020B0604020202020204" pitchFamily="34" charset="0"/>
                <a:ea typeface="宋体" pitchFamily="2" charset="-122"/>
                <a:cs typeface="+mn-cs"/>
              </a:endParaRPr>
            </a:p>
          </p:txBody>
        </p:sp>
        <p:sp>
          <p:nvSpPr>
            <p:cNvPr id="55" name="Line 44"/>
            <p:cNvSpPr>
              <a:spLocks noChangeShapeType="1"/>
            </p:cNvSpPr>
            <p:nvPr/>
          </p:nvSpPr>
          <p:spPr bwMode="auto">
            <a:xfrm>
              <a:off x="2736" y="2976"/>
              <a:ext cx="336" cy="24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25000" noProof="0">
                <a:ln>
                  <a:noFill/>
                </a:ln>
                <a:solidFill>
                  <a:srgbClr val="000000"/>
                </a:solidFill>
                <a:effectLst/>
                <a:uLnTx/>
                <a:uFillTx/>
                <a:latin typeface="Arial" panose="020B0604020202020204" pitchFamily="34" charset="0"/>
                <a:ea typeface="宋体" pitchFamily="2" charset="-122"/>
                <a:cs typeface="+mn-cs"/>
              </a:endParaRPr>
            </a:p>
          </p:txBody>
        </p:sp>
        <p:sp>
          <p:nvSpPr>
            <p:cNvPr id="56" name="Line 46"/>
            <p:cNvSpPr>
              <a:spLocks noChangeShapeType="1"/>
            </p:cNvSpPr>
            <p:nvPr/>
          </p:nvSpPr>
          <p:spPr bwMode="auto">
            <a:xfrm flipH="1">
              <a:off x="1920" y="3408"/>
              <a:ext cx="1488" cy="33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25000" noProof="0">
                <a:ln>
                  <a:noFill/>
                </a:ln>
                <a:solidFill>
                  <a:srgbClr val="000000"/>
                </a:solidFill>
                <a:effectLst/>
                <a:uLnTx/>
                <a:uFillTx/>
                <a:latin typeface="Arial" panose="020B0604020202020204" pitchFamily="34" charset="0"/>
                <a:ea typeface="宋体" pitchFamily="2" charset="-122"/>
                <a:cs typeface="+mn-cs"/>
              </a:endParaRPr>
            </a:p>
          </p:txBody>
        </p:sp>
        <p:sp>
          <p:nvSpPr>
            <p:cNvPr id="57" name="Line 47"/>
            <p:cNvSpPr>
              <a:spLocks noChangeShapeType="1"/>
            </p:cNvSpPr>
            <p:nvPr/>
          </p:nvSpPr>
          <p:spPr bwMode="auto">
            <a:xfrm flipH="1">
              <a:off x="2880" y="3408"/>
              <a:ext cx="528" cy="33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25000" noProof="0">
                <a:ln>
                  <a:noFill/>
                </a:ln>
                <a:solidFill>
                  <a:srgbClr val="000000"/>
                </a:solidFill>
                <a:effectLst/>
                <a:uLnTx/>
                <a:uFillTx/>
                <a:latin typeface="Arial" panose="020B0604020202020204" pitchFamily="34" charset="0"/>
                <a:ea typeface="宋体" pitchFamily="2" charset="-122"/>
                <a:cs typeface="+mn-cs"/>
              </a:endParaRPr>
            </a:p>
          </p:txBody>
        </p:sp>
        <p:sp>
          <p:nvSpPr>
            <p:cNvPr id="58" name="Line 48"/>
            <p:cNvSpPr>
              <a:spLocks noChangeShapeType="1"/>
            </p:cNvSpPr>
            <p:nvPr/>
          </p:nvSpPr>
          <p:spPr bwMode="auto">
            <a:xfrm>
              <a:off x="3408" y="3408"/>
              <a:ext cx="379" cy="28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25000" noProof="0">
                <a:ln>
                  <a:noFill/>
                </a:ln>
                <a:solidFill>
                  <a:srgbClr val="000000"/>
                </a:solidFill>
                <a:effectLst/>
                <a:uLnTx/>
                <a:uFillTx/>
                <a:latin typeface="Arial" panose="020B0604020202020204" pitchFamily="34" charset="0"/>
                <a:ea typeface="宋体" pitchFamily="2" charset="-122"/>
                <a:cs typeface="+mn-cs"/>
              </a:endParaRPr>
            </a:p>
          </p:txBody>
        </p:sp>
      </p:grpSp>
      <p:sp>
        <p:nvSpPr>
          <p:cNvPr id="89" name="矩形 88"/>
          <p:cNvSpPr/>
          <p:nvPr/>
        </p:nvSpPr>
        <p:spPr bwMode="auto">
          <a:xfrm>
            <a:off x="4265966" y="5229200"/>
            <a:ext cx="4698522" cy="443420"/>
          </a:xfrm>
          <a:prstGeom prst="rect">
            <a:avLst/>
          </a:prstGeom>
          <a:noFill/>
          <a:ln w="762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25000" noProof="0">
              <a:ln>
                <a:noFill/>
              </a:ln>
              <a:solidFill>
                <a:srgbClr val="000000"/>
              </a:solidFill>
              <a:effectLst/>
              <a:uLnTx/>
              <a:uFillTx/>
              <a:latin typeface="Arial" panose="020B0604020202020204" pitchFamily="34" charset="0"/>
              <a:ea typeface="宋体" pitchFamily="2" charset="-122"/>
              <a:cs typeface="+mn-cs"/>
            </a:endParaRPr>
          </a:p>
        </p:txBody>
      </p:sp>
      <p:sp>
        <p:nvSpPr>
          <p:cNvPr id="90" name="矩形 89"/>
          <p:cNvSpPr/>
          <p:nvPr/>
        </p:nvSpPr>
        <p:spPr bwMode="auto">
          <a:xfrm>
            <a:off x="4265966" y="1130300"/>
            <a:ext cx="4698522" cy="443420"/>
          </a:xfrm>
          <a:prstGeom prst="rect">
            <a:avLst/>
          </a:prstGeom>
          <a:noFill/>
          <a:ln w="762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25000" noProof="0">
              <a:ln>
                <a:noFill/>
              </a:ln>
              <a:solidFill>
                <a:srgbClr val="000000"/>
              </a:solidFill>
              <a:effectLst/>
              <a:uLnTx/>
              <a:uFillTx/>
              <a:latin typeface="Arial" panose="020B0604020202020204" pitchFamily="34" charset="0"/>
              <a:ea typeface="宋体" pitchFamily="2" charset="-122"/>
              <a:cs typeface="+mn-cs"/>
            </a:endParaRPr>
          </a:p>
        </p:txBody>
      </p:sp>
      <p:grpSp>
        <p:nvGrpSpPr>
          <p:cNvPr id="91" name="组合 90"/>
          <p:cNvGrpSpPr/>
          <p:nvPr/>
        </p:nvGrpSpPr>
        <p:grpSpPr>
          <a:xfrm>
            <a:off x="245196" y="1210268"/>
            <a:ext cx="3663217" cy="5115084"/>
            <a:chOff x="468313" y="1446213"/>
            <a:chExt cx="4225925" cy="4192587"/>
          </a:xfrm>
        </p:grpSpPr>
        <p:sp>
          <p:nvSpPr>
            <p:cNvPr id="92" name="AutoShape 3"/>
            <p:cNvSpPr>
              <a:spLocks noChangeArrowheads="1"/>
            </p:cNvSpPr>
            <p:nvPr/>
          </p:nvSpPr>
          <p:spPr bwMode="auto">
            <a:xfrm>
              <a:off x="468313" y="1849438"/>
              <a:ext cx="4225925" cy="403225"/>
            </a:xfrm>
            <a:prstGeom prst="roundRect">
              <a:avLst>
                <a:gd name="adj" fmla="val 16667"/>
              </a:avLst>
            </a:prstGeom>
            <a:solidFill>
              <a:srgbClr val="C3D69B"/>
            </a:solidFill>
            <a:ln w="38100">
              <a:solidFill>
                <a:schemeClr val="tx1"/>
              </a:solidFill>
              <a:round/>
            </a:ln>
          </p:spPr>
          <p:txBody>
            <a:bodyPr wrap="none" lIns="91429" tIns="45714" rIns="91429" bIns="45714" anchor="ctr"/>
            <a:lstStyle>
              <a:lvl1pPr defTabSz="821055">
                <a:spcBef>
                  <a:spcPct val="20000"/>
                </a:spcBef>
                <a:buFont typeface="Wingdings" panose="05000000000000000000" pitchFamily="2" charset="2"/>
                <a:buChar char="n"/>
                <a:defRPr sz="2400" b="1">
                  <a:solidFill>
                    <a:schemeClr val="tx1"/>
                  </a:solidFill>
                  <a:latin typeface="Arial" panose="020B0604020202020204" pitchFamily="34" charset="0"/>
                  <a:ea typeface="黑体" pitchFamily="2" charset="-122"/>
                </a:defRPr>
              </a:lvl1pPr>
              <a:lvl2pPr marL="742950" indent="-285750" defTabSz="821055">
                <a:spcBef>
                  <a:spcPct val="20000"/>
                </a:spcBef>
                <a:buFont typeface="Wingdings" panose="05000000000000000000" pitchFamily="2" charset="2"/>
                <a:buChar char="l"/>
                <a:defRPr sz="2000" b="1">
                  <a:solidFill>
                    <a:schemeClr val="tx1"/>
                  </a:solidFill>
                  <a:latin typeface="Arial" panose="020B0604020202020204" pitchFamily="34" charset="0"/>
                  <a:ea typeface="楷体_GB2312" pitchFamily="49" charset="-122"/>
                </a:defRPr>
              </a:lvl2pPr>
              <a:lvl3pPr marL="1143000" indent="-228600" defTabSz="821055">
                <a:spcBef>
                  <a:spcPct val="20000"/>
                </a:spcBef>
                <a:buFont typeface="Gungsuh" panose="02030600000101010101" pitchFamily="18" charset="-127"/>
                <a:buChar char="-"/>
                <a:defRPr sz="2400" b="1">
                  <a:solidFill>
                    <a:schemeClr val="tx1"/>
                  </a:solidFill>
                  <a:latin typeface="Arial" panose="020B0604020202020204" pitchFamily="34" charset="0"/>
                  <a:ea typeface="宋体" pitchFamily="2" charset="-122"/>
                </a:defRPr>
              </a:lvl3pPr>
              <a:lvl4pPr marL="1600200" indent="-228600" defTabSz="821055">
                <a:spcBef>
                  <a:spcPct val="20000"/>
                </a:spcBef>
                <a:buChar char="•"/>
                <a:defRPr sz="1600">
                  <a:solidFill>
                    <a:schemeClr val="tx1"/>
                  </a:solidFill>
                  <a:latin typeface="Arial" panose="020B0604020202020204" pitchFamily="34" charset="0"/>
                  <a:ea typeface="黑体" pitchFamily="2" charset="-122"/>
                </a:defRPr>
              </a:lvl4pPr>
              <a:lvl5pPr marL="2057400" indent="-228600" defTabSz="821055">
                <a:spcBef>
                  <a:spcPct val="20000"/>
                </a:spcBef>
                <a:buChar char="»"/>
                <a:defRPr sz="2000">
                  <a:solidFill>
                    <a:schemeClr val="tx1"/>
                  </a:solidFill>
                  <a:latin typeface="Arial" panose="020B0604020202020204" pitchFamily="34" charset="0"/>
                  <a:ea typeface="宋体" pitchFamily="2" charset="-122"/>
                </a:defRPr>
              </a:lvl5pPr>
              <a:lvl6pPr marL="2514600" indent="-228600" defTabSz="821055"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defTabSz="821055"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defTabSz="821055"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defTabSz="821055"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marL="0" marR="0" lvl="0" indent="0" algn="ctr" defTabSz="821055"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00"/>
                  </a:solidFill>
                  <a:effectLst/>
                  <a:uLnTx/>
                  <a:uFillTx/>
                  <a:latin typeface="Calibri" panose="020F0502020204030204" pitchFamily="34" charset="0"/>
                  <a:ea typeface="宋体" pitchFamily="2" charset="-122"/>
                  <a:cs typeface="+mn-cs"/>
                </a:rPr>
                <a:t>Algorithm and Data Structure</a:t>
              </a:r>
              <a:endParaRPr kumimoji="0" lang="zh-CN" altLang="en-US" sz="1800" b="0" i="0" u="none" strike="noStrike" kern="1200" cap="none" spc="0" normalizeH="0" baseline="0" noProof="0" dirty="0">
                <a:ln>
                  <a:noFill/>
                </a:ln>
                <a:solidFill>
                  <a:srgbClr val="000000"/>
                </a:solidFill>
                <a:effectLst/>
                <a:uLnTx/>
                <a:uFillTx/>
                <a:latin typeface="Calibri" panose="020F0502020204030204" pitchFamily="34" charset="0"/>
                <a:ea typeface="宋体" pitchFamily="2" charset="-122"/>
                <a:cs typeface="+mn-cs"/>
              </a:endParaRPr>
            </a:p>
          </p:txBody>
        </p:sp>
        <p:sp>
          <p:nvSpPr>
            <p:cNvPr id="93" name="AutoShape 4"/>
            <p:cNvSpPr>
              <a:spLocks noChangeArrowheads="1"/>
            </p:cNvSpPr>
            <p:nvPr/>
          </p:nvSpPr>
          <p:spPr bwMode="auto">
            <a:xfrm>
              <a:off x="468313" y="3933825"/>
              <a:ext cx="4225925" cy="392113"/>
            </a:xfrm>
            <a:prstGeom prst="roundRect">
              <a:avLst>
                <a:gd name="adj" fmla="val 16667"/>
              </a:avLst>
            </a:prstGeom>
            <a:solidFill>
              <a:srgbClr val="99CCFF"/>
            </a:solidFill>
            <a:ln w="38100">
              <a:solidFill>
                <a:schemeClr val="tx1"/>
              </a:solidFill>
              <a:round/>
            </a:ln>
          </p:spPr>
          <p:txBody>
            <a:bodyPr wrap="none" lIns="91429" tIns="45714" rIns="91429" bIns="45714" anchor="ctr"/>
            <a:lstStyle>
              <a:lvl1pPr defTabSz="821055">
                <a:spcBef>
                  <a:spcPct val="20000"/>
                </a:spcBef>
                <a:buFont typeface="Wingdings" panose="05000000000000000000" pitchFamily="2" charset="2"/>
                <a:buChar char="n"/>
                <a:defRPr sz="2400" b="1">
                  <a:solidFill>
                    <a:schemeClr val="tx1"/>
                  </a:solidFill>
                  <a:latin typeface="Arial" panose="020B0604020202020204" pitchFamily="34" charset="0"/>
                  <a:ea typeface="黑体" pitchFamily="2" charset="-122"/>
                </a:defRPr>
              </a:lvl1pPr>
              <a:lvl2pPr marL="742950" indent="-285750" defTabSz="821055">
                <a:spcBef>
                  <a:spcPct val="20000"/>
                </a:spcBef>
                <a:buFont typeface="Wingdings" panose="05000000000000000000" pitchFamily="2" charset="2"/>
                <a:buChar char="l"/>
                <a:defRPr sz="2000" b="1">
                  <a:solidFill>
                    <a:schemeClr val="tx1"/>
                  </a:solidFill>
                  <a:latin typeface="Arial" panose="020B0604020202020204" pitchFamily="34" charset="0"/>
                  <a:ea typeface="楷体_GB2312" pitchFamily="49" charset="-122"/>
                </a:defRPr>
              </a:lvl2pPr>
              <a:lvl3pPr marL="1143000" indent="-228600" defTabSz="821055">
                <a:spcBef>
                  <a:spcPct val="20000"/>
                </a:spcBef>
                <a:buFont typeface="Gungsuh" panose="02030600000101010101" pitchFamily="18" charset="-127"/>
                <a:buChar char="-"/>
                <a:defRPr sz="2400" b="1">
                  <a:solidFill>
                    <a:schemeClr val="tx1"/>
                  </a:solidFill>
                  <a:latin typeface="Arial" panose="020B0604020202020204" pitchFamily="34" charset="0"/>
                  <a:ea typeface="宋体" pitchFamily="2" charset="-122"/>
                </a:defRPr>
              </a:lvl3pPr>
              <a:lvl4pPr marL="1600200" indent="-228600" defTabSz="821055">
                <a:spcBef>
                  <a:spcPct val="20000"/>
                </a:spcBef>
                <a:buChar char="•"/>
                <a:defRPr sz="1600">
                  <a:solidFill>
                    <a:schemeClr val="tx1"/>
                  </a:solidFill>
                  <a:latin typeface="Arial" panose="020B0604020202020204" pitchFamily="34" charset="0"/>
                  <a:ea typeface="黑体" pitchFamily="2" charset="-122"/>
                </a:defRPr>
              </a:lvl4pPr>
              <a:lvl5pPr marL="2057400" indent="-228600" defTabSz="821055">
                <a:spcBef>
                  <a:spcPct val="20000"/>
                </a:spcBef>
                <a:buChar char="»"/>
                <a:defRPr sz="2000">
                  <a:solidFill>
                    <a:schemeClr val="tx1"/>
                  </a:solidFill>
                  <a:latin typeface="Arial" panose="020B0604020202020204" pitchFamily="34" charset="0"/>
                  <a:ea typeface="宋体" pitchFamily="2" charset="-122"/>
                </a:defRPr>
              </a:lvl5pPr>
              <a:lvl6pPr marL="2514600" indent="-228600" defTabSz="821055"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defTabSz="821055"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defTabSz="821055"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defTabSz="821055"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marL="0" marR="0" lvl="0" indent="0" algn="ctr" defTabSz="821055"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00"/>
                  </a:solidFill>
                  <a:effectLst/>
                  <a:uLnTx/>
                  <a:uFillTx/>
                  <a:latin typeface="Calibri" panose="020F0502020204030204" pitchFamily="34" charset="0"/>
                  <a:ea typeface="宋体" pitchFamily="2" charset="-122"/>
                  <a:cs typeface="+mn-cs"/>
                </a:rPr>
                <a:t>Gates/Register-Transfer Level (RTL)</a:t>
              </a:r>
            </a:p>
          </p:txBody>
        </p:sp>
        <p:sp>
          <p:nvSpPr>
            <p:cNvPr id="94" name="AutoShape 5"/>
            <p:cNvSpPr>
              <a:spLocks noChangeArrowheads="1"/>
            </p:cNvSpPr>
            <p:nvPr/>
          </p:nvSpPr>
          <p:spPr bwMode="auto">
            <a:xfrm>
              <a:off x="468313" y="1446213"/>
              <a:ext cx="4217987" cy="403225"/>
            </a:xfrm>
            <a:prstGeom prst="roundRect">
              <a:avLst>
                <a:gd name="adj" fmla="val 16667"/>
              </a:avLst>
            </a:prstGeom>
            <a:solidFill>
              <a:srgbClr val="FFFFFF"/>
            </a:solidFill>
            <a:ln w="38100">
              <a:solidFill>
                <a:schemeClr val="tx1"/>
              </a:solidFill>
              <a:round/>
            </a:ln>
          </p:spPr>
          <p:txBody>
            <a:bodyPr wrap="none" lIns="91429" tIns="45714" rIns="91429" bIns="45714" anchor="ctr"/>
            <a:lstStyle>
              <a:lvl1pPr defTabSz="821055">
                <a:spcBef>
                  <a:spcPct val="20000"/>
                </a:spcBef>
                <a:buFont typeface="Wingdings" panose="05000000000000000000" pitchFamily="2" charset="2"/>
                <a:buChar char="n"/>
                <a:defRPr sz="2400" b="1">
                  <a:solidFill>
                    <a:schemeClr val="tx1"/>
                  </a:solidFill>
                  <a:latin typeface="Arial" panose="020B0604020202020204" pitchFamily="34" charset="0"/>
                  <a:ea typeface="黑体" pitchFamily="2" charset="-122"/>
                </a:defRPr>
              </a:lvl1pPr>
              <a:lvl2pPr marL="742950" indent="-285750" defTabSz="821055">
                <a:spcBef>
                  <a:spcPct val="20000"/>
                </a:spcBef>
                <a:buFont typeface="Wingdings" panose="05000000000000000000" pitchFamily="2" charset="2"/>
                <a:buChar char="l"/>
                <a:defRPr sz="2000" b="1">
                  <a:solidFill>
                    <a:schemeClr val="tx1"/>
                  </a:solidFill>
                  <a:latin typeface="Arial" panose="020B0604020202020204" pitchFamily="34" charset="0"/>
                  <a:ea typeface="楷体_GB2312" pitchFamily="49" charset="-122"/>
                </a:defRPr>
              </a:lvl2pPr>
              <a:lvl3pPr marL="1143000" indent="-228600" defTabSz="821055">
                <a:spcBef>
                  <a:spcPct val="20000"/>
                </a:spcBef>
                <a:buFont typeface="Gungsuh" panose="02030600000101010101" pitchFamily="18" charset="-127"/>
                <a:buChar char="-"/>
                <a:defRPr sz="2400" b="1">
                  <a:solidFill>
                    <a:schemeClr val="tx1"/>
                  </a:solidFill>
                  <a:latin typeface="Arial" panose="020B0604020202020204" pitchFamily="34" charset="0"/>
                  <a:ea typeface="宋体" pitchFamily="2" charset="-122"/>
                </a:defRPr>
              </a:lvl3pPr>
              <a:lvl4pPr marL="1600200" indent="-228600" defTabSz="821055">
                <a:spcBef>
                  <a:spcPct val="20000"/>
                </a:spcBef>
                <a:buChar char="•"/>
                <a:defRPr sz="1600">
                  <a:solidFill>
                    <a:schemeClr val="tx1"/>
                  </a:solidFill>
                  <a:latin typeface="Arial" panose="020B0604020202020204" pitchFamily="34" charset="0"/>
                  <a:ea typeface="黑体" pitchFamily="2" charset="-122"/>
                </a:defRPr>
              </a:lvl4pPr>
              <a:lvl5pPr marL="2057400" indent="-228600" defTabSz="821055">
                <a:spcBef>
                  <a:spcPct val="20000"/>
                </a:spcBef>
                <a:buChar char="»"/>
                <a:defRPr sz="2000">
                  <a:solidFill>
                    <a:schemeClr val="tx1"/>
                  </a:solidFill>
                  <a:latin typeface="Arial" panose="020B0604020202020204" pitchFamily="34" charset="0"/>
                  <a:ea typeface="宋体" pitchFamily="2" charset="-122"/>
                </a:defRPr>
              </a:lvl5pPr>
              <a:lvl6pPr marL="2514600" indent="-228600" defTabSz="821055"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defTabSz="821055"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defTabSz="821055"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defTabSz="821055"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marL="0" marR="0" lvl="0" indent="0" algn="ctr" defTabSz="821055" rtl="0" eaLnBrk="0" fontAlgn="base" latinLnBrk="0" hangingPunct="0">
                <a:lnSpc>
                  <a:spcPct val="100000"/>
                </a:lnSpc>
                <a:spcBef>
                  <a:spcPct val="0"/>
                </a:spcBef>
                <a:spcAft>
                  <a:spcPct val="0"/>
                </a:spcAft>
                <a:buClrTx/>
                <a:buSzTx/>
                <a:buFontTx/>
                <a:buNone/>
                <a:defRPr/>
              </a:pPr>
              <a:r>
                <a:rPr kumimoji="0" lang="en-US" altLang="zh-CN" sz="1800" b="1" i="0" u="none" strike="noStrike" kern="1200" cap="none" spc="0" normalizeH="0" baseline="0" noProof="0">
                  <a:ln>
                    <a:noFill/>
                  </a:ln>
                  <a:solidFill>
                    <a:srgbClr val="FF0000"/>
                  </a:solidFill>
                  <a:effectLst/>
                  <a:uLnTx/>
                  <a:uFillTx/>
                  <a:latin typeface="Calibri" panose="020F0502020204030204" pitchFamily="34" charset="0"/>
                  <a:ea typeface="宋体" pitchFamily="2" charset="-122"/>
                  <a:cs typeface="+mn-cs"/>
                </a:rPr>
                <a:t>Application</a:t>
              </a:r>
            </a:p>
          </p:txBody>
        </p:sp>
        <p:sp>
          <p:nvSpPr>
            <p:cNvPr id="95" name="AutoShape 6"/>
            <p:cNvSpPr>
              <a:spLocks noChangeArrowheads="1"/>
            </p:cNvSpPr>
            <p:nvPr/>
          </p:nvSpPr>
          <p:spPr bwMode="auto">
            <a:xfrm>
              <a:off x="468313" y="3059113"/>
              <a:ext cx="4225925" cy="471487"/>
            </a:xfrm>
            <a:prstGeom prst="roundRect">
              <a:avLst>
                <a:gd name="adj" fmla="val 16667"/>
              </a:avLst>
            </a:prstGeom>
            <a:solidFill>
              <a:srgbClr val="FF0000"/>
            </a:solidFill>
            <a:ln w="38100">
              <a:solidFill>
                <a:schemeClr val="tx1"/>
              </a:solidFill>
              <a:round/>
            </a:ln>
          </p:spPr>
          <p:txBody>
            <a:bodyPr wrap="none" lIns="91429" tIns="45714" rIns="91429" bIns="45714" anchor="ctr"/>
            <a:lstStyle>
              <a:lvl1pPr defTabSz="821055">
                <a:spcBef>
                  <a:spcPct val="20000"/>
                </a:spcBef>
                <a:buFont typeface="Wingdings" panose="05000000000000000000" pitchFamily="2" charset="2"/>
                <a:buChar char="n"/>
                <a:defRPr sz="2400" b="1">
                  <a:solidFill>
                    <a:schemeClr val="tx1"/>
                  </a:solidFill>
                  <a:latin typeface="Arial" panose="020B0604020202020204" pitchFamily="34" charset="0"/>
                  <a:ea typeface="黑体" pitchFamily="2" charset="-122"/>
                </a:defRPr>
              </a:lvl1pPr>
              <a:lvl2pPr marL="742950" indent="-285750" defTabSz="821055">
                <a:spcBef>
                  <a:spcPct val="20000"/>
                </a:spcBef>
                <a:buFont typeface="Wingdings" panose="05000000000000000000" pitchFamily="2" charset="2"/>
                <a:buChar char="l"/>
                <a:defRPr sz="2000" b="1">
                  <a:solidFill>
                    <a:schemeClr val="tx1"/>
                  </a:solidFill>
                  <a:latin typeface="Arial" panose="020B0604020202020204" pitchFamily="34" charset="0"/>
                  <a:ea typeface="楷体_GB2312" pitchFamily="49" charset="-122"/>
                </a:defRPr>
              </a:lvl2pPr>
              <a:lvl3pPr marL="1143000" indent="-228600" defTabSz="821055">
                <a:spcBef>
                  <a:spcPct val="20000"/>
                </a:spcBef>
                <a:buFont typeface="Gungsuh" panose="02030600000101010101" pitchFamily="18" charset="-127"/>
                <a:buChar char="-"/>
                <a:defRPr sz="2400" b="1">
                  <a:solidFill>
                    <a:schemeClr val="tx1"/>
                  </a:solidFill>
                  <a:latin typeface="Arial" panose="020B0604020202020204" pitchFamily="34" charset="0"/>
                  <a:ea typeface="宋体" pitchFamily="2" charset="-122"/>
                </a:defRPr>
              </a:lvl3pPr>
              <a:lvl4pPr marL="1600200" indent="-228600" defTabSz="821055">
                <a:spcBef>
                  <a:spcPct val="20000"/>
                </a:spcBef>
                <a:buChar char="•"/>
                <a:defRPr sz="1600">
                  <a:solidFill>
                    <a:schemeClr val="tx1"/>
                  </a:solidFill>
                  <a:latin typeface="Arial" panose="020B0604020202020204" pitchFamily="34" charset="0"/>
                  <a:ea typeface="黑体" pitchFamily="2" charset="-122"/>
                </a:defRPr>
              </a:lvl4pPr>
              <a:lvl5pPr marL="2057400" indent="-228600" defTabSz="821055">
                <a:spcBef>
                  <a:spcPct val="20000"/>
                </a:spcBef>
                <a:buChar char="»"/>
                <a:defRPr sz="2000">
                  <a:solidFill>
                    <a:schemeClr val="tx1"/>
                  </a:solidFill>
                  <a:latin typeface="Arial" panose="020B0604020202020204" pitchFamily="34" charset="0"/>
                  <a:ea typeface="宋体" pitchFamily="2" charset="-122"/>
                </a:defRPr>
              </a:lvl5pPr>
              <a:lvl6pPr marL="2514600" indent="-228600" defTabSz="821055"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defTabSz="821055"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defTabSz="821055"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defTabSz="821055"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marL="0" marR="0" lvl="0" indent="0" algn="ctr" defTabSz="821055" rtl="0" eaLnBrk="0" fontAlgn="base" latinLnBrk="0" hangingPunct="0">
                <a:lnSpc>
                  <a:spcPct val="100000"/>
                </a:lnSpc>
                <a:spcBef>
                  <a:spcPct val="0"/>
                </a:spcBef>
                <a:spcAft>
                  <a:spcPct val="0"/>
                </a:spcAft>
                <a:buClrTx/>
                <a:buSzTx/>
                <a:buFontTx/>
                <a:buNone/>
                <a:defRPr/>
              </a:pPr>
              <a:r>
                <a:rPr kumimoji="0" lang="en-US" altLang="zh-CN" sz="1800" b="1" i="0" u="none" strike="noStrike" kern="1200" cap="none" spc="0" normalizeH="0" baseline="0" noProof="0" dirty="0">
                  <a:ln>
                    <a:noFill/>
                  </a:ln>
                  <a:solidFill>
                    <a:srgbClr val="FFFFFF"/>
                  </a:solidFill>
                  <a:effectLst/>
                  <a:uLnTx/>
                  <a:uFillTx/>
                  <a:latin typeface="Calibri" panose="020F0502020204030204" pitchFamily="34" charset="0"/>
                  <a:ea typeface="宋体" pitchFamily="2" charset="-122"/>
                  <a:cs typeface="+mn-cs"/>
                </a:rPr>
                <a:t>Instruction Set Architecture (ISA)</a:t>
              </a:r>
            </a:p>
          </p:txBody>
        </p:sp>
        <p:sp>
          <p:nvSpPr>
            <p:cNvPr id="96" name="AutoShape 7"/>
            <p:cNvSpPr>
              <a:spLocks noChangeArrowheads="1"/>
            </p:cNvSpPr>
            <p:nvPr/>
          </p:nvSpPr>
          <p:spPr bwMode="auto">
            <a:xfrm>
              <a:off x="468313" y="2655888"/>
              <a:ext cx="4214812" cy="403225"/>
            </a:xfrm>
            <a:prstGeom prst="roundRect">
              <a:avLst>
                <a:gd name="adj" fmla="val 16667"/>
              </a:avLst>
            </a:prstGeom>
            <a:solidFill>
              <a:schemeClr val="accent2">
                <a:lumMod val="40000"/>
                <a:lumOff val="60000"/>
              </a:schemeClr>
            </a:solidFill>
            <a:ln w="38100">
              <a:solidFill>
                <a:schemeClr val="tx1"/>
              </a:solidFill>
              <a:round/>
            </a:ln>
          </p:spPr>
          <p:txBody>
            <a:bodyPr wrap="none" lIns="91429" tIns="45714" rIns="91429" bIns="45714" anchor="ctr"/>
            <a:lstStyle>
              <a:lvl1pPr defTabSz="821055">
                <a:spcBef>
                  <a:spcPct val="20000"/>
                </a:spcBef>
                <a:buFont typeface="Wingdings" panose="05000000000000000000" pitchFamily="2" charset="2"/>
                <a:buChar char="n"/>
                <a:defRPr sz="2400" b="1">
                  <a:solidFill>
                    <a:schemeClr val="tx1"/>
                  </a:solidFill>
                  <a:latin typeface="Arial" panose="020B0604020202020204" pitchFamily="34" charset="0"/>
                  <a:ea typeface="黑体" pitchFamily="2" charset="-122"/>
                </a:defRPr>
              </a:lvl1pPr>
              <a:lvl2pPr marL="742950" indent="-285750" defTabSz="821055">
                <a:spcBef>
                  <a:spcPct val="20000"/>
                </a:spcBef>
                <a:buFont typeface="Wingdings" panose="05000000000000000000" pitchFamily="2" charset="2"/>
                <a:buChar char="l"/>
                <a:defRPr sz="2000" b="1">
                  <a:solidFill>
                    <a:schemeClr val="tx1"/>
                  </a:solidFill>
                  <a:latin typeface="Arial" panose="020B0604020202020204" pitchFamily="34" charset="0"/>
                  <a:ea typeface="楷体_GB2312" pitchFamily="49" charset="-122"/>
                </a:defRPr>
              </a:lvl2pPr>
              <a:lvl3pPr marL="1143000" indent="-228600" defTabSz="821055">
                <a:spcBef>
                  <a:spcPct val="20000"/>
                </a:spcBef>
                <a:buFont typeface="Gungsuh" panose="02030600000101010101" pitchFamily="18" charset="-127"/>
                <a:buChar char="-"/>
                <a:defRPr sz="2400" b="1">
                  <a:solidFill>
                    <a:schemeClr val="tx1"/>
                  </a:solidFill>
                  <a:latin typeface="Arial" panose="020B0604020202020204" pitchFamily="34" charset="0"/>
                  <a:ea typeface="宋体" pitchFamily="2" charset="-122"/>
                </a:defRPr>
              </a:lvl3pPr>
              <a:lvl4pPr marL="1600200" indent="-228600" defTabSz="821055">
                <a:spcBef>
                  <a:spcPct val="20000"/>
                </a:spcBef>
                <a:buChar char="•"/>
                <a:defRPr sz="1600">
                  <a:solidFill>
                    <a:schemeClr val="tx1"/>
                  </a:solidFill>
                  <a:latin typeface="Arial" panose="020B0604020202020204" pitchFamily="34" charset="0"/>
                  <a:ea typeface="黑体" pitchFamily="2" charset="-122"/>
                </a:defRPr>
              </a:lvl4pPr>
              <a:lvl5pPr marL="2057400" indent="-228600" defTabSz="821055">
                <a:spcBef>
                  <a:spcPct val="20000"/>
                </a:spcBef>
                <a:buChar char="»"/>
                <a:defRPr sz="2000">
                  <a:solidFill>
                    <a:schemeClr val="tx1"/>
                  </a:solidFill>
                  <a:latin typeface="Arial" panose="020B0604020202020204" pitchFamily="34" charset="0"/>
                  <a:ea typeface="宋体" pitchFamily="2" charset="-122"/>
                </a:defRPr>
              </a:lvl5pPr>
              <a:lvl6pPr marL="2514600" indent="-228600" defTabSz="821055"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defTabSz="821055"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defTabSz="821055"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defTabSz="821055"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marL="0" marR="0" lvl="0" indent="0" algn="ctr" defTabSz="821055"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00"/>
                  </a:solidFill>
                  <a:effectLst/>
                  <a:uLnTx/>
                  <a:uFillTx/>
                  <a:latin typeface="Calibri" panose="020F0502020204030204" pitchFamily="34" charset="0"/>
                  <a:ea typeface="宋体" pitchFamily="2" charset="-122"/>
                  <a:cs typeface="+mn-cs"/>
                </a:rPr>
                <a:t>Operating System/Virtual Machines</a:t>
              </a:r>
            </a:p>
          </p:txBody>
        </p:sp>
        <p:sp>
          <p:nvSpPr>
            <p:cNvPr id="97" name="AutoShape 8"/>
            <p:cNvSpPr>
              <a:spLocks noChangeArrowheads="1"/>
            </p:cNvSpPr>
            <p:nvPr/>
          </p:nvSpPr>
          <p:spPr bwMode="auto">
            <a:xfrm>
              <a:off x="468313" y="3530600"/>
              <a:ext cx="4225925" cy="403225"/>
            </a:xfrm>
            <a:prstGeom prst="roundRect">
              <a:avLst>
                <a:gd name="adj" fmla="val 16667"/>
              </a:avLst>
            </a:prstGeom>
            <a:solidFill>
              <a:srgbClr val="99CCFF"/>
            </a:solidFill>
            <a:ln w="38100">
              <a:solidFill>
                <a:schemeClr val="tx1"/>
              </a:solidFill>
              <a:round/>
            </a:ln>
          </p:spPr>
          <p:txBody>
            <a:bodyPr wrap="none" lIns="91429" tIns="45714" rIns="91429" bIns="45714" anchor="ctr"/>
            <a:lstStyle>
              <a:lvl1pPr defTabSz="821055">
                <a:spcBef>
                  <a:spcPct val="20000"/>
                </a:spcBef>
                <a:buFont typeface="Wingdings" panose="05000000000000000000" pitchFamily="2" charset="2"/>
                <a:buChar char="n"/>
                <a:defRPr sz="2400" b="1">
                  <a:solidFill>
                    <a:schemeClr val="tx1"/>
                  </a:solidFill>
                  <a:latin typeface="Arial" panose="020B0604020202020204" pitchFamily="34" charset="0"/>
                  <a:ea typeface="黑体" pitchFamily="2" charset="-122"/>
                </a:defRPr>
              </a:lvl1pPr>
              <a:lvl2pPr marL="742950" indent="-285750" defTabSz="821055">
                <a:spcBef>
                  <a:spcPct val="20000"/>
                </a:spcBef>
                <a:buFont typeface="Wingdings" panose="05000000000000000000" pitchFamily="2" charset="2"/>
                <a:buChar char="l"/>
                <a:defRPr sz="2000" b="1">
                  <a:solidFill>
                    <a:schemeClr val="tx1"/>
                  </a:solidFill>
                  <a:latin typeface="Arial" panose="020B0604020202020204" pitchFamily="34" charset="0"/>
                  <a:ea typeface="楷体_GB2312" pitchFamily="49" charset="-122"/>
                </a:defRPr>
              </a:lvl2pPr>
              <a:lvl3pPr marL="1143000" indent="-228600" defTabSz="821055">
                <a:spcBef>
                  <a:spcPct val="20000"/>
                </a:spcBef>
                <a:buFont typeface="Gungsuh" panose="02030600000101010101" pitchFamily="18" charset="-127"/>
                <a:buChar char="-"/>
                <a:defRPr sz="2400" b="1">
                  <a:solidFill>
                    <a:schemeClr val="tx1"/>
                  </a:solidFill>
                  <a:latin typeface="Arial" panose="020B0604020202020204" pitchFamily="34" charset="0"/>
                  <a:ea typeface="宋体" pitchFamily="2" charset="-122"/>
                </a:defRPr>
              </a:lvl3pPr>
              <a:lvl4pPr marL="1600200" indent="-228600" defTabSz="821055">
                <a:spcBef>
                  <a:spcPct val="20000"/>
                </a:spcBef>
                <a:buChar char="•"/>
                <a:defRPr sz="1600">
                  <a:solidFill>
                    <a:schemeClr val="tx1"/>
                  </a:solidFill>
                  <a:latin typeface="Arial" panose="020B0604020202020204" pitchFamily="34" charset="0"/>
                  <a:ea typeface="黑体" pitchFamily="2" charset="-122"/>
                </a:defRPr>
              </a:lvl4pPr>
              <a:lvl5pPr marL="2057400" indent="-228600" defTabSz="821055">
                <a:spcBef>
                  <a:spcPct val="20000"/>
                </a:spcBef>
                <a:buChar char="»"/>
                <a:defRPr sz="2000">
                  <a:solidFill>
                    <a:schemeClr val="tx1"/>
                  </a:solidFill>
                  <a:latin typeface="Arial" panose="020B0604020202020204" pitchFamily="34" charset="0"/>
                  <a:ea typeface="宋体" pitchFamily="2" charset="-122"/>
                </a:defRPr>
              </a:lvl5pPr>
              <a:lvl6pPr marL="2514600" indent="-228600" defTabSz="821055"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defTabSz="821055"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defTabSz="821055"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defTabSz="821055"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marL="0" marR="0" lvl="0" indent="0" algn="ctr" defTabSz="821055"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00"/>
                  </a:solidFill>
                  <a:effectLst/>
                  <a:uLnTx/>
                  <a:uFillTx/>
                  <a:latin typeface="Calibri" panose="020F0502020204030204" pitchFamily="34" charset="0"/>
                  <a:ea typeface="宋体" pitchFamily="2" charset="-122"/>
                  <a:cs typeface="+mn-cs"/>
                </a:rPr>
                <a:t>Microarchitecture</a:t>
              </a:r>
            </a:p>
          </p:txBody>
        </p:sp>
        <p:sp>
          <p:nvSpPr>
            <p:cNvPr id="98" name="AutoShape 9"/>
            <p:cNvSpPr>
              <a:spLocks noChangeArrowheads="1"/>
            </p:cNvSpPr>
            <p:nvPr/>
          </p:nvSpPr>
          <p:spPr bwMode="auto">
            <a:xfrm>
              <a:off x="468313" y="4740275"/>
              <a:ext cx="4225925" cy="458788"/>
            </a:xfrm>
            <a:prstGeom prst="roundRect">
              <a:avLst>
                <a:gd name="adj" fmla="val 16667"/>
              </a:avLst>
            </a:prstGeom>
            <a:solidFill>
              <a:srgbClr val="99CCFF"/>
            </a:solidFill>
            <a:ln w="38100">
              <a:solidFill>
                <a:schemeClr val="tx1"/>
              </a:solidFill>
              <a:round/>
            </a:ln>
          </p:spPr>
          <p:txBody>
            <a:bodyPr wrap="none" lIns="91429" tIns="45714" rIns="91429" bIns="45714" anchor="ctr"/>
            <a:lstStyle>
              <a:lvl1pPr defTabSz="821055">
                <a:spcBef>
                  <a:spcPct val="20000"/>
                </a:spcBef>
                <a:buFont typeface="Wingdings" panose="05000000000000000000" pitchFamily="2" charset="2"/>
                <a:buChar char="n"/>
                <a:defRPr sz="2400" b="1">
                  <a:solidFill>
                    <a:schemeClr val="tx1"/>
                  </a:solidFill>
                  <a:latin typeface="Arial" panose="020B0604020202020204" pitchFamily="34" charset="0"/>
                  <a:ea typeface="黑体" pitchFamily="2" charset="-122"/>
                </a:defRPr>
              </a:lvl1pPr>
              <a:lvl2pPr marL="742950" indent="-285750" defTabSz="821055">
                <a:spcBef>
                  <a:spcPct val="20000"/>
                </a:spcBef>
                <a:buFont typeface="Wingdings" panose="05000000000000000000" pitchFamily="2" charset="2"/>
                <a:buChar char="l"/>
                <a:defRPr sz="2000" b="1">
                  <a:solidFill>
                    <a:schemeClr val="tx1"/>
                  </a:solidFill>
                  <a:latin typeface="Arial" panose="020B0604020202020204" pitchFamily="34" charset="0"/>
                  <a:ea typeface="楷体_GB2312" pitchFamily="49" charset="-122"/>
                </a:defRPr>
              </a:lvl2pPr>
              <a:lvl3pPr marL="1143000" indent="-228600" defTabSz="821055">
                <a:spcBef>
                  <a:spcPct val="20000"/>
                </a:spcBef>
                <a:buFont typeface="Gungsuh" panose="02030600000101010101" pitchFamily="18" charset="-127"/>
                <a:buChar char="-"/>
                <a:defRPr sz="2400" b="1">
                  <a:solidFill>
                    <a:schemeClr val="tx1"/>
                  </a:solidFill>
                  <a:latin typeface="Arial" panose="020B0604020202020204" pitchFamily="34" charset="0"/>
                  <a:ea typeface="宋体" pitchFamily="2" charset="-122"/>
                </a:defRPr>
              </a:lvl3pPr>
              <a:lvl4pPr marL="1600200" indent="-228600" defTabSz="821055">
                <a:spcBef>
                  <a:spcPct val="20000"/>
                </a:spcBef>
                <a:buChar char="•"/>
                <a:defRPr sz="1600">
                  <a:solidFill>
                    <a:schemeClr val="tx1"/>
                  </a:solidFill>
                  <a:latin typeface="Arial" panose="020B0604020202020204" pitchFamily="34" charset="0"/>
                  <a:ea typeface="黑体" pitchFamily="2" charset="-122"/>
                </a:defRPr>
              </a:lvl4pPr>
              <a:lvl5pPr marL="2057400" indent="-228600" defTabSz="821055">
                <a:spcBef>
                  <a:spcPct val="20000"/>
                </a:spcBef>
                <a:buChar char="»"/>
                <a:defRPr sz="2000">
                  <a:solidFill>
                    <a:schemeClr val="tx1"/>
                  </a:solidFill>
                  <a:latin typeface="Arial" panose="020B0604020202020204" pitchFamily="34" charset="0"/>
                  <a:ea typeface="宋体" pitchFamily="2" charset="-122"/>
                </a:defRPr>
              </a:lvl5pPr>
              <a:lvl6pPr marL="2514600" indent="-228600" defTabSz="821055"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defTabSz="821055"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defTabSz="821055"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defTabSz="821055"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marL="0" marR="0" lvl="0" indent="0" algn="ctr" defTabSz="821055"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rPr>
                <a:t>Electronic Devices</a:t>
              </a:r>
            </a:p>
          </p:txBody>
        </p:sp>
        <p:sp>
          <p:nvSpPr>
            <p:cNvPr id="99" name="AutoShape 10"/>
            <p:cNvSpPr>
              <a:spLocks noChangeArrowheads="1"/>
            </p:cNvSpPr>
            <p:nvPr/>
          </p:nvSpPr>
          <p:spPr bwMode="auto">
            <a:xfrm>
              <a:off x="468313" y="2252663"/>
              <a:ext cx="4225925" cy="403225"/>
            </a:xfrm>
            <a:prstGeom prst="roundRect">
              <a:avLst>
                <a:gd name="adj" fmla="val 16667"/>
              </a:avLst>
            </a:prstGeom>
            <a:solidFill>
              <a:schemeClr val="accent2">
                <a:lumMod val="40000"/>
                <a:lumOff val="60000"/>
              </a:schemeClr>
            </a:solidFill>
            <a:ln w="38100">
              <a:solidFill>
                <a:schemeClr val="tx1"/>
              </a:solidFill>
              <a:round/>
            </a:ln>
          </p:spPr>
          <p:txBody>
            <a:bodyPr wrap="none" lIns="91429" tIns="45714" rIns="91429" bIns="45714" anchor="ctr"/>
            <a:lstStyle>
              <a:lvl1pPr defTabSz="821055">
                <a:spcBef>
                  <a:spcPct val="20000"/>
                </a:spcBef>
                <a:buFont typeface="Wingdings" panose="05000000000000000000" pitchFamily="2" charset="2"/>
                <a:buChar char="n"/>
                <a:defRPr sz="2400" b="1">
                  <a:solidFill>
                    <a:schemeClr val="tx1"/>
                  </a:solidFill>
                  <a:latin typeface="Arial" panose="020B0604020202020204" pitchFamily="34" charset="0"/>
                  <a:ea typeface="黑体" pitchFamily="2" charset="-122"/>
                </a:defRPr>
              </a:lvl1pPr>
              <a:lvl2pPr marL="742950" indent="-285750" defTabSz="821055">
                <a:spcBef>
                  <a:spcPct val="20000"/>
                </a:spcBef>
                <a:buFont typeface="Wingdings" panose="05000000000000000000" pitchFamily="2" charset="2"/>
                <a:buChar char="l"/>
                <a:defRPr sz="2000" b="1">
                  <a:solidFill>
                    <a:schemeClr val="tx1"/>
                  </a:solidFill>
                  <a:latin typeface="Arial" panose="020B0604020202020204" pitchFamily="34" charset="0"/>
                  <a:ea typeface="楷体_GB2312" pitchFamily="49" charset="-122"/>
                </a:defRPr>
              </a:lvl2pPr>
              <a:lvl3pPr marL="1143000" indent="-228600" defTabSz="821055">
                <a:spcBef>
                  <a:spcPct val="20000"/>
                </a:spcBef>
                <a:buFont typeface="Gungsuh" panose="02030600000101010101" pitchFamily="18" charset="-127"/>
                <a:buChar char="-"/>
                <a:defRPr sz="2400" b="1">
                  <a:solidFill>
                    <a:schemeClr val="tx1"/>
                  </a:solidFill>
                  <a:latin typeface="Arial" panose="020B0604020202020204" pitchFamily="34" charset="0"/>
                  <a:ea typeface="宋体" pitchFamily="2" charset="-122"/>
                </a:defRPr>
              </a:lvl3pPr>
              <a:lvl4pPr marL="1600200" indent="-228600" defTabSz="821055">
                <a:spcBef>
                  <a:spcPct val="20000"/>
                </a:spcBef>
                <a:buChar char="•"/>
                <a:defRPr sz="1600">
                  <a:solidFill>
                    <a:schemeClr val="tx1"/>
                  </a:solidFill>
                  <a:latin typeface="Arial" panose="020B0604020202020204" pitchFamily="34" charset="0"/>
                  <a:ea typeface="黑体" pitchFamily="2" charset="-122"/>
                </a:defRPr>
              </a:lvl4pPr>
              <a:lvl5pPr marL="2057400" indent="-228600" defTabSz="821055">
                <a:spcBef>
                  <a:spcPct val="20000"/>
                </a:spcBef>
                <a:buChar char="»"/>
                <a:defRPr sz="2000">
                  <a:solidFill>
                    <a:schemeClr val="tx1"/>
                  </a:solidFill>
                  <a:latin typeface="Arial" panose="020B0604020202020204" pitchFamily="34" charset="0"/>
                  <a:ea typeface="宋体" pitchFamily="2" charset="-122"/>
                </a:defRPr>
              </a:lvl5pPr>
              <a:lvl6pPr marL="2514600" indent="-228600" defTabSz="821055"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defTabSz="821055"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defTabSz="821055"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defTabSz="821055"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marL="0" marR="0" lvl="0" indent="0" algn="ctr" defTabSz="821055"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00"/>
                  </a:solidFill>
                  <a:effectLst/>
                  <a:uLnTx/>
                  <a:uFillTx/>
                  <a:latin typeface="Calibri" panose="020F0502020204030204" pitchFamily="34" charset="0"/>
                  <a:ea typeface="宋体" pitchFamily="2" charset="-122"/>
                  <a:cs typeface="+mn-cs"/>
                </a:rPr>
                <a:t>Programming Language/Compiler</a:t>
              </a:r>
            </a:p>
          </p:txBody>
        </p:sp>
        <p:sp>
          <p:nvSpPr>
            <p:cNvPr id="100" name="AutoShape 11"/>
            <p:cNvSpPr>
              <a:spLocks noChangeArrowheads="1"/>
            </p:cNvSpPr>
            <p:nvPr/>
          </p:nvSpPr>
          <p:spPr bwMode="auto">
            <a:xfrm>
              <a:off x="468313" y="4337050"/>
              <a:ext cx="4225925" cy="392113"/>
            </a:xfrm>
            <a:prstGeom prst="roundRect">
              <a:avLst>
                <a:gd name="adj" fmla="val 16667"/>
              </a:avLst>
            </a:prstGeom>
            <a:solidFill>
              <a:srgbClr val="99CCFF"/>
            </a:solidFill>
            <a:ln w="38100">
              <a:solidFill>
                <a:schemeClr val="tx1"/>
              </a:solidFill>
              <a:round/>
            </a:ln>
          </p:spPr>
          <p:txBody>
            <a:bodyPr wrap="none" lIns="91429" tIns="45714" rIns="91429" bIns="45714" anchor="ctr"/>
            <a:lstStyle>
              <a:lvl1pPr defTabSz="821055">
                <a:spcBef>
                  <a:spcPct val="20000"/>
                </a:spcBef>
                <a:buFont typeface="Wingdings" panose="05000000000000000000" pitchFamily="2" charset="2"/>
                <a:buChar char="n"/>
                <a:defRPr sz="2400" b="1">
                  <a:solidFill>
                    <a:schemeClr val="tx1"/>
                  </a:solidFill>
                  <a:latin typeface="Arial" panose="020B0604020202020204" pitchFamily="34" charset="0"/>
                  <a:ea typeface="黑体" pitchFamily="2" charset="-122"/>
                </a:defRPr>
              </a:lvl1pPr>
              <a:lvl2pPr marL="742950" indent="-285750" defTabSz="821055">
                <a:spcBef>
                  <a:spcPct val="20000"/>
                </a:spcBef>
                <a:buFont typeface="Wingdings" panose="05000000000000000000" pitchFamily="2" charset="2"/>
                <a:buChar char="l"/>
                <a:defRPr sz="2000" b="1">
                  <a:solidFill>
                    <a:schemeClr val="tx1"/>
                  </a:solidFill>
                  <a:latin typeface="Arial" panose="020B0604020202020204" pitchFamily="34" charset="0"/>
                  <a:ea typeface="楷体_GB2312" pitchFamily="49" charset="-122"/>
                </a:defRPr>
              </a:lvl2pPr>
              <a:lvl3pPr marL="1143000" indent="-228600" defTabSz="821055">
                <a:spcBef>
                  <a:spcPct val="20000"/>
                </a:spcBef>
                <a:buFont typeface="Gungsuh" panose="02030600000101010101" pitchFamily="18" charset="-127"/>
                <a:buChar char="-"/>
                <a:defRPr sz="2400" b="1">
                  <a:solidFill>
                    <a:schemeClr val="tx1"/>
                  </a:solidFill>
                  <a:latin typeface="Arial" panose="020B0604020202020204" pitchFamily="34" charset="0"/>
                  <a:ea typeface="宋体" pitchFamily="2" charset="-122"/>
                </a:defRPr>
              </a:lvl3pPr>
              <a:lvl4pPr marL="1600200" indent="-228600" defTabSz="821055">
                <a:spcBef>
                  <a:spcPct val="20000"/>
                </a:spcBef>
                <a:buChar char="•"/>
                <a:defRPr sz="1600">
                  <a:solidFill>
                    <a:schemeClr val="tx1"/>
                  </a:solidFill>
                  <a:latin typeface="Arial" panose="020B0604020202020204" pitchFamily="34" charset="0"/>
                  <a:ea typeface="黑体" pitchFamily="2" charset="-122"/>
                </a:defRPr>
              </a:lvl4pPr>
              <a:lvl5pPr marL="2057400" indent="-228600" defTabSz="821055">
                <a:spcBef>
                  <a:spcPct val="20000"/>
                </a:spcBef>
                <a:buChar char="»"/>
                <a:defRPr sz="2000">
                  <a:solidFill>
                    <a:schemeClr val="tx1"/>
                  </a:solidFill>
                  <a:latin typeface="Arial" panose="020B0604020202020204" pitchFamily="34" charset="0"/>
                  <a:ea typeface="宋体" pitchFamily="2" charset="-122"/>
                </a:defRPr>
              </a:lvl5pPr>
              <a:lvl6pPr marL="2514600" indent="-228600" defTabSz="821055"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defTabSz="821055"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defTabSz="821055"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defTabSz="821055"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marL="0" marR="0" lvl="0" indent="0" algn="ctr" defTabSz="821055"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rPr>
                <a:t>Analog/Digital Circuits</a:t>
              </a:r>
            </a:p>
          </p:txBody>
        </p:sp>
        <p:sp>
          <p:nvSpPr>
            <p:cNvPr id="101" name="AutoShape 12"/>
            <p:cNvSpPr>
              <a:spLocks noChangeArrowheads="1"/>
            </p:cNvSpPr>
            <p:nvPr/>
          </p:nvSpPr>
          <p:spPr bwMode="auto">
            <a:xfrm>
              <a:off x="468313" y="5180013"/>
              <a:ext cx="4225925" cy="458787"/>
            </a:xfrm>
            <a:prstGeom prst="roundRect">
              <a:avLst>
                <a:gd name="adj" fmla="val 16667"/>
              </a:avLst>
            </a:prstGeom>
            <a:solidFill>
              <a:schemeClr val="bg1"/>
            </a:solidFill>
            <a:ln w="38100">
              <a:solidFill>
                <a:schemeClr val="tx1"/>
              </a:solidFill>
              <a:round/>
            </a:ln>
          </p:spPr>
          <p:txBody>
            <a:bodyPr wrap="none" lIns="91429" tIns="45714" rIns="91429" bIns="45714" anchor="ctr"/>
            <a:lstStyle>
              <a:lvl1pPr defTabSz="821055">
                <a:spcBef>
                  <a:spcPct val="20000"/>
                </a:spcBef>
                <a:buFont typeface="Wingdings" panose="05000000000000000000" pitchFamily="2" charset="2"/>
                <a:buChar char="n"/>
                <a:defRPr sz="2400" b="1">
                  <a:solidFill>
                    <a:schemeClr val="tx1"/>
                  </a:solidFill>
                  <a:latin typeface="Arial" panose="020B0604020202020204" pitchFamily="34" charset="0"/>
                  <a:ea typeface="黑体" pitchFamily="2" charset="-122"/>
                </a:defRPr>
              </a:lvl1pPr>
              <a:lvl2pPr marL="742950" indent="-285750" defTabSz="821055">
                <a:spcBef>
                  <a:spcPct val="20000"/>
                </a:spcBef>
                <a:buFont typeface="Wingdings" panose="05000000000000000000" pitchFamily="2" charset="2"/>
                <a:buChar char="l"/>
                <a:defRPr sz="2000" b="1">
                  <a:solidFill>
                    <a:schemeClr val="tx1"/>
                  </a:solidFill>
                  <a:latin typeface="Arial" panose="020B0604020202020204" pitchFamily="34" charset="0"/>
                  <a:ea typeface="楷体_GB2312" pitchFamily="49" charset="-122"/>
                </a:defRPr>
              </a:lvl2pPr>
              <a:lvl3pPr marL="1143000" indent="-228600" defTabSz="821055">
                <a:spcBef>
                  <a:spcPct val="20000"/>
                </a:spcBef>
                <a:buFont typeface="Gungsuh" panose="02030600000101010101" pitchFamily="18" charset="-127"/>
                <a:buChar char="-"/>
                <a:defRPr sz="2400" b="1">
                  <a:solidFill>
                    <a:schemeClr val="tx1"/>
                  </a:solidFill>
                  <a:latin typeface="Arial" panose="020B0604020202020204" pitchFamily="34" charset="0"/>
                  <a:ea typeface="宋体" pitchFamily="2" charset="-122"/>
                </a:defRPr>
              </a:lvl3pPr>
              <a:lvl4pPr marL="1600200" indent="-228600" defTabSz="821055">
                <a:spcBef>
                  <a:spcPct val="20000"/>
                </a:spcBef>
                <a:buChar char="•"/>
                <a:defRPr sz="1600">
                  <a:solidFill>
                    <a:schemeClr val="tx1"/>
                  </a:solidFill>
                  <a:latin typeface="Arial" panose="020B0604020202020204" pitchFamily="34" charset="0"/>
                  <a:ea typeface="黑体" pitchFamily="2" charset="-122"/>
                </a:defRPr>
              </a:lvl4pPr>
              <a:lvl5pPr marL="2057400" indent="-228600" defTabSz="821055">
                <a:spcBef>
                  <a:spcPct val="20000"/>
                </a:spcBef>
                <a:buChar char="»"/>
                <a:defRPr sz="2000">
                  <a:solidFill>
                    <a:schemeClr val="tx1"/>
                  </a:solidFill>
                  <a:latin typeface="Arial" panose="020B0604020202020204" pitchFamily="34" charset="0"/>
                  <a:ea typeface="宋体" pitchFamily="2" charset="-122"/>
                </a:defRPr>
              </a:lvl5pPr>
              <a:lvl6pPr marL="2514600" indent="-228600" defTabSz="821055"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defTabSz="821055"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defTabSz="821055"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defTabSz="821055"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marL="0" marR="0" lvl="0" indent="0" algn="ctr" defTabSz="821055" rtl="0" eaLnBrk="0" fontAlgn="base" latinLnBrk="0" hangingPunct="0">
                <a:lnSpc>
                  <a:spcPct val="100000"/>
                </a:lnSpc>
                <a:spcBef>
                  <a:spcPct val="0"/>
                </a:spcBef>
                <a:spcAft>
                  <a:spcPct val="0"/>
                </a:spcAft>
                <a:buClrTx/>
                <a:buSzTx/>
                <a:buFontTx/>
                <a:buNone/>
                <a:defRPr/>
              </a:pPr>
              <a:r>
                <a:rPr kumimoji="0" lang="en-US" altLang="zh-CN" sz="1800" b="1" i="0" u="none" strike="noStrike" kern="1200" cap="none" spc="0" normalizeH="0" baseline="0" noProof="0">
                  <a:ln>
                    <a:noFill/>
                  </a:ln>
                  <a:solidFill>
                    <a:srgbClr val="FF0000"/>
                  </a:solidFill>
                  <a:effectLst/>
                  <a:uLnTx/>
                  <a:uFillTx/>
                  <a:latin typeface="Calibri" panose="020F0502020204030204" pitchFamily="34" charset="0"/>
                  <a:ea typeface="宋体" pitchFamily="2" charset="-122"/>
                  <a:cs typeface="+mn-cs"/>
                </a:rPr>
                <a:t>Physics</a:t>
              </a:r>
            </a:p>
          </p:txBody>
        </p:sp>
      </p:grpSp>
      <p:cxnSp>
        <p:nvCxnSpPr>
          <p:cNvPr id="102" name="直接箭头连接符 101"/>
          <p:cNvCxnSpPr>
            <a:stCxn id="89" idx="1"/>
            <a:endCxn id="100" idx="3"/>
          </p:cNvCxnSpPr>
          <p:nvPr/>
        </p:nvCxnSpPr>
        <p:spPr bwMode="auto">
          <a:xfrm flipH="1" flipV="1">
            <a:off x="3908413" y="4976372"/>
            <a:ext cx="357553" cy="474538"/>
          </a:xfrm>
          <a:prstGeom prst="straightConnector1">
            <a:avLst/>
          </a:prstGeom>
          <a:noFill/>
          <a:ln w="76200" cap="flat" cmpd="sng" algn="ctr">
            <a:solidFill>
              <a:srgbClr val="FF0000"/>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Basic Logical Structure</a:t>
            </a:r>
            <a:endParaRPr lang="zh-CN" altLang="en-US" dirty="0"/>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FAF88401-22E9-4153-B0F5-3C3505E5B3D2}" type="datetime1">
              <a:rPr kumimoji="0" lang="zh-CN" altLang="en-US" sz="1400" b="0" i="0" u="none" strike="noStrike" kern="1200" cap="none" spc="0" normalizeH="0" baseline="0" noProof="0" smtClean="0">
                <a:ln>
                  <a:noFill/>
                </a:ln>
                <a:solidFill>
                  <a:srgbClr val="000000"/>
                </a:solidFill>
                <a:effectLst/>
                <a:uLnTx/>
                <a:uFillTx/>
                <a:latin typeface="Arial" panose="020B0604020202020204" pitchFamily="34" charset="0"/>
                <a:ea typeface="宋体" pitchFamily="2" charset="-122"/>
                <a:cs typeface="+mn-cs"/>
              </a:rPr>
              <a:t>2023/9/7</a:t>
            </a:fld>
            <a:endParaRPr kumimoji="0" lang="en-US" sz="1400" b="0" i="0" u="none" strike="noStrike" kern="1200" cap="none" spc="0" normalizeH="0" baseline="0" noProof="0">
              <a:ln>
                <a:noFill/>
              </a:ln>
              <a:solidFill>
                <a:srgbClr val="000000"/>
              </a:solidFill>
              <a:effectLst/>
              <a:uLnTx/>
              <a:uFillTx/>
              <a:latin typeface="Arial" panose="020B0604020202020204" pitchFamily="34" charset="0"/>
              <a:ea typeface="宋体" pitchFamily="2" charset="-122"/>
              <a:cs typeface="+mn-cs"/>
            </a:endParaRPr>
          </a:p>
        </p:txBody>
      </p:sp>
      <p:sp>
        <p:nvSpPr>
          <p:cNvPr id="5" name="页脚占位符 4"/>
          <p:cNvSpPr>
            <a:spLocks noGrp="1"/>
          </p:cNvSpPr>
          <p:nvPr>
            <p:ph type="ftr" sz="quarter" idx="4294967295"/>
          </p:nvPr>
        </p:nvSpPr>
        <p:spPr bwMode="auto">
          <a:xfrm>
            <a:off x="2819400" y="6553200"/>
            <a:ext cx="3200400" cy="228600"/>
          </a:xfrm>
          <a:prstGeom prst="rect">
            <a:avLst/>
          </a:prstGeom>
          <a:noFill/>
          <a:ln w="9525">
            <a:noFill/>
            <a:miter lim="800000"/>
          </a:ln>
          <a:effectLst/>
        </p:spPr>
        <p:txBody>
          <a:bodyPr vert="horz" wrap="square" lIns="91440" tIns="45720" rIns="91440" bIns="45720" numCol="1" anchor="t" anchorCtr="0" compatLnSpc="1"/>
          <a:lstStyle>
            <a:defPPr>
              <a:defRPr lang="zh-CN"/>
            </a:defPPr>
            <a:lvl1pPr algn="ctr" rtl="0" eaLnBrk="1" fontAlgn="base" hangingPunct="1">
              <a:spcBef>
                <a:spcPct val="0"/>
              </a:spcBef>
              <a:spcAft>
                <a:spcPct val="0"/>
              </a:spcAft>
              <a:defRPr sz="1400" kern="1200" baseline="0">
                <a:solidFill>
                  <a:schemeClr val="tx1"/>
                </a:solidFill>
                <a:latin typeface="Arial" panose="020B0604020202020204" pitchFamily="34" charset="0"/>
                <a:ea typeface="宋体" pitchFamily="2" charset="-122"/>
                <a:cs typeface="+mn-cs"/>
              </a:defRPr>
            </a:lvl1pPr>
            <a:lvl2pPr marL="457200" algn="l" rtl="0" eaLnBrk="0" fontAlgn="base" hangingPunct="0">
              <a:spcBef>
                <a:spcPct val="0"/>
              </a:spcBef>
              <a:spcAft>
                <a:spcPct val="0"/>
              </a:spcAft>
              <a:defRPr kern="1200" baseline="-25000">
                <a:solidFill>
                  <a:schemeClr val="tx1"/>
                </a:solidFill>
                <a:latin typeface="Arial" panose="020B0604020202020204" pitchFamily="34" charset="0"/>
                <a:ea typeface="宋体" pitchFamily="2" charset="-122"/>
                <a:cs typeface="+mn-cs"/>
              </a:defRPr>
            </a:lvl2pPr>
            <a:lvl3pPr marL="914400" algn="l" rtl="0" eaLnBrk="0" fontAlgn="base" hangingPunct="0">
              <a:spcBef>
                <a:spcPct val="0"/>
              </a:spcBef>
              <a:spcAft>
                <a:spcPct val="0"/>
              </a:spcAft>
              <a:defRPr kern="1200" baseline="-25000">
                <a:solidFill>
                  <a:schemeClr val="tx1"/>
                </a:solidFill>
                <a:latin typeface="Arial" panose="020B0604020202020204" pitchFamily="34" charset="0"/>
                <a:ea typeface="宋体" pitchFamily="2" charset="-122"/>
                <a:cs typeface="+mn-cs"/>
              </a:defRPr>
            </a:lvl3pPr>
            <a:lvl4pPr marL="1371600" algn="l" rtl="0" eaLnBrk="0" fontAlgn="base" hangingPunct="0">
              <a:spcBef>
                <a:spcPct val="0"/>
              </a:spcBef>
              <a:spcAft>
                <a:spcPct val="0"/>
              </a:spcAft>
              <a:defRPr kern="1200" baseline="-25000">
                <a:solidFill>
                  <a:schemeClr val="tx1"/>
                </a:solidFill>
                <a:latin typeface="Arial" panose="020B0604020202020204" pitchFamily="34" charset="0"/>
                <a:ea typeface="宋体" pitchFamily="2" charset="-122"/>
                <a:cs typeface="+mn-cs"/>
              </a:defRPr>
            </a:lvl4pPr>
            <a:lvl5pPr marL="1828800" algn="l" rtl="0" eaLnBrk="0" fontAlgn="base" hangingPunct="0">
              <a:spcBef>
                <a:spcPct val="0"/>
              </a:spcBef>
              <a:spcAft>
                <a:spcPct val="0"/>
              </a:spcAft>
              <a:defRPr kern="1200" baseline="-25000">
                <a:solidFill>
                  <a:schemeClr val="tx1"/>
                </a:solidFill>
                <a:latin typeface="Arial" panose="020B0604020202020204" pitchFamily="34" charset="0"/>
                <a:ea typeface="宋体" pitchFamily="2" charset="-122"/>
                <a:cs typeface="+mn-cs"/>
              </a:defRPr>
            </a:lvl5pPr>
            <a:lvl6pPr marL="2286000" algn="l" defTabSz="914400" rtl="0" eaLnBrk="1" latinLnBrk="0" hangingPunct="1">
              <a:defRPr kern="1200" baseline="-25000">
                <a:solidFill>
                  <a:schemeClr val="tx1"/>
                </a:solidFill>
                <a:latin typeface="Arial" panose="020B0604020202020204" pitchFamily="34" charset="0"/>
                <a:ea typeface="宋体" pitchFamily="2" charset="-122"/>
                <a:cs typeface="+mn-cs"/>
              </a:defRPr>
            </a:lvl6pPr>
            <a:lvl7pPr marL="2743200" algn="l" defTabSz="914400" rtl="0" eaLnBrk="1" latinLnBrk="0" hangingPunct="1">
              <a:defRPr kern="1200" baseline="-25000">
                <a:solidFill>
                  <a:schemeClr val="tx1"/>
                </a:solidFill>
                <a:latin typeface="Arial" panose="020B0604020202020204" pitchFamily="34" charset="0"/>
                <a:ea typeface="宋体" pitchFamily="2" charset="-122"/>
                <a:cs typeface="+mn-cs"/>
              </a:defRPr>
            </a:lvl7pPr>
            <a:lvl8pPr marL="3200400" algn="l" defTabSz="914400" rtl="0" eaLnBrk="1" latinLnBrk="0" hangingPunct="1">
              <a:defRPr kern="1200" baseline="-25000">
                <a:solidFill>
                  <a:schemeClr val="tx1"/>
                </a:solidFill>
                <a:latin typeface="Arial" panose="020B0604020202020204" pitchFamily="34" charset="0"/>
                <a:ea typeface="宋体" pitchFamily="2" charset="-122"/>
                <a:cs typeface="+mn-cs"/>
              </a:defRPr>
            </a:lvl8pPr>
            <a:lvl9pPr marL="3657600" algn="l" defTabSz="914400" rtl="0" eaLnBrk="1" latinLnBrk="0" hangingPunct="1">
              <a:defRPr kern="1200" baseline="-25000">
                <a:solidFill>
                  <a:schemeClr val="tx1"/>
                </a:solidFill>
                <a:latin typeface="Arial" panose="020B0604020202020204" pitchFamily="34" charset="0"/>
                <a:ea typeface="宋体"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0" i="0" u="none" strike="noStrike" kern="1200" cap="none" spc="0" normalizeH="0" baseline="0" noProof="0">
                <a:ln>
                  <a:noFill/>
                </a:ln>
                <a:solidFill>
                  <a:srgbClr val="000000"/>
                </a:solidFill>
                <a:effectLst/>
                <a:uLnTx/>
                <a:uFillTx/>
                <a:latin typeface="Arial" panose="020B0604020202020204" pitchFamily="34" charset="0"/>
                <a:ea typeface="宋体" pitchFamily="2" charset="-122"/>
                <a:cs typeface="+mn-cs"/>
              </a:rPr>
              <a:t>Lecture 1</a:t>
            </a: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283AA37B-31F2-46EE-90A4-68D9AA6A4383}" type="slidenum">
              <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宋体" pitchFamily="2" charset="-122"/>
                <a:cs typeface="+mn-cs"/>
              </a:rPr>
              <a:t>31</a:t>
            </a:fld>
            <a:endParaRPr kumimoji="0" lang="en-US" altLang="zh-CN" sz="1400" b="0" i="0" u="none" strike="noStrike" kern="1200" cap="none" spc="0" normalizeH="0" baseline="0" noProof="0">
              <a:ln>
                <a:noFill/>
              </a:ln>
              <a:solidFill>
                <a:srgbClr val="000000"/>
              </a:solidFill>
              <a:effectLst/>
              <a:uLnTx/>
              <a:uFillTx/>
              <a:latin typeface="Arial" panose="020B0604020202020204" pitchFamily="34" charset="0"/>
              <a:ea typeface="宋体" pitchFamily="2" charset="-122"/>
              <a:cs typeface="+mn-cs"/>
            </a:endParaRPr>
          </a:p>
        </p:txBody>
      </p:sp>
      <p:pic>
        <p:nvPicPr>
          <p:cNvPr id="8" name="Picture 6" descr="ch03-decode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5214" y="1134839"/>
            <a:ext cx="1607995" cy="13628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7" descr="ch03-mux"/>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72398" y="1220495"/>
            <a:ext cx="2510333" cy="1191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71" descr="ch03-fulladde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687576" y="1063729"/>
            <a:ext cx="2160590" cy="12859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6" descr="ch03-4bitadde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05214" y="2790549"/>
            <a:ext cx="4343400" cy="151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5" descr="ch03-dlatch"/>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498913" y="2673224"/>
            <a:ext cx="2537917" cy="931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5" descr="ch03-registe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86061" y="4780753"/>
            <a:ext cx="3383632" cy="1280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19" descr="ch03-memory"/>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082731" y="3890110"/>
            <a:ext cx="2990974" cy="27694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Levels of Abstraction</a:t>
            </a:r>
            <a:endParaRPr lang="zh-CN" altLang="en-US" dirty="0"/>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FAF88401-22E9-4153-B0F5-3C3505E5B3D2}" type="datetime1">
              <a:rPr kumimoji="0" lang="zh-CN" altLang="en-US" sz="1400" b="0" i="0" u="none" strike="noStrike" kern="1200" cap="none" spc="0" normalizeH="0" baseline="0" noProof="0" smtClean="0">
                <a:ln>
                  <a:noFill/>
                </a:ln>
                <a:solidFill>
                  <a:srgbClr val="000000"/>
                </a:solidFill>
                <a:effectLst/>
                <a:uLnTx/>
                <a:uFillTx/>
                <a:latin typeface="Arial" panose="020B0604020202020204" pitchFamily="34" charset="0"/>
                <a:ea typeface="宋体" pitchFamily="2" charset="-122"/>
                <a:cs typeface="+mn-cs"/>
              </a:rPr>
              <a:t>2023/9/7</a:t>
            </a:fld>
            <a:endParaRPr kumimoji="0" lang="en-US" sz="1400" b="0" i="0" u="none" strike="noStrike" kern="1200" cap="none" spc="0" normalizeH="0" baseline="0" noProof="0">
              <a:ln>
                <a:noFill/>
              </a:ln>
              <a:solidFill>
                <a:srgbClr val="000000"/>
              </a:solidFill>
              <a:effectLst/>
              <a:uLnTx/>
              <a:uFillTx/>
              <a:latin typeface="Arial" panose="020B0604020202020204" pitchFamily="34" charset="0"/>
              <a:ea typeface="宋体"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283AA37B-31F2-46EE-90A4-68D9AA6A4383}" type="slidenum">
              <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宋体" pitchFamily="2" charset="-122"/>
                <a:cs typeface="+mn-cs"/>
              </a:rPr>
              <a:t>32</a:t>
            </a:fld>
            <a:endParaRPr kumimoji="0" lang="en-US" altLang="zh-CN" sz="1400" b="0" i="0" u="none" strike="noStrike" kern="1200" cap="none" spc="0" normalizeH="0" baseline="0" noProof="0">
              <a:ln>
                <a:noFill/>
              </a:ln>
              <a:solidFill>
                <a:srgbClr val="000000"/>
              </a:solidFill>
              <a:effectLst/>
              <a:uLnTx/>
              <a:uFillTx/>
              <a:latin typeface="Arial" panose="020B0604020202020204" pitchFamily="34" charset="0"/>
              <a:ea typeface="宋体" pitchFamily="2" charset="-122"/>
              <a:cs typeface="+mn-cs"/>
            </a:endParaRPr>
          </a:p>
        </p:txBody>
      </p:sp>
      <p:grpSp>
        <p:nvGrpSpPr>
          <p:cNvPr id="32" name="Group 49"/>
          <p:cNvGrpSpPr/>
          <p:nvPr/>
        </p:nvGrpSpPr>
        <p:grpSpPr bwMode="auto">
          <a:xfrm>
            <a:off x="4139952" y="1212310"/>
            <a:ext cx="4878636" cy="5240338"/>
            <a:chOff x="709" y="624"/>
            <a:chExt cx="4537" cy="3301"/>
          </a:xfrm>
        </p:grpSpPr>
        <p:sp>
          <p:nvSpPr>
            <p:cNvPr id="33" name="Text Box 3"/>
            <p:cNvSpPr txBox="1">
              <a:spLocks noChangeArrowheads="1"/>
            </p:cNvSpPr>
            <p:nvPr/>
          </p:nvSpPr>
          <p:spPr bwMode="auto">
            <a:xfrm>
              <a:off x="1642" y="624"/>
              <a:ext cx="246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n"/>
                <a:defRPr sz="2400" b="1">
                  <a:solidFill>
                    <a:schemeClr val="tx1"/>
                  </a:solidFill>
                  <a:latin typeface="Arial" panose="020B0604020202020204" pitchFamily="34" charset="0"/>
                  <a:ea typeface="黑体" pitchFamily="2" charset="-122"/>
                </a:defRPr>
              </a:lvl1pPr>
              <a:lvl2pPr marL="742950" indent="-285750">
                <a:spcBef>
                  <a:spcPct val="20000"/>
                </a:spcBef>
                <a:buFont typeface="Wingdings" panose="05000000000000000000" pitchFamily="2" charset="2"/>
                <a:buChar char="l"/>
                <a:defRPr sz="2000" b="1">
                  <a:solidFill>
                    <a:schemeClr val="tx1"/>
                  </a:solidFill>
                  <a:latin typeface="Arial" panose="020B0604020202020204" pitchFamily="34" charset="0"/>
                  <a:ea typeface="楷体_GB2312" pitchFamily="49" charset="-122"/>
                </a:defRPr>
              </a:lvl2pPr>
              <a:lvl3pPr marL="1143000" indent="-228600">
                <a:spcBef>
                  <a:spcPct val="20000"/>
                </a:spcBef>
                <a:buFont typeface="Gungsuh" panose="02030600000101010101" pitchFamily="18" charset="-127"/>
                <a:buChar char="-"/>
                <a:defRPr sz="2400" b="1">
                  <a:solidFill>
                    <a:schemeClr val="tx1"/>
                  </a:solidFill>
                  <a:latin typeface="Arial" panose="020B0604020202020204" pitchFamily="34" charset="0"/>
                  <a:ea typeface="宋体" pitchFamily="2" charset="-122"/>
                </a:defRPr>
              </a:lvl3pPr>
              <a:lvl4pPr marL="1600200" indent="-228600">
                <a:spcBef>
                  <a:spcPct val="20000"/>
                </a:spcBef>
                <a:buChar char="•"/>
                <a:defRPr sz="1600">
                  <a:solidFill>
                    <a:schemeClr val="tx1"/>
                  </a:solidFill>
                  <a:latin typeface="Arial" panose="020B0604020202020204" pitchFamily="34" charset="0"/>
                  <a:ea typeface="黑体" pitchFamily="2" charset="-122"/>
                </a:defRPr>
              </a:lvl4pPr>
              <a:lvl5pPr marL="2057400" indent="-228600">
                <a:spcBef>
                  <a:spcPct val="20000"/>
                </a:spcBef>
                <a:buChar char="»"/>
                <a:defRPr sz="2000">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200" b="1" i="0" u="none" strike="noStrike" kern="1200" cap="none" spc="0" normalizeH="0" baseline="0" noProof="0">
                  <a:ln>
                    <a:noFill/>
                  </a:ln>
                  <a:solidFill>
                    <a:srgbClr val="000000"/>
                  </a:solidFill>
                  <a:effectLst/>
                  <a:uLnTx/>
                  <a:uFillTx/>
                  <a:latin typeface="Arial" panose="020B0604020202020204" pitchFamily="34" charset="0"/>
                  <a:ea typeface="宋体" pitchFamily="2" charset="-122"/>
                  <a:cs typeface="+mn-cs"/>
                </a:rPr>
                <a:t>Solve a system of equations</a:t>
              </a:r>
            </a:p>
          </p:txBody>
        </p:sp>
        <p:grpSp>
          <p:nvGrpSpPr>
            <p:cNvPr id="34" name="Group 28"/>
            <p:cNvGrpSpPr/>
            <p:nvPr/>
          </p:nvGrpSpPr>
          <p:grpSpPr bwMode="auto">
            <a:xfrm>
              <a:off x="709" y="1150"/>
              <a:ext cx="4537" cy="292"/>
              <a:chOff x="709" y="1115"/>
              <a:chExt cx="4537" cy="292"/>
            </a:xfrm>
          </p:grpSpPr>
          <p:sp>
            <p:nvSpPr>
              <p:cNvPr id="74" name="Text Box 4"/>
              <p:cNvSpPr txBox="1">
                <a:spLocks noChangeArrowheads="1"/>
              </p:cNvSpPr>
              <p:nvPr/>
            </p:nvSpPr>
            <p:spPr bwMode="auto">
              <a:xfrm>
                <a:off x="2150" y="1116"/>
                <a:ext cx="1091"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n"/>
                  <a:defRPr sz="2400" b="1">
                    <a:solidFill>
                      <a:schemeClr val="tx1"/>
                    </a:solidFill>
                    <a:latin typeface="Arial" panose="020B0604020202020204" pitchFamily="34" charset="0"/>
                    <a:ea typeface="黑体" pitchFamily="2" charset="-122"/>
                  </a:defRPr>
                </a:lvl1pPr>
                <a:lvl2pPr marL="742950" indent="-285750">
                  <a:spcBef>
                    <a:spcPct val="20000"/>
                  </a:spcBef>
                  <a:buFont typeface="Wingdings" panose="05000000000000000000" pitchFamily="2" charset="2"/>
                  <a:buChar char="l"/>
                  <a:defRPr sz="2000" b="1">
                    <a:solidFill>
                      <a:schemeClr val="tx1"/>
                    </a:solidFill>
                    <a:latin typeface="Arial" panose="020B0604020202020204" pitchFamily="34" charset="0"/>
                    <a:ea typeface="楷体_GB2312" pitchFamily="49" charset="-122"/>
                  </a:defRPr>
                </a:lvl2pPr>
                <a:lvl3pPr marL="1143000" indent="-228600">
                  <a:spcBef>
                    <a:spcPct val="20000"/>
                  </a:spcBef>
                  <a:buFont typeface="Gungsuh" panose="02030600000101010101" pitchFamily="18" charset="-127"/>
                  <a:buChar char="-"/>
                  <a:defRPr sz="2400" b="1">
                    <a:solidFill>
                      <a:schemeClr val="tx1"/>
                    </a:solidFill>
                    <a:latin typeface="Arial" panose="020B0604020202020204" pitchFamily="34" charset="0"/>
                    <a:ea typeface="宋体" pitchFamily="2" charset="-122"/>
                  </a:defRPr>
                </a:lvl3pPr>
                <a:lvl4pPr marL="1600200" indent="-228600">
                  <a:spcBef>
                    <a:spcPct val="20000"/>
                  </a:spcBef>
                  <a:buChar char="•"/>
                  <a:defRPr sz="1600">
                    <a:solidFill>
                      <a:schemeClr val="tx1"/>
                    </a:solidFill>
                    <a:latin typeface="Arial" panose="020B0604020202020204" pitchFamily="34" charset="0"/>
                    <a:ea typeface="黑体" pitchFamily="2" charset="-122"/>
                  </a:defRPr>
                </a:lvl4pPr>
                <a:lvl5pPr marL="2057400" indent="-228600">
                  <a:spcBef>
                    <a:spcPct val="20000"/>
                  </a:spcBef>
                  <a:buChar char="»"/>
                  <a:defRPr sz="2000">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200" b="1" i="0" u="none" strike="noStrike" kern="1200" cap="none" spc="0" normalizeH="0" baseline="0" noProof="0">
                    <a:ln>
                      <a:noFill/>
                    </a:ln>
                    <a:solidFill>
                      <a:srgbClr val="000000"/>
                    </a:solidFill>
                    <a:effectLst/>
                    <a:uLnTx/>
                    <a:uFillTx/>
                    <a:latin typeface="Arial" panose="020B0604020202020204" pitchFamily="34" charset="0"/>
                    <a:ea typeface="宋体" pitchFamily="2" charset="-122"/>
                    <a:cs typeface="+mn-cs"/>
                  </a:rPr>
                  <a:t>Gaussian </a:t>
                </a:r>
              </a:p>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200" b="1" i="0" u="none" strike="noStrike" kern="1200" cap="none" spc="0" normalizeH="0" baseline="0" noProof="0">
                    <a:ln>
                      <a:noFill/>
                    </a:ln>
                    <a:solidFill>
                      <a:srgbClr val="000000"/>
                    </a:solidFill>
                    <a:effectLst/>
                    <a:uLnTx/>
                    <a:uFillTx/>
                    <a:latin typeface="Arial" panose="020B0604020202020204" pitchFamily="34" charset="0"/>
                    <a:ea typeface="宋体" pitchFamily="2" charset="-122"/>
                    <a:cs typeface="+mn-cs"/>
                  </a:rPr>
                  <a:t>elimination</a:t>
                </a:r>
              </a:p>
            </p:txBody>
          </p:sp>
          <p:sp>
            <p:nvSpPr>
              <p:cNvPr id="75" name="Text Box 5"/>
              <p:cNvSpPr txBox="1">
                <a:spLocks noChangeArrowheads="1"/>
              </p:cNvSpPr>
              <p:nvPr/>
            </p:nvSpPr>
            <p:spPr bwMode="auto">
              <a:xfrm>
                <a:off x="3345" y="1115"/>
                <a:ext cx="865"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n"/>
                  <a:defRPr sz="2400" b="1">
                    <a:solidFill>
                      <a:schemeClr val="tx1"/>
                    </a:solidFill>
                    <a:latin typeface="Arial" panose="020B0604020202020204" pitchFamily="34" charset="0"/>
                    <a:ea typeface="黑体" pitchFamily="2" charset="-122"/>
                  </a:defRPr>
                </a:lvl1pPr>
                <a:lvl2pPr marL="742950" indent="-285750">
                  <a:spcBef>
                    <a:spcPct val="20000"/>
                  </a:spcBef>
                  <a:buFont typeface="Wingdings" panose="05000000000000000000" pitchFamily="2" charset="2"/>
                  <a:buChar char="l"/>
                  <a:defRPr sz="2000" b="1">
                    <a:solidFill>
                      <a:schemeClr val="tx1"/>
                    </a:solidFill>
                    <a:latin typeface="Arial" panose="020B0604020202020204" pitchFamily="34" charset="0"/>
                    <a:ea typeface="楷体_GB2312" pitchFamily="49" charset="-122"/>
                  </a:defRPr>
                </a:lvl2pPr>
                <a:lvl3pPr marL="1143000" indent="-228600">
                  <a:spcBef>
                    <a:spcPct val="20000"/>
                  </a:spcBef>
                  <a:buFont typeface="Gungsuh" panose="02030600000101010101" pitchFamily="18" charset="-127"/>
                  <a:buChar char="-"/>
                  <a:defRPr sz="2400" b="1">
                    <a:solidFill>
                      <a:schemeClr val="tx1"/>
                    </a:solidFill>
                    <a:latin typeface="Arial" panose="020B0604020202020204" pitchFamily="34" charset="0"/>
                    <a:ea typeface="宋体" pitchFamily="2" charset="-122"/>
                  </a:defRPr>
                </a:lvl3pPr>
                <a:lvl4pPr marL="1600200" indent="-228600">
                  <a:spcBef>
                    <a:spcPct val="20000"/>
                  </a:spcBef>
                  <a:buChar char="•"/>
                  <a:defRPr sz="1600">
                    <a:solidFill>
                      <a:schemeClr val="tx1"/>
                    </a:solidFill>
                    <a:latin typeface="Arial" panose="020B0604020202020204" pitchFamily="34" charset="0"/>
                    <a:ea typeface="黑体" pitchFamily="2" charset="-122"/>
                  </a:defRPr>
                </a:lvl4pPr>
                <a:lvl5pPr marL="2057400" indent="-228600">
                  <a:spcBef>
                    <a:spcPct val="20000"/>
                  </a:spcBef>
                  <a:buChar char="»"/>
                  <a:defRPr sz="2000">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200" b="1" i="0" u="none" strike="noStrike" kern="1200" cap="none" spc="0" normalizeH="0" baseline="0" noProof="0">
                    <a:ln>
                      <a:noFill/>
                    </a:ln>
                    <a:solidFill>
                      <a:srgbClr val="000000"/>
                    </a:solidFill>
                    <a:effectLst/>
                    <a:uLnTx/>
                    <a:uFillTx/>
                    <a:latin typeface="Arial" panose="020B0604020202020204" pitchFamily="34" charset="0"/>
                    <a:ea typeface="宋体" pitchFamily="2" charset="-122"/>
                    <a:cs typeface="+mn-cs"/>
                  </a:rPr>
                  <a:t>Jacobi</a:t>
                </a:r>
              </a:p>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200" b="1" i="0" u="none" strike="noStrike" kern="1200" cap="none" spc="0" normalizeH="0" baseline="0" noProof="0">
                    <a:ln>
                      <a:noFill/>
                    </a:ln>
                    <a:solidFill>
                      <a:srgbClr val="000000"/>
                    </a:solidFill>
                    <a:effectLst/>
                    <a:uLnTx/>
                    <a:uFillTx/>
                    <a:latin typeface="Arial" panose="020B0604020202020204" pitchFamily="34" charset="0"/>
                    <a:ea typeface="宋体" pitchFamily="2" charset="-122"/>
                    <a:cs typeface="+mn-cs"/>
                  </a:rPr>
                  <a:t>iteration</a:t>
                </a:r>
              </a:p>
            </p:txBody>
          </p:sp>
          <p:sp>
            <p:nvSpPr>
              <p:cNvPr id="76" name="Text Box 6"/>
              <p:cNvSpPr txBox="1">
                <a:spLocks noChangeArrowheads="1"/>
              </p:cNvSpPr>
              <p:nvPr/>
            </p:nvSpPr>
            <p:spPr bwMode="auto">
              <a:xfrm>
                <a:off x="709" y="1202"/>
                <a:ext cx="141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n"/>
                  <a:defRPr sz="2400" b="1">
                    <a:solidFill>
                      <a:schemeClr val="tx1"/>
                    </a:solidFill>
                    <a:latin typeface="Arial" panose="020B0604020202020204" pitchFamily="34" charset="0"/>
                    <a:ea typeface="黑体" pitchFamily="2" charset="-122"/>
                  </a:defRPr>
                </a:lvl1pPr>
                <a:lvl2pPr marL="742950" indent="-285750">
                  <a:spcBef>
                    <a:spcPct val="20000"/>
                  </a:spcBef>
                  <a:buFont typeface="Wingdings" panose="05000000000000000000" pitchFamily="2" charset="2"/>
                  <a:buChar char="l"/>
                  <a:defRPr sz="2000" b="1">
                    <a:solidFill>
                      <a:schemeClr val="tx1"/>
                    </a:solidFill>
                    <a:latin typeface="Arial" panose="020B0604020202020204" pitchFamily="34" charset="0"/>
                    <a:ea typeface="楷体_GB2312" pitchFamily="49" charset="-122"/>
                  </a:defRPr>
                </a:lvl2pPr>
                <a:lvl3pPr marL="1143000" indent="-228600">
                  <a:spcBef>
                    <a:spcPct val="20000"/>
                  </a:spcBef>
                  <a:buFont typeface="Gungsuh" panose="02030600000101010101" pitchFamily="18" charset="-127"/>
                  <a:buChar char="-"/>
                  <a:defRPr sz="2400" b="1">
                    <a:solidFill>
                      <a:schemeClr val="tx1"/>
                    </a:solidFill>
                    <a:latin typeface="Arial" panose="020B0604020202020204" pitchFamily="34" charset="0"/>
                    <a:ea typeface="宋体" pitchFamily="2" charset="-122"/>
                  </a:defRPr>
                </a:lvl3pPr>
                <a:lvl4pPr marL="1600200" indent="-228600">
                  <a:spcBef>
                    <a:spcPct val="20000"/>
                  </a:spcBef>
                  <a:buChar char="•"/>
                  <a:defRPr sz="1600">
                    <a:solidFill>
                      <a:schemeClr val="tx1"/>
                    </a:solidFill>
                    <a:latin typeface="Arial" panose="020B0604020202020204" pitchFamily="34" charset="0"/>
                    <a:ea typeface="黑体" pitchFamily="2" charset="-122"/>
                  </a:defRPr>
                </a:lvl4pPr>
                <a:lvl5pPr marL="2057400" indent="-228600">
                  <a:spcBef>
                    <a:spcPct val="20000"/>
                  </a:spcBef>
                  <a:buChar char="»"/>
                  <a:defRPr sz="2000">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200" b="1" i="0" u="none" strike="noStrike" kern="1200" cap="none" spc="0" normalizeH="0" baseline="0" noProof="0">
                    <a:ln>
                      <a:noFill/>
                    </a:ln>
                    <a:solidFill>
                      <a:srgbClr val="000000"/>
                    </a:solidFill>
                    <a:effectLst/>
                    <a:uLnTx/>
                    <a:uFillTx/>
                    <a:latin typeface="Arial" panose="020B0604020202020204" pitchFamily="34" charset="0"/>
                    <a:ea typeface="宋体" pitchFamily="2" charset="-122"/>
                    <a:cs typeface="+mn-cs"/>
                  </a:rPr>
                  <a:t>Red-black SOR</a:t>
                </a:r>
              </a:p>
            </p:txBody>
          </p:sp>
          <p:sp>
            <p:nvSpPr>
              <p:cNvPr id="77" name="Text Box 7"/>
              <p:cNvSpPr txBox="1">
                <a:spLocks noChangeArrowheads="1"/>
              </p:cNvSpPr>
              <p:nvPr/>
            </p:nvSpPr>
            <p:spPr bwMode="auto">
              <a:xfrm>
                <a:off x="4332" y="1202"/>
                <a:ext cx="914"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n"/>
                  <a:defRPr sz="2400" b="1">
                    <a:solidFill>
                      <a:schemeClr val="tx1"/>
                    </a:solidFill>
                    <a:latin typeface="Arial" panose="020B0604020202020204" pitchFamily="34" charset="0"/>
                    <a:ea typeface="黑体" pitchFamily="2" charset="-122"/>
                  </a:defRPr>
                </a:lvl1pPr>
                <a:lvl2pPr marL="742950" indent="-285750">
                  <a:spcBef>
                    <a:spcPct val="20000"/>
                  </a:spcBef>
                  <a:buFont typeface="Wingdings" panose="05000000000000000000" pitchFamily="2" charset="2"/>
                  <a:buChar char="l"/>
                  <a:defRPr sz="2000" b="1">
                    <a:solidFill>
                      <a:schemeClr val="tx1"/>
                    </a:solidFill>
                    <a:latin typeface="Arial" panose="020B0604020202020204" pitchFamily="34" charset="0"/>
                    <a:ea typeface="楷体_GB2312" pitchFamily="49" charset="-122"/>
                  </a:defRPr>
                </a:lvl2pPr>
                <a:lvl3pPr marL="1143000" indent="-228600">
                  <a:spcBef>
                    <a:spcPct val="20000"/>
                  </a:spcBef>
                  <a:buFont typeface="Gungsuh" panose="02030600000101010101" pitchFamily="18" charset="-127"/>
                  <a:buChar char="-"/>
                  <a:defRPr sz="2400" b="1">
                    <a:solidFill>
                      <a:schemeClr val="tx1"/>
                    </a:solidFill>
                    <a:latin typeface="Arial" panose="020B0604020202020204" pitchFamily="34" charset="0"/>
                    <a:ea typeface="宋体" pitchFamily="2" charset="-122"/>
                  </a:defRPr>
                </a:lvl3pPr>
                <a:lvl4pPr marL="1600200" indent="-228600">
                  <a:spcBef>
                    <a:spcPct val="20000"/>
                  </a:spcBef>
                  <a:buChar char="•"/>
                  <a:defRPr sz="1600">
                    <a:solidFill>
                      <a:schemeClr val="tx1"/>
                    </a:solidFill>
                    <a:latin typeface="Arial" panose="020B0604020202020204" pitchFamily="34" charset="0"/>
                    <a:ea typeface="黑体" pitchFamily="2" charset="-122"/>
                  </a:defRPr>
                </a:lvl4pPr>
                <a:lvl5pPr marL="2057400" indent="-228600">
                  <a:spcBef>
                    <a:spcPct val="20000"/>
                  </a:spcBef>
                  <a:buChar char="»"/>
                  <a:defRPr sz="2000">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200" b="1" i="0" u="none" strike="noStrike" kern="1200" cap="none" spc="0" normalizeH="0" baseline="0" noProof="0">
                    <a:ln>
                      <a:noFill/>
                    </a:ln>
                    <a:solidFill>
                      <a:srgbClr val="000000"/>
                    </a:solidFill>
                    <a:effectLst/>
                    <a:uLnTx/>
                    <a:uFillTx/>
                    <a:latin typeface="Arial" panose="020B0604020202020204" pitchFamily="34" charset="0"/>
                    <a:ea typeface="宋体" pitchFamily="2" charset="-122"/>
                    <a:cs typeface="+mn-cs"/>
                  </a:rPr>
                  <a:t>Multigrid</a:t>
                </a:r>
              </a:p>
            </p:txBody>
          </p:sp>
        </p:grpSp>
        <p:grpSp>
          <p:nvGrpSpPr>
            <p:cNvPr id="35" name="Group 23"/>
            <p:cNvGrpSpPr/>
            <p:nvPr/>
          </p:nvGrpSpPr>
          <p:grpSpPr bwMode="auto">
            <a:xfrm>
              <a:off x="1277" y="1794"/>
              <a:ext cx="2948" cy="174"/>
              <a:chOff x="1133" y="1848"/>
              <a:chExt cx="2948" cy="174"/>
            </a:xfrm>
          </p:grpSpPr>
          <p:sp>
            <p:nvSpPr>
              <p:cNvPr id="70" name="Text Box 8"/>
              <p:cNvSpPr txBox="1">
                <a:spLocks noChangeArrowheads="1"/>
              </p:cNvSpPr>
              <p:nvPr/>
            </p:nvSpPr>
            <p:spPr bwMode="auto">
              <a:xfrm>
                <a:off x="1133" y="1848"/>
                <a:ext cx="102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n"/>
                  <a:defRPr sz="2400" b="1">
                    <a:solidFill>
                      <a:schemeClr val="tx1"/>
                    </a:solidFill>
                    <a:latin typeface="Arial" panose="020B0604020202020204" pitchFamily="34" charset="0"/>
                    <a:ea typeface="黑体" pitchFamily="2" charset="-122"/>
                  </a:defRPr>
                </a:lvl1pPr>
                <a:lvl2pPr marL="742950" indent="-285750">
                  <a:spcBef>
                    <a:spcPct val="20000"/>
                  </a:spcBef>
                  <a:buFont typeface="Wingdings" panose="05000000000000000000" pitchFamily="2" charset="2"/>
                  <a:buChar char="l"/>
                  <a:defRPr sz="2000" b="1">
                    <a:solidFill>
                      <a:schemeClr val="tx1"/>
                    </a:solidFill>
                    <a:latin typeface="Arial" panose="020B0604020202020204" pitchFamily="34" charset="0"/>
                    <a:ea typeface="楷体_GB2312" pitchFamily="49" charset="-122"/>
                  </a:defRPr>
                </a:lvl2pPr>
                <a:lvl3pPr marL="1143000" indent="-228600">
                  <a:spcBef>
                    <a:spcPct val="20000"/>
                  </a:spcBef>
                  <a:buFont typeface="Gungsuh" panose="02030600000101010101" pitchFamily="18" charset="-127"/>
                  <a:buChar char="-"/>
                  <a:defRPr sz="2400" b="1">
                    <a:solidFill>
                      <a:schemeClr val="tx1"/>
                    </a:solidFill>
                    <a:latin typeface="Arial" panose="020B0604020202020204" pitchFamily="34" charset="0"/>
                    <a:ea typeface="宋体" pitchFamily="2" charset="-122"/>
                  </a:defRPr>
                </a:lvl3pPr>
                <a:lvl4pPr marL="1600200" indent="-228600">
                  <a:spcBef>
                    <a:spcPct val="20000"/>
                  </a:spcBef>
                  <a:buChar char="•"/>
                  <a:defRPr sz="1600">
                    <a:solidFill>
                      <a:schemeClr val="tx1"/>
                    </a:solidFill>
                    <a:latin typeface="Arial" panose="020B0604020202020204" pitchFamily="34" charset="0"/>
                    <a:ea typeface="黑体" pitchFamily="2" charset="-122"/>
                  </a:defRPr>
                </a:lvl4pPr>
                <a:lvl5pPr marL="2057400" indent="-228600">
                  <a:spcBef>
                    <a:spcPct val="20000"/>
                  </a:spcBef>
                  <a:buChar char="»"/>
                  <a:defRPr sz="2000">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200" b="1" i="0" u="none" strike="noStrike" kern="1200" cap="none" spc="0" normalizeH="0" baseline="0" noProof="0" dirty="0">
                    <a:ln>
                      <a:noFill/>
                    </a:ln>
                    <a:solidFill>
                      <a:srgbClr val="000000"/>
                    </a:solidFill>
                    <a:effectLst/>
                    <a:uLnTx/>
                    <a:uFillTx/>
                    <a:latin typeface="Arial" panose="020B0604020202020204" pitchFamily="34" charset="0"/>
                    <a:ea typeface="宋体" pitchFamily="2" charset="-122"/>
                    <a:cs typeface="+mn-cs"/>
                  </a:rPr>
                  <a:t>FORTRAN</a:t>
                </a:r>
              </a:p>
            </p:txBody>
          </p:sp>
          <p:sp>
            <p:nvSpPr>
              <p:cNvPr id="71" name="Text Box 9"/>
              <p:cNvSpPr txBox="1">
                <a:spLocks noChangeArrowheads="1"/>
              </p:cNvSpPr>
              <p:nvPr/>
            </p:nvSpPr>
            <p:spPr bwMode="auto">
              <a:xfrm>
                <a:off x="2279" y="1848"/>
                <a:ext cx="32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n"/>
                  <a:defRPr sz="2400" b="1">
                    <a:solidFill>
                      <a:schemeClr val="tx1"/>
                    </a:solidFill>
                    <a:latin typeface="Arial" panose="020B0604020202020204" pitchFamily="34" charset="0"/>
                    <a:ea typeface="黑体" pitchFamily="2" charset="-122"/>
                  </a:defRPr>
                </a:lvl1pPr>
                <a:lvl2pPr marL="742950" indent="-285750">
                  <a:spcBef>
                    <a:spcPct val="20000"/>
                  </a:spcBef>
                  <a:buFont typeface="Wingdings" panose="05000000000000000000" pitchFamily="2" charset="2"/>
                  <a:buChar char="l"/>
                  <a:defRPr sz="2000" b="1">
                    <a:solidFill>
                      <a:schemeClr val="tx1"/>
                    </a:solidFill>
                    <a:latin typeface="Arial" panose="020B0604020202020204" pitchFamily="34" charset="0"/>
                    <a:ea typeface="楷体_GB2312" pitchFamily="49" charset="-122"/>
                  </a:defRPr>
                </a:lvl2pPr>
                <a:lvl3pPr marL="1143000" indent="-228600">
                  <a:spcBef>
                    <a:spcPct val="20000"/>
                  </a:spcBef>
                  <a:buFont typeface="Gungsuh" panose="02030600000101010101" pitchFamily="18" charset="-127"/>
                  <a:buChar char="-"/>
                  <a:defRPr sz="2400" b="1">
                    <a:solidFill>
                      <a:schemeClr val="tx1"/>
                    </a:solidFill>
                    <a:latin typeface="Arial" panose="020B0604020202020204" pitchFamily="34" charset="0"/>
                    <a:ea typeface="宋体" pitchFamily="2" charset="-122"/>
                  </a:defRPr>
                </a:lvl3pPr>
                <a:lvl4pPr marL="1600200" indent="-228600">
                  <a:spcBef>
                    <a:spcPct val="20000"/>
                  </a:spcBef>
                  <a:buChar char="•"/>
                  <a:defRPr sz="1600">
                    <a:solidFill>
                      <a:schemeClr val="tx1"/>
                    </a:solidFill>
                    <a:latin typeface="Arial" panose="020B0604020202020204" pitchFamily="34" charset="0"/>
                    <a:ea typeface="黑体" pitchFamily="2" charset="-122"/>
                  </a:defRPr>
                </a:lvl4pPr>
                <a:lvl5pPr marL="2057400" indent="-228600">
                  <a:spcBef>
                    <a:spcPct val="20000"/>
                  </a:spcBef>
                  <a:buChar char="»"/>
                  <a:defRPr sz="2000">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200" b="1" i="0" u="none" strike="noStrike" kern="1200" cap="none" spc="0" normalizeH="0" baseline="0" noProof="0">
                    <a:ln>
                      <a:noFill/>
                    </a:ln>
                    <a:solidFill>
                      <a:srgbClr val="000000"/>
                    </a:solidFill>
                    <a:effectLst/>
                    <a:uLnTx/>
                    <a:uFillTx/>
                    <a:latin typeface="Arial" panose="020B0604020202020204" pitchFamily="34" charset="0"/>
                    <a:ea typeface="宋体" pitchFamily="2" charset="-122"/>
                    <a:cs typeface="+mn-cs"/>
                  </a:rPr>
                  <a:t>C</a:t>
                </a:r>
              </a:p>
            </p:txBody>
          </p:sp>
          <p:sp>
            <p:nvSpPr>
              <p:cNvPr id="72" name="Text Box 10"/>
              <p:cNvSpPr txBox="1">
                <a:spLocks noChangeArrowheads="1"/>
              </p:cNvSpPr>
              <p:nvPr/>
            </p:nvSpPr>
            <p:spPr bwMode="auto">
              <a:xfrm>
                <a:off x="2811" y="1848"/>
                <a:ext cx="51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n"/>
                  <a:defRPr sz="2400" b="1">
                    <a:solidFill>
                      <a:schemeClr val="tx1"/>
                    </a:solidFill>
                    <a:latin typeface="Arial" panose="020B0604020202020204" pitchFamily="34" charset="0"/>
                    <a:ea typeface="黑体" pitchFamily="2" charset="-122"/>
                  </a:defRPr>
                </a:lvl1pPr>
                <a:lvl2pPr marL="742950" indent="-285750">
                  <a:spcBef>
                    <a:spcPct val="20000"/>
                  </a:spcBef>
                  <a:buFont typeface="Wingdings" panose="05000000000000000000" pitchFamily="2" charset="2"/>
                  <a:buChar char="l"/>
                  <a:defRPr sz="2000" b="1">
                    <a:solidFill>
                      <a:schemeClr val="tx1"/>
                    </a:solidFill>
                    <a:latin typeface="Arial" panose="020B0604020202020204" pitchFamily="34" charset="0"/>
                    <a:ea typeface="楷体_GB2312" pitchFamily="49" charset="-122"/>
                  </a:defRPr>
                </a:lvl2pPr>
                <a:lvl3pPr marL="1143000" indent="-228600">
                  <a:spcBef>
                    <a:spcPct val="20000"/>
                  </a:spcBef>
                  <a:buFont typeface="Gungsuh" panose="02030600000101010101" pitchFamily="18" charset="-127"/>
                  <a:buChar char="-"/>
                  <a:defRPr sz="2400" b="1">
                    <a:solidFill>
                      <a:schemeClr val="tx1"/>
                    </a:solidFill>
                    <a:latin typeface="Arial" panose="020B0604020202020204" pitchFamily="34" charset="0"/>
                    <a:ea typeface="宋体" pitchFamily="2" charset="-122"/>
                  </a:defRPr>
                </a:lvl3pPr>
                <a:lvl4pPr marL="1600200" indent="-228600">
                  <a:spcBef>
                    <a:spcPct val="20000"/>
                  </a:spcBef>
                  <a:buChar char="•"/>
                  <a:defRPr sz="1600">
                    <a:solidFill>
                      <a:schemeClr val="tx1"/>
                    </a:solidFill>
                    <a:latin typeface="Arial" panose="020B0604020202020204" pitchFamily="34" charset="0"/>
                    <a:ea typeface="黑体" pitchFamily="2" charset="-122"/>
                  </a:defRPr>
                </a:lvl4pPr>
                <a:lvl5pPr marL="2057400" indent="-228600">
                  <a:spcBef>
                    <a:spcPct val="20000"/>
                  </a:spcBef>
                  <a:buChar char="»"/>
                  <a:defRPr sz="2000">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200" b="1" i="0" u="none" strike="noStrike" kern="1200" cap="none" spc="0" normalizeH="0" baseline="0" noProof="0">
                    <a:ln>
                      <a:noFill/>
                    </a:ln>
                    <a:solidFill>
                      <a:srgbClr val="000000"/>
                    </a:solidFill>
                    <a:effectLst/>
                    <a:uLnTx/>
                    <a:uFillTx/>
                    <a:latin typeface="Arial" panose="020B0604020202020204" pitchFamily="34" charset="0"/>
                    <a:ea typeface="宋体" pitchFamily="2" charset="-122"/>
                    <a:cs typeface="+mn-cs"/>
                  </a:rPr>
                  <a:t>C++</a:t>
                </a:r>
              </a:p>
            </p:txBody>
          </p:sp>
          <p:sp>
            <p:nvSpPr>
              <p:cNvPr id="73" name="Text Box 11"/>
              <p:cNvSpPr txBox="1">
                <a:spLocks noChangeArrowheads="1"/>
              </p:cNvSpPr>
              <p:nvPr/>
            </p:nvSpPr>
            <p:spPr bwMode="auto">
              <a:xfrm>
                <a:off x="3508" y="1848"/>
                <a:ext cx="57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n"/>
                  <a:defRPr sz="2400" b="1">
                    <a:solidFill>
                      <a:schemeClr val="tx1"/>
                    </a:solidFill>
                    <a:latin typeface="Arial" panose="020B0604020202020204" pitchFamily="34" charset="0"/>
                    <a:ea typeface="黑体" pitchFamily="2" charset="-122"/>
                  </a:defRPr>
                </a:lvl1pPr>
                <a:lvl2pPr marL="742950" indent="-285750">
                  <a:spcBef>
                    <a:spcPct val="20000"/>
                  </a:spcBef>
                  <a:buFont typeface="Wingdings" panose="05000000000000000000" pitchFamily="2" charset="2"/>
                  <a:buChar char="l"/>
                  <a:defRPr sz="2000" b="1">
                    <a:solidFill>
                      <a:schemeClr val="tx1"/>
                    </a:solidFill>
                    <a:latin typeface="Arial" panose="020B0604020202020204" pitchFamily="34" charset="0"/>
                    <a:ea typeface="楷体_GB2312" pitchFamily="49" charset="-122"/>
                  </a:defRPr>
                </a:lvl2pPr>
                <a:lvl3pPr marL="1143000" indent="-228600">
                  <a:spcBef>
                    <a:spcPct val="20000"/>
                  </a:spcBef>
                  <a:buFont typeface="Gungsuh" panose="02030600000101010101" pitchFamily="18" charset="-127"/>
                  <a:buChar char="-"/>
                  <a:defRPr sz="2400" b="1">
                    <a:solidFill>
                      <a:schemeClr val="tx1"/>
                    </a:solidFill>
                    <a:latin typeface="Arial" panose="020B0604020202020204" pitchFamily="34" charset="0"/>
                    <a:ea typeface="宋体" pitchFamily="2" charset="-122"/>
                  </a:defRPr>
                </a:lvl3pPr>
                <a:lvl4pPr marL="1600200" indent="-228600">
                  <a:spcBef>
                    <a:spcPct val="20000"/>
                  </a:spcBef>
                  <a:buChar char="•"/>
                  <a:defRPr sz="1600">
                    <a:solidFill>
                      <a:schemeClr val="tx1"/>
                    </a:solidFill>
                    <a:latin typeface="Arial" panose="020B0604020202020204" pitchFamily="34" charset="0"/>
                    <a:ea typeface="黑体" pitchFamily="2" charset="-122"/>
                  </a:defRPr>
                </a:lvl4pPr>
                <a:lvl5pPr marL="2057400" indent="-228600">
                  <a:spcBef>
                    <a:spcPct val="20000"/>
                  </a:spcBef>
                  <a:buChar char="»"/>
                  <a:defRPr sz="2000">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200" b="1" i="0" u="none" strike="noStrike" kern="1200" cap="none" spc="0" normalizeH="0" baseline="0" noProof="0">
                    <a:ln>
                      <a:noFill/>
                    </a:ln>
                    <a:solidFill>
                      <a:srgbClr val="000000"/>
                    </a:solidFill>
                    <a:effectLst/>
                    <a:uLnTx/>
                    <a:uFillTx/>
                    <a:latin typeface="Arial" panose="020B0604020202020204" pitchFamily="34" charset="0"/>
                    <a:ea typeface="宋体" pitchFamily="2" charset="-122"/>
                    <a:cs typeface="+mn-cs"/>
                  </a:rPr>
                  <a:t>Java</a:t>
                </a:r>
              </a:p>
            </p:txBody>
          </p:sp>
        </p:grpSp>
        <p:grpSp>
          <p:nvGrpSpPr>
            <p:cNvPr id="36" name="Group 24"/>
            <p:cNvGrpSpPr/>
            <p:nvPr/>
          </p:nvGrpSpPr>
          <p:grpSpPr bwMode="auto">
            <a:xfrm>
              <a:off x="982" y="2263"/>
              <a:ext cx="3647" cy="174"/>
              <a:chOff x="694" y="2472"/>
              <a:chExt cx="3647" cy="174"/>
            </a:xfrm>
          </p:grpSpPr>
          <p:sp>
            <p:nvSpPr>
              <p:cNvPr id="67" name="Text Box 12"/>
              <p:cNvSpPr txBox="1">
                <a:spLocks noChangeArrowheads="1"/>
              </p:cNvSpPr>
              <p:nvPr/>
            </p:nvSpPr>
            <p:spPr bwMode="auto">
              <a:xfrm>
                <a:off x="2004" y="2472"/>
                <a:ext cx="874"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n"/>
                  <a:defRPr sz="2400" b="1">
                    <a:solidFill>
                      <a:schemeClr val="tx1"/>
                    </a:solidFill>
                    <a:latin typeface="Arial" panose="020B0604020202020204" pitchFamily="34" charset="0"/>
                    <a:ea typeface="黑体" pitchFamily="2" charset="-122"/>
                  </a:defRPr>
                </a:lvl1pPr>
                <a:lvl2pPr marL="742950" indent="-285750">
                  <a:spcBef>
                    <a:spcPct val="20000"/>
                  </a:spcBef>
                  <a:buFont typeface="Wingdings" panose="05000000000000000000" pitchFamily="2" charset="2"/>
                  <a:buChar char="l"/>
                  <a:defRPr sz="2000" b="1">
                    <a:solidFill>
                      <a:schemeClr val="tx1"/>
                    </a:solidFill>
                    <a:latin typeface="Arial" panose="020B0604020202020204" pitchFamily="34" charset="0"/>
                    <a:ea typeface="楷体_GB2312" pitchFamily="49" charset="-122"/>
                  </a:defRPr>
                </a:lvl2pPr>
                <a:lvl3pPr marL="1143000" indent="-228600">
                  <a:spcBef>
                    <a:spcPct val="20000"/>
                  </a:spcBef>
                  <a:buFont typeface="Gungsuh" panose="02030600000101010101" pitchFamily="18" charset="-127"/>
                  <a:buChar char="-"/>
                  <a:defRPr sz="2400" b="1">
                    <a:solidFill>
                      <a:schemeClr val="tx1"/>
                    </a:solidFill>
                    <a:latin typeface="Arial" panose="020B0604020202020204" pitchFamily="34" charset="0"/>
                    <a:ea typeface="宋体" pitchFamily="2" charset="-122"/>
                  </a:defRPr>
                </a:lvl3pPr>
                <a:lvl4pPr marL="1600200" indent="-228600">
                  <a:spcBef>
                    <a:spcPct val="20000"/>
                  </a:spcBef>
                  <a:buChar char="•"/>
                  <a:defRPr sz="1600">
                    <a:solidFill>
                      <a:schemeClr val="tx1"/>
                    </a:solidFill>
                    <a:latin typeface="Arial" panose="020B0604020202020204" pitchFamily="34" charset="0"/>
                    <a:ea typeface="黑体" pitchFamily="2" charset="-122"/>
                  </a:defRPr>
                </a:lvl4pPr>
                <a:lvl5pPr marL="2057400" indent="-228600">
                  <a:spcBef>
                    <a:spcPct val="20000"/>
                  </a:spcBef>
                  <a:buChar char="»"/>
                  <a:defRPr sz="2000">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200" b="1" i="0" u="none" strike="noStrike" kern="1200" cap="none" spc="0" normalizeH="0" baseline="0" noProof="0">
                    <a:ln>
                      <a:noFill/>
                    </a:ln>
                    <a:solidFill>
                      <a:srgbClr val="000000"/>
                    </a:solidFill>
                    <a:effectLst/>
                    <a:uLnTx/>
                    <a:uFillTx/>
                    <a:latin typeface="Arial" panose="020B0604020202020204" pitchFamily="34" charset="0"/>
                    <a:ea typeface="宋体" pitchFamily="2" charset="-122"/>
                    <a:cs typeface="+mn-cs"/>
                  </a:rPr>
                  <a:t>Intel x86</a:t>
                </a:r>
              </a:p>
            </p:txBody>
          </p:sp>
          <p:sp>
            <p:nvSpPr>
              <p:cNvPr id="68" name="Text Box 13"/>
              <p:cNvSpPr txBox="1">
                <a:spLocks noChangeArrowheads="1"/>
              </p:cNvSpPr>
              <p:nvPr/>
            </p:nvSpPr>
            <p:spPr bwMode="auto">
              <a:xfrm>
                <a:off x="694" y="2472"/>
                <a:ext cx="114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n"/>
                  <a:defRPr sz="2400" b="1">
                    <a:solidFill>
                      <a:schemeClr val="tx1"/>
                    </a:solidFill>
                    <a:latin typeface="Arial" panose="020B0604020202020204" pitchFamily="34" charset="0"/>
                    <a:ea typeface="黑体" pitchFamily="2" charset="-122"/>
                  </a:defRPr>
                </a:lvl1pPr>
                <a:lvl2pPr marL="742950" indent="-285750">
                  <a:spcBef>
                    <a:spcPct val="20000"/>
                  </a:spcBef>
                  <a:buFont typeface="Wingdings" panose="05000000000000000000" pitchFamily="2" charset="2"/>
                  <a:buChar char="l"/>
                  <a:defRPr sz="2000" b="1">
                    <a:solidFill>
                      <a:schemeClr val="tx1"/>
                    </a:solidFill>
                    <a:latin typeface="Arial" panose="020B0604020202020204" pitchFamily="34" charset="0"/>
                    <a:ea typeface="楷体_GB2312" pitchFamily="49" charset="-122"/>
                  </a:defRPr>
                </a:lvl2pPr>
                <a:lvl3pPr marL="1143000" indent="-228600">
                  <a:spcBef>
                    <a:spcPct val="20000"/>
                  </a:spcBef>
                  <a:buFont typeface="Gungsuh" panose="02030600000101010101" pitchFamily="18" charset="-127"/>
                  <a:buChar char="-"/>
                  <a:defRPr sz="2400" b="1">
                    <a:solidFill>
                      <a:schemeClr val="tx1"/>
                    </a:solidFill>
                    <a:latin typeface="Arial" panose="020B0604020202020204" pitchFamily="34" charset="0"/>
                    <a:ea typeface="宋体" pitchFamily="2" charset="-122"/>
                  </a:defRPr>
                </a:lvl3pPr>
                <a:lvl4pPr marL="1600200" indent="-228600">
                  <a:spcBef>
                    <a:spcPct val="20000"/>
                  </a:spcBef>
                  <a:buChar char="•"/>
                  <a:defRPr sz="1600">
                    <a:solidFill>
                      <a:schemeClr val="tx1"/>
                    </a:solidFill>
                    <a:latin typeface="Arial" panose="020B0604020202020204" pitchFamily="34" charset="0"/>
                    <a:ea typeface="黑体" pitchFamily="2" charset="-122"/>
                  </a:defRPr>
                </a:lvl4pPr>
                <a:lvl5pPr marL="2057400" indent="-228600">
                  <a:spcBef>
                    <a:spcPct val="20000"/>
                  </a:spcBef>
                  <a:buChar char="»"/>
                  <a:defRPr sz="2000">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200" b="1" i="0" u="none" strike="noStrike" kern="1200" cap="none" spc="0" normalizeH="0" baseline="0" noProof="0">
                    <a:ln>
                      <a:noFill/>
                    </a:ln>
                    <a:solidFill>
                      <a:srgbClr val="000000"/>
                    </a:solidFill>
                    <a:effectLst/>
                    <a:uLnTx/>
                    <a:uFillTx/>
                    <a:latin typeface="Arial" panose="020B0604020202020204" pitchFamily="34" charset="0"/>
                    <a:ea typeface="宋体" pitchFamily="2" charset="-122"/>
                    <a:cs typeface="+mn-cs"/>
                  </a:rPr>
                  <a:t>Sun SPARC</a:t>
                </a:r>
              </a:p>
            </p:txBody>
          </p:sp>
          <p:sp>
            <p:nvSpPr>
              <p:cNvPr id="69" name="Text Box 14"/>
              <p:cNvSpPr txBox="1">
                <a:spLocks noChangeArrowheads="1"/>
              </p:cNvSpPr>
              <p:nvPr/>
            </p:nvSpPr>
            <p:spPr bwMode="auto">
              <a:xfrm>
                <a:off x="3047" y="2472"/>
                <a:ext cx="1294"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n"/>
                  <a:defRPr sz="2400" b="1">
                    <a:solidFill>
                      <a:schemeClr val="tx1"/>
                    </a:solidFill>
                    <a:latin typeface="Arial" panose="020B0604020202020204" pitchFamily="34" charset="0"/>
                    <a:ea typeface="黑体" pitchFamily="2" charset="-122"/>
                  </a:defRPr>
                </a:lvl1pPr>
                <a:lvl2pPr marL="742950" indent="-285750">
                  <a:spcBef>
                    <a:spcPct val="20000"/>
                  </a:spcBef>
                  <a:buFont typeface="Wingdings" panose="05000000000000000000" pitchFamily="2" charset="2"/>
                  <a:buChar char="l"/>
                  <a:defRPr sz="2000" b="1">
                    <a:solidFill>
                      <a:schemeClr val="tx1"/>
                    </a:solidFill>
                    <a:latin typeface="Arial" panose="020B0604020202020204" pitchFamily="34" charset="0"/>
                    <a:ea typeface="楷体_GB2312" pitchFamily="49" charset="-122"/>
                  </a:defRPr>
                </a:lvl2pPr>
                <a:lvl3pPr marL="1143000" indent="-228600">
                  <a:spcBef>
                    <a:spcPct val="20000"/>
                  </a:spcBef>
                  <a:buFont typeface="Gungsuh" panose="02030600000101010101" pitchFamily="18" charset="-127"/>
                  <a:buChar char="-"/>
                  <a:defRPr sz="2400" b="1">
                    <a:solidFill>
                      <a:schemeClr val="tx1"/>
                    </a:solidFill>
                    <a:latin typeface="Arial" panose="020B0604020202020204" pitchFamily="34" charset="0"/>
                    <a:ea typeface="宋体" pitchFamily="2" charset="-122"/>
                  </a:defRPr>
                </a:lvl3pPr>
                <a:lvl4pPr marL="1600200" indent="-228600">
                  <a:spcBef>
                    <a:spcPct val="20000"/>
                  </a:spcBef>
                  <a:buChar char="•"/>
                  <a:defRPr sz="1600">
                    <a:solidFill>
                      <a:schemeClr val="tx1"/>
                    </a:solidFill>
                    <a:latin typeface="Arial" panose="020B0604020202020204" pitchFamily="34" charset="0"/>
                    <a:ea typeface="黑体" pitchFamily="2" charset="-122"/>
                  </a:defRPr>
                </a:lvl4pPr>
                <a:lvl5pPr marL="2057400" indent="-228600">
                  <a:spcBef>
                    <a:spcPct val="20000"/>
                  </a:spcBef>
                  <a:buChar char="»"/>
                  <a:defRPr sz="2000">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200" b="1" i="0" u="none" strike="noStrike" kern="1200" cap="none" spc="0" normalizeH="0" baseline="0" noProof="0">
                    <a:ln>
                      <a:noFill/>
                    </a:ln>
                    <a:solidFill>
                      <a:srgbClr val="000000"/>
                    </a:solidFill>
                    <a:effectLst/>
                    <a:uLnTx/>
                    <a:uFillTx/>
                    <a:latin typeface="Arial" panose="020B0604020202020204" pitchFamily="34" charset="0"/>
                    <a:ea typeface="宋体" pitchFamily="2" charset="-122"/>
                    <a:cs typeface="+mn-cs"/>
                  </a:rPr>
                  <a:t>IBM PowerPC</a:t>
                </a:r>
              </a:p>
            </p:txBody>
          </p:sp>
        </p:grpSp>
        <p:grpSp>
          <p:nvGrpSpPr>
            <p:cNvPr id="37" name="Group 25"/>
            <p:cNvGrpSpPr/>
            <p:nvPr/>
          </p:nvGrpSpPr>
          <p:grpSpPr bwMode="auto">
            <a:xfrm>
              <a:off x="1362" y="2733"/>
              <a:ext cx="3161" cy="232"/>
              <a:chOff x="1074" y="2928"/>
              <a:chExt cx="3161" cy="232"/>
            </a:xfrm>
          </p:grpSpPr>
          <p:sp>
            <p:nvSpPr>
              <p:cNvPr id="64" name="Text Box 15"/>
              <p:cNvSpPr txBox="1">
                <a:spLocks noChangeArrowheads="1"/>
              </p:cNvSpPr>
              <p:nvPr/>
            </p:nvSpPr>
            <p:spPr bwMode="auto">
              <a:xfrm>
                <a:off x="1074" y="2986"/>
                <a:ext cx="1006"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n"/>
                  <a:defRPr sz="2400" b="1">
                    <a:solidFill>
                      <a:schemeClr val="tx1"/>
                    </a:solidFill>
                    <a:latin typeface="Arial" panose="020B0604020202020204" pitchFamily="34" charset="0"/>
                    <a:ea typeface="黑体" pitchFamily="2" charset="-122"/>
                  </a:defRPr>
                </a:lvl1pPr>
                <a:lvl2pPr marL="742950" indent="-285750">
                  <a:spcBef>
                    <a:spcPct val="20000"/>
                  </a:spcBef>
                  <a:buFont typeface="Wingdings" panose="05000000000000000000" pitchFamily="2" charset="2"/>
                  <a:buChar char="l"/>
                  <a:defRPr sz="2000" b="1">
                    <a:solidFill>
                      <a:schemeClr val="tx1"/>
                    </a:solidFill>
                    <a:latin typeface="Arial" panose="020B0604020202020204" pitchFamily="34" charset="0"/>
                    <a:ea typeface="楷体_GB2312" pitchFamily="49" charset="-122"/>
                  </a:defRPr>
                </a:lvl2pPr>
                <a:lvl3pPr marL="1143000" indent="-228600">
                  <a:spcBef>
                    <a:spcPct val="20000"/>
                  </a:spcBef>
                  <a:buFont typeface="Gungsuh" panose="02030600000101010101" pitchFamily="18" charset="-127"/>
                  <a:buChar char="-"/>
                  <a:defRPr sz="2400" b="1">
                    <a:solidFill>
                      <a:schemeClr val="tx1"/>
                    </a:solidFill>
                    <a:latin typeface="Arial" panose="020B0604020202020204" pitchFamily="34" charset="0"/>
                    <a:ea typeface="宋体" pitchFamily="2" charset="-122"/>
                  </a:defRPr>
                </a:lvl3pPr>
                <a:lvl4pPr marL="1600200" indent="-228600">
                  <a:spcBef>
                    <a:spcPct val="20000"/>
                  </a:spcBef>
                  <a:buChar char="•"/>
                  <a:defRPr sz="1600">
                    <a:solidFill>
                      <a:schemeClr val="tx1"/>
                    </a:solidFill>
                    <a:latin typeface="Arial" panose="020B0604020202020204" pitchFamily="34" charset="0"/>
                    <a:ea typeface="黑体" pitchFamily="2" charset="-122"/>
                  </a:defRPr>
                </a:lvl4pPr>
                <a:lvl5pPr marL="2057400" indent="-228600">
                  <a:spcBef>
                    <a:spcPct val="20000"/>
                  </a:spcBef>
                  <a:buChar char="»"/>
                  <a:defRPr sz="2000">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200" b="1" i="0" u="none" strike="noStrike" kern="1200" cap="none" spc="0" normalizeH="0" baseline="0" noProof="0">
                    <a:ln>
                      <a:noFill/>
                    </a:ln>
                    <a:solidFill>
                      <a:srgbClr val="000000"/>
                    </a:solidFill>
                    <a:effectLst/>
                    <a:uLnTx/>
                    <a:uFillTx/>
                    <a:latin typeface="Arial" panose="020B0604020202020204" pitchFamily="34" charset="0"/>
                    <a:ea typeface="宋体" pitchFamily="2" charset="-122"/>
                    <a:cs typeface="+mn-cs"/>
                  </a:rPr>
                  <a:t>Pentium 4</a:t>
                </a:r>
              </a:p>
            </p:txBody>
          </p:sp>
          <p:sp>
            <p:nvSpPr>
              <p:cNvPr id="65" name="Text Box 16"/>
              <p:cNvSpPr txBox="1">
                <a:spLocks noChangeArrowheads="1"/>
              </p:cNvSpPr>
              <p:nvPr/>
            </p:nvSpPr>
            <p:spPr bwMode="auto">
              <a:xfrm>
                <a:off x="1892" y="2928"/>
                <a:ext cx="1098"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n"/>
                  <a:defRPr sz="2400" b="1">
                    <a:solidFill>
                      <a:schemeClr val="tx1"/>
                    </a:solidFill>
                    <a:latin typeface="Arial" panose="020B0604020202020204" pitchFamily="34" charset="0"/>
                    <a:ea typeface="黑体" pitchFamily="2" charset="-122"/>
                  </a:defRPr>
                </a:lvl1pPr>
                <a:lvl2pPr marL="742950" indent="-285750">
                  <a:spcBef>
                    <a:spcPct val="20000"/>
                  </a:spcBef>
                  <a:buFont typeface="Wingdings" panose="05000000000000000000" pitchFamily="2" charset="2"/>
                  <a:buChar char="l"/>
                  <a:defRPr sz="2000" b="1">
                    <a:solidFill>
                      <a:schemeClr val="tx1"/>
                    </a:solidFill>
                    <a:latin typeface="Arial" panose="020B0604020202020204" pitchFamily="34" charset="0"/>
                    <a:ea typeface="楷体_GB2312" pitchFamily="49" charset="-122"/>
                  </a:defRPr>
                </a:lvl2pPr>
                <a:lvl3pPr marL="1143000" indent="-228600">
                  <a:spcBef>
                    <a:spcPct val="20000"/>
                  </a:spcBef>
                  <a:buFont typeface="Gungsuh" panose="02030600000101010101" pitchFamily="18" charset="-127"/>
                  <a:buChar char="-"/>
                  <a:defRPr sz="2400" b="1">
                    <a:solidFill>
                      <a:schemeClr val="tx1"/>
                    </a:solidFill>
                    <a:latin typeface="Arial" panose="020B0604020202020204" pitchFamily="34" charset="0"/>
                    <a:ea typeface="宋体" pitchFamily="2" charset="-122"/>
                  </a:defRPr>
                </a:lvl3pPr>
                <a:lvl4pPr marL="1600200" indent="-228600">
                  <a:spcBef>
                    <a:spcPct val="20000"/>
                  </a:spcBef>
                  <a:buChar char="•"/>
                  <a:defRPr sz="1600">
                    <a:solidFill>
                      <a:schemeClr val="tx1"/>
                    </a:solidFill>
                    <a:latin typeface="Arial" panose="020B0604020202020204" pitchFamily="34" charset="0"/>
                    <a:ea typeface="黑体" pitchFamily="2" charset="-122"/>
                  </a:defRPr>
                </a:lvl4pPr>
                <a:lvl5pPr marL="2057400" indent="-228600">
                  <a:spcBef>
                    <a:spcPct val="20000"/>
                  </a:spcBef>
                  <a:buChar char="»"/>
                  <a:defRPr sz="2000">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200" b="1" i="0" u="none" strike="noStrike" kern="1200" cap="none" spc="0" normalizeH="0" baseline="0" noProof="0">
                    <a:ln>
                      <a:noFill/>
                    </a:ln>
                    <a:solidFill>
                      <a:srgbClr val="000000"/>
                    </a:solidFill>
                    <a:effectLst/>
                    <a:uLnTx/>
                    <a:uFillTx/>
                    <a:latin typeface="Arial" panose="020B0604020202020204" pitchFamily="34" charset="0"/>
                    <a:ea typeface="宋体" pitchFamily="2" charset="-122"/>
                    <a:cs typeface="+mn-cs"/>
                  </a:rPr>
                  <a:t>Core 2 Duo</a:t>
                </a:r>
              </a:p>
            </p:txBody>
          </p:sp>
          <p:sp>
            <p:nvSpPr>
              <p:cNvPr id="66" name="Text Box 17"/>
              <p:cNvSpPr txBox="1">
                <a:spLocks noChangeArrowheads="1"/>
              </p:cNvSpPr>
              <p:nvPr/>
            </p:nvSpPr>
            <p:spPr bwMode="auto">
              <a:xfrm>
                <a:off x="2824" y="2986"/>
                <a:ext cx="141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n"/>
                  <a:defRPr sz="2400" b="1">
                    <a:solidFill>
                      <a:schemeClr val="tx1"/>
                    </a:solidFill>
                    <a:latin typeface="Arial" panose="020B0604020202020204" pitchFamily="34" charset="0"/>
                    <a:ea typeface="黑体" pitchFamily="2" charset="-122"/>
                  </a:defRPr>
                </a:lvl1pPr>
                <a:lvl2pPr marL="742950" indent="-285750">
                  <a:spcBef>
                    <a:spcPct val="20000"/>
                  </a:spcBef>
                  <a:buFont typeface="Wingdings" panose="05000000000000000000" pitchFamily="2" charset="2"/>
                  <a:buChar char="l"/>
                  <a:defRPr sz="2000" b="1">
                    <a:solidFill>
                      <a:schemeClr val="tx1"/>
                    </a:solidFill>
                    <a:latin typeface="Arial" panose="020B0604020202020204" pitchFamily="34" charset="0"/>
                    <a:ea typeface="楷体_GB2312" pitchFamily="49" charset="-122"/>
                  </a:defRPr>
                </a:lvl2pPr>
                <a:lvl3pPr marL="1143000" indent="-228600">
                  <a:spcBef>
                    <a:spcPct val="20000"/>
                  </a:spcBef>
                  <a:buFont typeface="Gungsuh" panose="02030600000101010101" pitchFamily="18" charset="-127"/>
                  <a:buChar char="-"/>
                  <a:defRPr sz="2400" b="1">
                    <a:solidFill>
                      <a:schemeClr val="tx1"/>
                    </a:solidFill>
                    <a:latin typeface="Arial" panose="020B0604020202020204" pitchFamily="34" charset="0"/>
                    <a:ea typeface="宋体" pitchFamily="2" charset="-122"/>
                  </a:defRPr>
                </a:lvl3pPr>
                <a:lvl4pPr marL="1600200" indent="-228600">
                  <a:spcBef>
                    <a:spcPct val="20000"/>
                  </a:spcBef>
                  <a:buChar char="•"/>
                  <a:defRPr sz="1600">
                    <a:solidFill>
                      <a:schemeClr val="tx1"/>
                    </a:solidFill>
                    <a:latin typeface="Arial" panose="020B0604020202020204" pitchFamily="34" charset="0"/>
                    <a:ea typeface="黑体" pitchFamily="2" charset="-122"/>
                  </a:defRPr>
                </a:lvl4pPr>
                <a:lvl5pPr marL="2057400" indent="-228600">
                  <a:spcBef>
                    <a:spcPct val="20000"/>
                  </a:spcBef>
                  <a:buChar char="»"/>
                  <a:defRPr sz="2000">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200" b="1" i="0" u="none" strike="noStrike" kern="1200" cap="none" spc="0" normalizeH="0" baseline="0" noProof="0">
                    <a:ln>
                      <a:noFill/>
                    </a:ln>
                    <a:solidFill>
                      <a:srgbClr val="000000"/>
                    </a:solidFill>
                    <a:effectLst/>
                    <a:uLnTx/>
                    <a:uFillTx/>
                    <a:latin typeface="Arial" panose="020B0604020202020204" pitchFamily="34" charset="0"/>
                    <a:ea typeface="宋体" pitchFamily="2" charset="-122"/>
                    <a:cs typeface="+mn-cs"/>
                  </a:rPr>
                  <a:t>AMD Athlon X2</a:t>
                </a:r>
              </a:p>
            </p:txBody>
          </p:sp>
        </p:grpSp>
        <p:grpSp>
          <p:nvGrpSpPr>
            <p:cNvPr id="38" name="Group 26"/>
            <p:cNvGrpSpPr/>
            <p:nvPr/>
          </p:nvGrpSpPr>
          <p:grpSpPr bwMode="auto">
            <a:xfrm>
              <a:off x="1257" y="3202"/>
              <a:ext cx="3482" cy="174"/>
              <a:chOff x="1017" y="3288"/>
              <a:chExt cx="3482" cy="174"/>
            </a:xfrm>
          </p:grpSpPr>
          <p:sp>
            <p:nvSpPr>
              <p:cNvPr id="62" name="Text Box 18"/>
              <p:cNvSpPr txBox="1">
                <a:spLocks noChangeArrowheads="1"/>
              </p:cNvSpPr>
              <p:nvPr/>
            </p:nvSpPr>
            <p:spPr bwMode="auto">
              <a:xfrm>
                <a:off x="1017" y="3288"/>
                <a:ext cx="168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n"/>
                  <a:defRPr sz="2400" b="1">
                    <a:solidFill>
                      <a:schemeClr val="tx1"/>
                    </a:solidFill>
                    <a:latin typeface="Arial" panose="020B0604020202020204" pitchFamily="34" charset="0"/>
                    <a:ea typeface="黑体" pitchFamily="2" charset="-122"/>
                  </a:defRPr>
                </a:lvl1pPr>
                <a:lvl2pPr marL="742950" indent="-285750">
                  <a:spcBef>
                    <a:spcPct val="20000"/>
                  </a:spcBef>
                  <a:buFont typeface="Wingdings" panose="05000000000000000000" pitchFamily="2" charset="2"/>
                  <a:buChar char="l"/>
                  <a:defRPr sz="2000" b="1">
                    <a:solidFill>
                      <a:schemeClr val="tx1"/>
                    </a:solidFill>
                    <a:latin typeface="Arial" panose="020B0604020202020204" pitchFamily="34" charset="0"/>
                    <a:ea typeface="楷体_GB2312" pitchFamily="49" charset="-122"/>
                  </a:defRPr>
                </a:lvl2pPr>
                <a:lvl3pPr marL="1143000" indent="-228600">
                  <a:spcBef>
                    <a:spcPct val="20000"/>
                  </a:spcBef>
                  <a:buFont typeface="Gungsuh" panose="02030600000101010101" pitchFamily="18" charset="-127"/>
                  <a:buChar char="-"/>
                  <a:defRPr sz="2400" b="1">
                    <a:solidFill>
                      <a:schemeClr val="tx1"/>
                    </a:solidFill>
                    <a:latin typeface="Arial" panose="020B0604020202020204" pitchFamily="34" charset="0"/>
                    <a:ea typeface="宋体" pitchFamily="2" charset="-122"/>
                  </a:defRPr>
                </a:lvl3pPr>
                <a:lvl4pPr marL="1600200" indent="-228600">
                  <a:spcBef>
                    <a:spcPct val="20000"/>
                  </a:spcBef>
                  <a:buChar char="•"/>
                  <a:defRPr sz="1600">
                    <a:solidFill>
                      <a:schemeClr val="tx1"/>
                    </a:solidFill>
                    <a:latin typeface="Arial" panose="020B0604020202020204" pitchFamily="34" charset="0"/>
                    <a:ea typeface="黑体" pitchFamily="2" charset="-122"/>
                  </a:defRPr>
                </a:lvl4pPr>
                <a:lvl5pPr marL="2057400" indent="-228600">
                  <a:spcBef>
                    <a:spcPct val="20000"/>
                  </a:spcBef>
                  <a:buChar char="»"/>
                  <a:defRPr sz="2000">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200" b="1" i="0" u="none" strike="noStrike" kern="1200" cap="none" spc="0" normalizeH="0" baseline="0" noProof="0">
                    <a:ln>
                      <a:noFill/>
                    </a:ln>
                    <a:solidFill>
                      <a:srgbClr val="000000"/>
                    </a:solidFill>
                    <a:effectLst/>
                    <a:uLnTx/>
                    <a:uFillTx/>
                    <a:latin typeface="Arial" panose="020B0604020202020204" pitchFamily="34" charset="0"/>
                    <a:ea typeface="宋体" pitchFamily="2" charset="-122"/>
                    <a:cs typeface="+mn-cs"/>
                  </a:rPr>
                  <a:t>Ripple-carry adder</a:t>
                </a:r>
              </a:p>
            </p:txBody>
          </p:sp>
          <p:sp>
            <p:nvSpPr>
              <p:cNvPr id="63" name="Text Box 19"/>
              <p:cNvSpPr txBox="1">
                <a:spLocks noChangeArrowheads="1"/>
              </p:cNvSpPr>
              <p:nvPr/>
            </p:nvSpPr>
            <p:spPr bwMode="auto">
              <a:xfrm>
                <a:off x="2469" y="3288"/>
                <a:ext cx="203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n"/>
                  <a:defRPr sz="2400" b="1">
                    <a:solidFill>
                      <a:schemeClr val="tx1"/>
                    </a:solidFill>
                    <a:latin typeface="Arial" panose="020B0604020202020204" pitchFamily="34" charset="0"/>
                    <a:ea typeface="黑体" pitchFamily="2" charset="-122"/>
                  </a:defRPr>
                </a:lvl1pPr>
                <a:lvl2pPr marL="742950" indent="-285750">
                  <a:spcBef>
                    <a:spcPct val="20000"/>
                  </a:spcBef>
                  <a:buFont typeface="Wingdings" panose="05000000000000000000" pitchFamily="2" charset="2"/>
                  <a:buChar char="l"/>
                  <a:defRPr sz="2000" b="1">
                    <a:solidFill>
                      <a:schemeClr val="tx1"/>
                    </a:solidFill>
                    <a:latin typeface="Arial" panose="020B0604020202020204" pitchFamily="34" charset="0"/>
                    <a:ea typeface="楷体_GB2312" pitchFamily="49" charset="-122"/>
                  </a:defRPr>
                </a:lvl2pPr>
                <a:lvl3pPr marL="1143000" indent="-228600">
                  <a:spcBef>
                    <a:spcPct val="20000"/>
                  </a:spcBef>
                  <a:buFont typeface="Gungsuh" panose="02030600000101010101" pitchFamily="18" charset="-127"/>
                  <a:buChar char="-"/>
                  <a:defRPr sz="2400" b="1">
                    <a:solidFill>
                      <a:schemeClr val="tx1"/>
                    </a:solidFill>
                    <a:latin typeface="Arial" panose="020B0604020202020204" pitchFamily="34" charset="0"/>
                    <a:ea typeface="宋体" pitchFamily="2" charset="-122"/>
                  </a:defRPr>
                </a:lvl3pPr>
                <a:lvl4pPr marL="1600200" indent="-228600">
                  <a:spcBef>
                    <a:spcPct val="20000"/>
                  </a:spcBef>
                  <a:buChar char="•"/>
                  <a:defRPr sz="1600">
                    <a:solidFill>
                      <a:schemeClr val="tx1"/>
                    </a:solidFill>
                    <a:latin typeface="Arial" panose="020B0604020202020204" pitchFamily="34" charset="0"/>
                    <a:ea typeface="黑体" pitchFamily="2" charset="-122"/>
                  </a:defRPr>
                </a:lvl4pPr>
                <a:lvl5pPr marL="2057400" indent="-228600">
                  <a:spcBef>
                    <a:spcPct val="20000"/>
                  </a:spcBef>
                  <a:buChar char="»"/>
                  <a:defRPr sz="2000">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200" b="1" i="0" u="none" strike="noStrike" kern="1200" cap="none" spc="0" normalizeH="0" baseline="0" noProof="0">
                    <a:ln>
                      <a:noFill/>
                    </a:ln>
                    <a:solidFill>
                      <a:srgbClr val="000000"/>
                    </a:solidFill>
                    <a:effectLst/>
                    <a:uLnTx/>
                    <a:uFillTx/>
                    <a:latin typeface="Arial" panose="020B0604020202020204" pitchFamily="34" charset="0"/>
                    <a:ea typeface="宋体" pitchFamily="2" charset="-122"/>
                    <a:cs typeface="+mn-cs"/>
                  </a:rPr>
                  <a:t>Carry-lookahead adder</a:t>
                </a:r>
              </a:p>
            </p:txBody>
          </p:sp>
        </p:grpSp>
        <p:grpSp>
          <p:nvGrpSpPr>
            <p:cNvPr id="39" name="Group 27"/>
            <p:cNvGrpSpPr/>
            <p:nvPr/>
          </p:nvGrpSpPr>
          <p:grpSpPr bwMode="auto">
            <a:xfrm>
              <a:off x="1259" y="3696"/>
              <a:ext cx="3608" cy="229"/>
              <a:chOff x="1259" y="3696"/>
              <a:chExt cx="3608" cy="229"/>
            </a:xfrm>
          </p:grpSpPr>
          <p:sp>
            <p:nvSpPr>
              <p:cNvPr id="59" name="Text Box 20"/>
              <p:cNvSpPr txBox="1">
                <a:spLocks noChangeArrowheads="1"/>
              </p:cNvSpPr>
              <p:nvPr/>
            </p:nvSpPr>
            <p:spPr bwMode="auto">
              <a:xfrm>
                <a:off x="1259" y="3751"/>
                <a:ext cx="121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n"/>
                  <a:defRPr sz="2400" b="1">
                    <a:solidFill>
                      <a:schemeClr val="tx1"/>
                    </a:solidFill>
                    <a:latin typeface="Arial" panose="020B0604020202020204" pitchFamily="34" charset="0"/>
                    <a:ea typeface="黑体" pitchFamily="2" charset="-122"/>
                  </a:defRPr>
                </a:lvl1pPr>
                <a:lvl2pPr marL="742950" indent="-285750">
                  <a:spcBef>
                    <a:spcPct val="20000"/>
                  </a:spcBef>
                  <a:buFont typeface="Wingdings" panose="05000000000000000000" pitchFamily="2" charset="2"/>
                  <a:buChar char="l"/>
                  <a:defRPr sz="2000" b="1">
                    <a:solidFill>
                      <a:schemeClr val="tx1"/>
                    </a:solidFill>
                    <a:latin typeface="Arial" panose="020B0604020202020204" pitchFamily="34" charset="0"/>
                    <a:ea typeface="楷体_GB2312" pitchFamily="49" charset="-122"/>
                  </a:defRPr>
                </a:lvl2pPr>
                <a:lvl3pPr marL="1143000" indent="-228600">
                  <a:spcBef>
                    <a:spcPct val="20000"/>
                  </a:spcBef>
                  <a:buFont typeface="Gungsuh" panose="02030600000101010101" pitchFamily="18" charset="-127"/>
                  <a:buChar char="-"/>
                  <a:defRPr sz="2400" b="1">
                    <a:solidFill>
                      <a:schemeClr val="tx1"/>
                    </a:solidFill>
                    <a:latin typeface="Arial" panose="020B0604020202020204" pitchFamily="34" charset="0"/>
                    <a:ea typeface="宋体" pitchFamily="2" charset="-122"/>
                  </a:defRPr>
                </a:lvl3pPr>
                <a:lvl4pPr marL="1600200" indent="-228600">
                  <a:spcBef>
                    <a:spcPct val="20000"/>
                  </a:spcBef>
                  <a:buChar char="•"/>
                  <a:defRPr sz="1600">
                    <a:solidFill>
                      <a:schemeClr val="tx1"/>
                    </a:solidFill>
                    <a:latin typeface="Arial" panose="020B0604020202020204" pitchFamily="34" charset="0"/>
                    <a:ea typeface="黑体" pitchFamily="2" charset="-122"/>
                  </a:defRPr>
                </a:lvl4pPr>
                <a:lvl5pPr marL="2057400" indent="-228600">
                  <a:spcBef>
                    <a:spcPct val="20000"/>
                  </a:spcBef>
                  <a:buChar char="»"/>
                  <a:defRPr sz="2000">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200" b="1" i="0" u="none" strike="noStrike" kern="1200" cap="none" spc="0" normalizeH="0" baseline="0" noProof="0">
                    <a:ln>
                      <a:noFill/>
                    </a:ln>
                    <a:solidFill>
                      <a:srgbClr val="000000"/>
                    </a:solidFill>
                    <a:effectLst/>
                    <a:uLnTx/>
                    <a:uFillTx/>
                    <a:latin typeface="Arial" panose="020B0604020202020204" pitchFamily="34" charset="0"/>
                    <a:ea typeface="宋体" pitchFamily="2" charset="-122"/>
                    <a:cs typeface="+mn-cs"/>
                  </a:rPr>
                  <a:t>Static CMOS</a:t>
                </a:r>
              </a:p>
            </p:txBody>
          </p:sp>
          <p:sp>
            <p:nvSpPr>
              <p:cNvPr id="60" name="Text Box 21"/>
              <p:cNvSpPr txBox="1">
                <a:spLocks noChangeArrowheads="1"/>
              </p:cNvSpPr>
              <p:nvPr/>
            </p:nvSpPr>
            <p:spPr bwMode="auto">
              <a:xfrm>
                <a:off x="2200" y="3751"/>
                <a:ext cx="145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n"/>
                  <a:defRPr sz="2400" b="1">
                    <a:solidFill>
                      <a:schemeClr val="tx1"/>
                    </a:solidFill>
                    <a:latin typeface="Arial" panose="020B0604020202020204" pitchFamily="34" charset="0"/>
                    <a:ea typeface="黑体" pitchFamily="2" charset="-122"/>
                  </a:defRPr>
                </a:lvl1pPr>
                <a:lvl2pPr marL="742950" indent="-285750">
                  <a:spcBef>
                    <a:spcPct val="20000"/>
                  </a:spcBef>
                  <a:buFont typeface="Wingdings" panose="05000000000000000000" pitchFamily="2" charset="2"/>
                  <a:buChar char="l"/>
                  <a:defRPr sz="2000" b="1">
                    <a:solidFill>
                      <a:schemeClr val="tx1"/>
                    </a:solidFill>
                    <a:latin typeface="Arial" panose="020B0604020202020204" pitchFamily="34" charset="0"/>
                    <a:ea typeface="楷体_GB2312" pitchFamily="49" charset="-122"/>
                  </a:defRPr>
                </a:lvl2pPr>
                <a:lvl3pPr marL="1143000" indent="-228600">
                  <a:spcBef>
                    <a:spcPct val="20000"/>
                  </a:spcBef>
                  <a:buFont typeface="Gungsuh" panose="02030600000101010101" pitchFamily="18" charset="-127"/>
                  <a:buChar char="-"/>
                  <a:defRPr sz="2400" b="1">
                    <a:solidFill>
                      <a:schemeClr val="tx1"/>
                    </a:solidFill>
                    <a:latin typeface="Arial" panose="020B0604020202020204" pitchFamily="34" charset="0"/>
                    <a:ea typeface="宋体" pitchFamily="2" charset="-122"/>
                  </a:defRPr>
                </a:lvl3pPr>
                <a:lvl4pPr marL="1600200" indent="-228600">
                  <a:spcBef>
                    <a:spcPct val="20000"/>
                  </a:spcBef>
                  <a:buChar char="•"/>
                  <a:defRPr sz="1600">
                    <a:solidFill>
                      <a:schemeClr val="tx1"/>
                    </a:solidFill>
                    <a:latin typeface="Arial" panose="020B0604020202020204" pitchFamily="34" charset="0"/>
                    <a:ea typeface="黑体" pitchFamily="2" charset="-122"/>
                  </a:defRPr>
                </a:lvl4pPr>
                <a:lvl5pPr marL="2057400" indent="-228600">
                  <a:spcBef>
                    <a:spcPct val="20000"/>
                  </a:spcBef>
                  <a:buChar char="»"/>
                  <a:defRPr sz="2000">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200" b="1" i="0" u="none" strike="noStrike" kern="1200" cap="none" spc="0" normalizeH="0" baseline="0" noProof="0">
                    <a:ln>
                      <a:noFill/>
                    </a:ln>
                    <a:solidFill>
                      <a:srgbClr val="000000"/>
                    </a:solidFill>
                    <a:effectLst/>
                    <a:uLnTx/>
                    <a:uFillTx/>
                    <a:latin typeface="Arial" panose="020B0604020202020204" pitchFamily="34" charset="0"/>
                    <a:ea typeface="宋体" pitchFamily="2" charset="-122"/>
                    <a:cs typeface="+mn-cs"/>
                  </a:rPr>
                  <a:t>Dynamic CMOS</a:t>
                </a:r>
              </a:p>
            </p:txBody>
          </p:sp>
          <p:sp>
            <p:nvSpPr>
              <p:cNvPr id="61" name="Text Box 22"/>
              <p:cNvSpPr txBox="1">
                <a:spLocks noChangeArrowheads="1"/>
              </p:cNvSpPr>
              <p:nvPr/>
            </p:nvSpPr>
            <p:spPr bwMode="auto">
              <a:xfrm>
                <a:off x="3331" y="3696"/>
                <a:ext cx="1536"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n"/>
                  <a:defRPr sz="2400" b="1">
                    <a:solidFill>
                      <a:schemeClr val="tx1"/>
                    </a:solidFill>
                    <a:latin typeface="Arial" panose="020B0604020202020204" pitchFamily="34" charset="0"/>
                    <a:ea typeface="黑体" pitchFamily="2" charset="-122"/>
                  </a:defRPr>
                </a:lvl1pPr>
                <a:lvl2pPr marL="742950" indent="-285750">
                  <a:spcBef>
                    <a:spcPct val="20000"/>
                  </a:spcBef>
                  <a:buFont typeface="Wingdings" panose="05000000000000000000" pitchFamily="2" charset="2"/>
                  <a:buChar char="l"/>
                  <a:defRPr sz="2000" b="1">
                    <a:solidFill>
                      <a:schemeClr val="tx1"/>
                    </a:solidFill>
                    <a:latin typeface="Arial" panose="020B0604020202020204" pitchFamily="34" charset="0"/>
                    <a:ea typeface="楷体_GB2312" pitchFamily="49" charset="-122"/>
                  </a:defRPr>
                </a:lvl2pPr>
                <a:lvl3pPr marL="1143000" indent="-228600">
                  <a:spcBef>
                    <a:spcPct val="20000"/>
                  </a:spcBef>
                  <a:buFont typeface="Gungsuh" panose="02030600000101010101" pitchFamily="18" charset="-127"/>
                  <a:buChar char="-"/>
                  <a:defRPr sz="2400" b="1">
                    <a:solidFill>
                      <a:schemeClr val="tx1"/>
                    </a:solidFill>
                    <a:latin typeface="Arial" panose="020B0604020202020204" pitchFamily="34" charset="0"/>
                    <a:ea typeface="宋体" pitchFamily="2" charset="-122"/>
                  </a:defRPr>
                </a:lvl3pPr>
                <a:lvl4pPr marL="1600200" indent="-228600">
                  <a:spcBef>
                    <a:spcPct val="20000"/>
                  </a:spcBef>
                  <a:buChar char="•"/>
                  <a:defRPr sz="1600">
                    <a:solidFill>
                      <a:schemeClr val="tx1"/>
                    </a:solidFill>
                    <a:latin typeface="Arial" panose="020B0604020202020204" pitchFamily="34" charset="0"/>
                    <a:ea typeface="黑体" pitchFamily="2" charset="-122"/>
                  </a:defRPr>
                </a:lvl4pPr>
                <a:lvl5pPr marL="2057400" indent="-228600">
                  <a:spcBef>
                    <a:spcPct val="20000"/>
                  </a:spcBef>
                  <a:buChar char="»"/>
                  <a:defRPr sz="2000">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200" b="1" i="0" u="none" strike="noStrike" kern="1200" cap="none" spc="0" normalizeH="0" baseline="0" noProof="0">
                    <a:ln>
                      <a:noFill/>
                    </a:ln>
                    <a:solidFill>
                      <a:srgbClr val="000000"/>
                    </a:solidFill>
                    <a:effectLst/>
                    <a:uLnTx/>
                    <a:uFillTx/>
                    <a:latin typeface="Arial" panose="020B0604020202020204" pitchFamily="34" charset="0"/>
                    <a:ea typeface="宋体" pitchFamily="2" charset="-122"/>
                    <a:cs typeface="+mn-cs"/>
                  </a:rPr>
                  <a:t>Nanomechanical</a:t>
                </a:r>
              </a:p>
            </p:txBody>
          </p:sp>
        </p:grpSp>
        <p:sp>
          <p:nvSpPr>
            <p:cNvPr id="40" name="Line 29"/>
            <p:cNvSpPr>
              <a:spLocks noChangeShapeType="1"/>
            </p:cNvSpPr>
            <p:nvPr/>
          </p:nvSpPr>
          <p:spPr bwMode="auto">
            <a:xfrm flipH="1">
              <a:off x="1728" y="912"/>
              <a:ext cx="960" cy="33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25000" noProof="0">
                <a:ln>
                  <a:noFill/>
                </a:ln>
                <a:solidFill>
                  <a:srgbClr val="000000"/>
                </a:solidFill>
                <a:effectLst/>
                <a:uLnTx/>
                <a:uFillTx/>
                <a:latin typeface="Arial" panose="020B0604020202020204" pitchFamily="34" charset="0"/>
                <a:ea typeface="宋体" pitchFamily="2" charset="-122"/>
                <a:cs typeface="+mn-cs"/>
              </a:endParaRPr>
            </a:p>
          </p:txBody>
        </p:sp>
        <p:sp>
          <p:nvSpPr>
            <p:cNvPr id="41" name="Line 30"/>
            <p:cNvSpPr>
              <a:spLocks noChangeShapeType="1"/>
            </p:cNvSpPr>
            <p:nvPr/>
          </p:nvSpPr>
          <p:spPr bwMode="auto">
            <a:xfrm>
              <a:off x="2688" y="912"/>
              <a:ext cx="0" cy="28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25000" noProof="0">
                <a:ln>
                  <a:noFill/>
                </a:ln>
                <a:solidFill>
                  <a:srgbClr val="000000"/>
                </a:solidFill>
                <a:effectLst/>
                <a:uLnTx/>
                <a:uFillTx/>
                <a:latin typeface="Arial" panose="020B0604020202020204" pitchFamily="34" charset="0"/>
                <a:ea typeface="宋体" pitchFamily="2" charset="-122"/>
                <a:cs typeface="+mn-cs"/>
              </a:endParaRPr>
            </a:p>
          </p:txBody>
        </p:sp>
        <p:sp>
          <p:nvSpPr>
            <p:cNvPr id="42" name="Line 31"/>
            <p:cNvSpPr>
              <a:spLocks noChangeShapeType="1"/>
            </p:cNvSpPr>
            <p:nvPr/>
          </p:nvSpPr>
          <p:spPr bwMode="auto">
            <a:xfrm>
              <a:off x="2688" y="912"/>
              <a:ext cx="1008" cy="28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25000" noProof="0">
                <a:ln>
                  <a:noFill/>
                </a:ln>
                <a:solidFill>
                  <a:srgbClr val="000000"/>
                </a:solidFill>
                <a:effectLst/>
                <a:uLnTx/>
                <a:uFillTx/>
                <a:latin typeface="Arial" panose="020B0604020202020204" pitchFamily="34" charset="0"/>
                <a:ea typeface="宋体" pitchFamily="2" charset="-122"/>
                <a:cs typeface="+mn-cs"/>
              </a:endParaRPr>
            </a:p>
          </p:txBody>
        </p:sp>
        <p:sp>
          <p:nvSpPr>
            <p:cNvPr id="43" name="Line 32"/>
            <p:cNvSpPr>
              <a:spLocks noChangeShapeType="1"/>
            </p:cNvSpPr>
            <p:nvPr/>
          </p:nvSpPr>
          <p:spPr bwMode="auto">
            <a:xfrm>
              <a:off x="2688" y="912"/>
              <a:ext cx="1824" cy="33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25000" noProof="0">
                <a:ln>
                  <a:noFill/>
                </a:ln>
                <a:solidFill>
                  <a:srgbClr val="000000"/>
                </a:solidFill>
                <a:effectLst/>
                <a:uLnTx/>
                <a:uFillTx/>
                <a:latin typeface="Arial" panose="020B0604020202020204" pitchFamily="34" charset="0"/>
                <a:ea typeface="宋体" pitchFamily="2" charset="-122"/>
                <a:cs typeface="+mn-cs"/>
              </a:endParaRPr>
            </a:p>
          </p:txBody>
        </p:sp>
        <p:sp>
          <p:nvSpPr>
            <p:cNvPr id="44" name="Line 33"/>
            <p:cNvSpPr>
              <a:spLocks noChangeShapeType="1"/>
            </p:cNvSpPr>
            <p:nvPr/>
          </p:nvSpPr>
          <p:spPr bwMode="auto">
            <a:xfrm flipH="1">
              <a:off x="2112" y="1536"/>
              <a:ext cx="576" cy="28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25000" noProof="0">
                <a:ln>
                  <a:noFill/>
                </a:ln>
                <a:solidFill>
                  <a:srgbClr val="000000"/>
                </a:solidFill>
                <a:effectLst/>
                <a:uLnTx/>
                <a:uFillTx/>
                <a:latin typeface="Arial" panose="020B0604020202020204" pitchFamily="34" charset="0"/>
                <a:ea typeface="宋体" pitchFamily="2" charset="-122"/>
                <a:cs typeface="+mn-cs"/>
              </a:endParaRPr>
            </a:p>
          </p:txBody>
        </p:sp>
        <p:sp>
          <p:nvSpPr>
            <p:cNvPr id="45" name="Line 34"/>
            <p:cNvSpPr>
              <a:spLocks noChangeShapeType="1"/>
            </p:cNvSpPr>
            <p:nvPr/>
          </p:nvSpPr>
          <p:spPr bwMode="auto">
            <a:xfrm flipH="1">
              <a:off x="2592" y="1536"/>
              <a:ext cx="96" cy="28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25000" noProof="0">
                <a:ln>
                  <a:noFill/>
                </a:ln>
                <a:solidFill>
                  <a:srgbClr val="000000"/>
                </a:solidFill>
                <a:effectLst/>
                <a:uLnTx/>
                <a:uFillTx/>
                <a:latin typeface="Arial" panose="020B0604020202020204" pitchFamily="34" charset="0"/>
                <a:ea typeface="宋体" pitchFamily="2" charset="-122"/>
                <a:cs typeface="+mn-cs"/>
              </a:endParaRPr>
            </a:p>
          </p:txBody>
        </p:sp>
        <p:sp>
          <p:nvSpPr>
            <p:cNvPr id="46" name="Line 35"/>
            <p:cNvSpPr>
              <a:spLocks noChangeShapeType="1"/>
            </p:cNvSpPr>
            <p:nvPr/>
          </p:nvSpPr>
          <p:spPr bwMode="auto">
            <a:xfrm>
              <a:off x="2688" y="1536"/>
              <a:ext cx="384" cy="28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25000" noProof="0">
                <a:ln>
                  <a:noFill/>
                </a:ln>
                <a:solidFill>
                  <a:srgbClr val="000000"/>
                </a:solidFill>
                <a:effectLst/>
                <a:uLnTx/>
                <a:uFillTx/>
                <a:latin typeface="Arial" panose="020B0604020202020204" pitchFamily="34" charset="0"/>
                <a:ea typeface="宋体" pitchFamily="2" charset="-122"/>
                <a:cs typeface="+mn-cs"/>
              </a:endParaRPr>
            </a:p>
          </p:txBody>
        </p:sp>
        <p:sp>
          <p:nvSpPr>
            <p:cNvPr id="47" name="Line 36"/>
            <p:cNvSpPr>
              <a:spLocks noChangeShapeType="1"/>
            </p:cNvSpPr>
            <p:nvPr/>
          </p:nvSpPr>
          <p:spPr bwMode="auto">
            <a:xfrm>
              <a:off x="2688" y="1536"/>
              <a:ext cx="1056" cy="28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25000" noProof="0">
                <a:ln>
                  <a:noFill/>
                </a:ln>
                <a:solidFill>
                  <a:srgbClr val="000000"/>
                </a:solidFill>
                <a:effectLst/>
                <a:uLnTx/>
                <a:uFillTx/>
                <a:latin typeface="Arial" panose="020B0604020202020204" pitchFamily="34" charset="0"/>
                <a:ea typeface="宋体" pitchFamily="2" charset="-122"/>
                <a:cs typeface="+mn-cs"/>
              </a:endParaRPr>
            </a:p>
          </p:txBody>
        </p:sp>
        <p:sp>
          <p:nvSpPr>
            <p:cNvPr id="48" name="Line 37"/>
            <p:cNvSpPr>
              <a:spLocks noChangeShapeType="1"/>
            </p:cNvSpPr>
            <p:nvPr/>
          </p:nvSpPr>
          <p:spPr bwMode="auto">
            <a:xfrm flipH="1">
              <a:off x="1920" y="2016"/>
              <a:ext cx="624" cy="28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25000" noProof="0">
                <a:ln>
                  <a:noFill/>
                </a:ln>
                <a:solidFill>
                  <a:srgbClr val="000000"/>
                </a:solidFill>
                <a:effectLst/>
                <a:uLnTx/>
                <a:uFillTx/>
                <a:latin typeface="Arial" panose="020B0604020202020204" pitchFamily="34" charset="0"/>
                <a:ea typeface="宋体" pitchFamily="2" charset="-122"/>
                <a:cs typeface="+mn-cs"/>
              </a:endParaRPr>
            </a:p>
          </p:txBody>
        </p:sp>
        <p:sp>
          <p:nvSpPr>
            <p:cNvPr id="49" name="Line 38"/>
            <p:cNvSpPr>
              <a:spLocks noChangeShapeType="1"/>
            </p:cNvSpPr>
            <p:nvPr/>
          </p:nvSpPr>
          <p:spPr bwMode="auto">
            <a:xfrm>
              <a:off x="2544" y="2016"/>
              <a:ext cx="48" cy="28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25000" noProof="0">
                <a:ln>
                  <a:noFill/>
                </a:ln>
                <a:solidFill>
                  <a:srgbClr val="000000"/>
                </a:solidFill>
                <a:effectLst/>
                <a:uLnTx/>
                <a:uFillTx/>
                <a:latin typeface="Arial" panose="020B0604020202020204" pitchFamily="34" charset="0"/>
                <a:ea typeface="宋体" pitchFamily="2" charset="-122"/>
                <a:cs typeface="+mn-cs"/>
              </a:endParaRPr>
            </a:p>
          </p:txBody>
        </p:sp>
        <p:sp>
          <p:nvSpPr>
            <p:cNvPr id="50" name="Line 39"/>
            <p:cNvSpPr>
              <a:spLocks noChangeShapeType="1"/>
            </p:cNvSpPr>
            <p:nvPr/>
          </p:nvSpPr>
          <p:spPr bwMode="auto">
            <a:xfrm>
              <a:off x="2544" y="2016"/>
              <a:ext cx="960" cy="28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25000" noProof="0">
                <a:ln>
                  <a:noFill/>
                </a:ln>
                <a:solidFill>
                  <a:srgbClr val="000000"/>
                </a:solidFill>
                <a:effectLst/>
                <a:uLnTx/>
                <a:uFillTx/>
                <a:latin typeface="Arial" panose="020B0604020202020204" pitchFamily="34" charset="0"/>
                <a:ea typeface="宋体" pitchFamily="2" charset="-122"/>
                <a:cs typeface="+mn-cs"/>
              </a:endParaRPr>
            </a:p>
          </p:txBody>
        </p:sp>
        <p:sp>
          <p:nvSpPr>
            <p:cNvPr id="51" name="Line 40"/>
            <p:cNvSpPr>
              <a:spLocks noChangeShapeType="1"/>
            </p:cNvSpPr>
            <p:nvPr/>
          </p:nvSpPr>
          <p:spPr bwMode="auto">
            <a:xfrm flipH="1">
              <a:off x="2112" y="2448"/>
              <a:ext cx="576" cy="33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25000" noProof="0">
                <a:ln>
                  <a:noFill/>
                </a:ln>
                <a:solidFill>
                  <a:srgbClr val="000000"/>
                </a:solidFill>
                <a:effectLst/>
                <a:uLnTx/>
                <a:uFillTx/>
                <a:latin typeface="Arial" panose="020B0604020202020204" pitchFamily="34" charset="0"/>
                <a:ea typeface="宋体" pitchFamily="2" charset="-122"/>
                <a:cs typeface="+mn-cs"/>
              </a:endParaRPr>
            </a:p>
          </p:txBody>
        </p:sp>
        <p:sp>
          <p:nvSpPr>
            <p:cNvPr id="52" name="Line 41"/>
            <p:cNvSpPr>
              <a:spLocks noChangeShapeType="1"/>
            </p:cNvSpPr>
            <p:nvPr/>
          </p:nvSpPr>
          <p:spPr bwMode="auto">
            <a:xfrm>
              <a:off x="2688" y="2448"/>
              <a:ext cx="48" cy="28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25000" noProof="0">
                <a:ln>
                  <a:noFill/>
                </a:ln>
                <a:solidFill>
                  <a:srgbClr val="000000"/>
                </a:solidFill>
                <a:effectLst/>
                <a:uLnTx/>
                <a:uFillTx/>
                <a:latin typeface="Arial" panose="020B0604020202020204" pitchFamily="34" charset="0"/>
                <a:ea typeface="宋体" pitchFamily="2" charset="-122"/>
                <a:cs typeface="+mn-cs"/>
              </a:endParaRPr>
            </a:p>
          </p:txBody>
        </p:sp>
        <p:sp>
          <p:nvSpPr>
            <p:cNvPr id="53" name="Line 42"/>
            <p:cNvSpPr>
              <a:spLocks noChangeShapeType="1"/>
            </p:cNvSpPr>
            <p:nvPr/>
          </p:nvSpPr>
          <p:spPr bwMode="auto">
            <a:xfrm>
              <a:off x="2688" y="2448"/>
              <a:ext cx="816" cy="33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25000" noProof="0">
                <a:ln>
                  <a:noFill/>
                </a:ln>
                <a:solidFill>
                  <a:srgbClr val="000000"/>
                </a:solidFill>
                <a:effectLst/>
                <a:uLnTx/>
                <a:uFillTx/>
                <a:latin typeface="Arial" panose="020B0604020202020204" pitchFamily="34" charset="0"/>
                <a:ea typeface="宋体" pitchFamily="2" charset="-122"/>
                <a:cs typeface="+mn-cs"/>
              </a:endParaRPr>
            </a:p>
          </p:txBody>
        </p:sp>
        <p:sp>
          <p:nvSpPr>
            <p:cNvPr id="54" name="Line 43"/>
            <p:cNvSpPr>
              <a:spLocks noChangeShapeType="1"/>
            </p:cNvSpPr>
            <p:nvPr/>
          </p:nvSpPr>
          <p:spPr bwMode="auto">
            <a:xfrm flipH="1">
              <a:off x="2448" y="2976"/>
              <a:ext cx="288" cy="24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25000" noProof="0">
                <a:ln>
                  <a:noFill/>
                </a:ln>
                <a:solidFill>
                  <a:srgbClr val="000000"/>
                </a:solidFill>
                <a:effectLst/>
                <a:uLnTx/>
                <a:uFillTx/>
                <a:latin typeface="Arial" panose="020B0604020202020204" pitchFamily="34" charset="0"/>
                <a:ea typeface="宋体" pitchFamily="2" charset="-122"/>
                <a:cs typeface="+mn-cs"/>
              </a:endParaRPr>
            </a:p>
          </p:txBody>
        </p:sp>
        <p:sp>
          <p:nvSpPr>
            <p:cNvPr id="55" name="Line 44"/>
            <p:cNvSpPr>
              <a:spLocks noChangeShapeType="1"/>
            </p:cNvSpPr>
            <p:nvPr/>
          </p:nvSpPr>
          <p:spPr bwMode="auto">
            <a:xfrm>
              <a:off x="2736" y="2976"/>
              <a:ext cx="336" cy="24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25000" noProof="0">
                <a:ln>
                  <a:noFill/>
                </a:ln>
                <a:solidFill>
                  <a:srgbClr val="000000"/>
                </a:solidFill>
                <a:effectLst/>
                <a:uLnTx/>
                <a:uFillTx/>
                <a:latin typeface="Arial" panose="020B0604020202020204" pitchFamily="34" charset="0"/>
                <a:ea typeface="宋体" pitchFamily="2" charset="-122"/>
                <a:cs typeface="+mn-cs"/>
              </a:endParaRPr>
            </a:p>
          </p:txBody>
        </p:sp>
        <p:sp>
          <p:nvSpPr>
            <p:cNvPr id="56" name="Line 46"/>
            <p:cNvSpPr>
              <a:spLocks noChangeShapeType="1"/>
            </p:cNvSpPr>
            <p:nvPr/>
          </p:nvSpPr>
          <p:spPr bwMode="auto">
            <a:xfrm flipH="1">
              <a:off x="1920" y="3408"/>
              <a:ext cx="1488" cy="33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25000" noProof="0">
                <a:ln>
                  <a:noFill/>
                </a:ln>
                <a:solidFill>
                  <a:srgbClr val="000000"/>
                </a:solidFill>
                <a:effectLst/>
                <a:uLnTx/>
                <a:uFillTx/>
                <a:latin typeface="Arial" panose="020B0604020202020204" pitchFamily="34" charset="0"/>
                <a:ea typeface="宋体" pitchFamily="2" charset="-122"/>
                <a:cs typeface="+mn-cs"/>
              </a:endParaRPr>
            </a:p>
          </p:txBody>
        </p:sp>
        <p:sp>
          <p:nvSpPr>
            <p:cNvPr id="57" name="Line 47"/>
            <p:cNvSpPr>
              <a:spLocks noChangeShapeType="1"/>
            </p:cNvSpPr>
            <p:nvPr/>
          </p:nvSpPr>
          <p:spPr bwMode="auto">
            <a:xfrm flipH="1">
              <a:off x="2880" y="3408"/>
              <a:ext cx="528" cy="33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25000" noProof="0">
                <a:ln>
                  <a:noFill/>
                </a:ln>
                <a:solidFill>
                  <a:srgbClr val="000000"/>
                </a:solidFill>
                <a:effectLst/>
                <a:uLnTx/>
                <a:uFillTx/>
                <a:latin typeface="Arial" panose="020B0604020202020204" pitchFamily="34" charset="0"/>
                <a:ea typeface="宋体" pitchFamily="2" charset="-122"/>
                <a:cs typeface="+mn-cs"/>
              </a:endParaRPr>
            </a:p>
          </p:txBody>
        </p:sp>
        <p:sp>
          <p:nvSpPr>
            <p:cNvPr id="58" name="Line 48"/>
            <p:cNvSpPr>
              <a:spLocks noChangeShapeType="1"/>
            </p:cNvSpPr>
            <p:nvPr/>
          </p:nvSpPr>
          <p:spPr bwMode="auto">
            <a:xfrm>
              <a:off x="3408" y="3408"/>
              <a:ext cx="379" cy="28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25000" noProof="0">
                <a:ln>
                  <a:noFill/>
                </a:ln>
                <a:solidFill>
                  <a:srgbClr val="000000"/>
                </a:solidFill>
                <a:effectLst/>
                <a:uLnTx/>
                <a:uFillTx/>
                <a:latin typeface="Arial" panose="020B0604020202020204" pitchFamily="34" charset="0"/>
                <a:ea typeface="宋体" pitchFamily="2" charset="-122"/>
                <a:cs typeface="+mn-cs"/>
              </a:endParaRPr>
            </a:p>
          </p:txBody>
        </p:sp>
      </p:grpSp>
      <p:sp>
        <p:nvSpPr>
          <p:cNvPr id="89" name="矩形 88"/>
          <p:cNvSpPr/>
          <p:nvPr/>
        </p:nvSpPr>
        <p:spPr bwMode="auto">
          <a:xfrm>
            <a:off x="4265966" y="4569756"/>
            <a:ext cx="4698522" cy="443420"/>
          </a:xfrm>
          <a:prstGeom prst="rect">
            <a:avLst/>
          </a:prstGeom>
          <a:noFill/>
          <a:ln w="762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25000" noProof="0">
              <a:ln>
                <a:noFill/>
              </a:ln>
              <a:solidFill>
                <a:srgbClr val="000000"/>
              </a:solidFill>
              <a:effectLst/>
              <a:uLnTx/>
              <a:uFillTx/>
              <a:latin typeface="Arial" panose="020B0604020202020204" pitchFamily="34" charset="0"/>
              <a:ea typeface="宋体" pitchFamily="2" charset="-122"/>
              <a:cs typeface="+mn-cs"/>
            </a:endParaRPr>
          </a:p>
        </p:txBody>
      </p:sp>
      <p:sp>
        <p:nvSpPr>
          <p:cNvPr id="90" name="矩形 89"/>
          <p:cNvSpPr/>
          <p:nvPr/>
        </p:nvSpPr>
        <p:spPr bwMode="auto">
          <a:xfrm>
            <a:off x="4265966" y="1130300"/>
            <a:ext cx="4698522" cy="443420"/>
          </a:xfrm>
          <a:prstGeom prst="rect">
            <a:avLst/>
          </a:prstGeom>
          <a:noFill/>
          <a:ln w="762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25000" noProof="0">
              <a:ln>
                <a:noFill/>
              </a:ln>
              <a:solidFill>
                <a:srgbClr val="000000"/>
              </a:solidFill>
              <a:effectLst/>
              <a:uLnTx/>
              <a:uFillTx/>
              <a:latin typeface="Arial" panose="020B0604020202020204" pitchFamily="34" charset="0"/>
              <a:ea typeface="宋体" pitchFamily="2" charset="-122"/>
              <a:cs typeface="+mn-cs"/>
            </a:endParaRPr>
          </a:p>
        </p:txBody>
      </p:sp>
      <p:grpSp>
        <p:nvGrpSpPr>
          <p:cNvPr id="91" name="组合 90"/>
          <p:cNvGrpSpPr/>
          <p:nvPr/>
        </p:nvGrpSpPr>
        <p:grpSpPr>
          <a:xfrm>
            <a:off x="245196" y="1210268"/>
            <a:ext cx="3663217" cy="5115084"/>
            <a:chOff x="468313" y="1446213"/>
            <a:chExt cx="4225925" cy="4192587"/>
          </a:xfrm>
        </p:grpSpPr>
        <p:sp>
          <p:nvSpPr>
            <p:cNvPr id="92" name="AutoShape 3"/>
            <p:cNvSpPr>
              <a:spLocks noChangeArrowheads="1"/>
            </p:cNvSpPr>
            <p:nvPr/>
          </p:nvSpPr>
          <p:spPr bwMode="auto">
            <a:xfrm>
              <a:off x="468313" y="1849438"/>
              <a:ext cx="4225925" cy="403225"/>
            </a:xfrm>
            <a:prstGeom prst="roundRect">
              <a:avLst>
                <a:gd name="adj" fmla="val 16667"/>
              </a:avLst>
            </a:prstGeom>
            <a:solidFill>
              <a:srgbClr val="C3D69B"/>
            </a:solidFill>
            <a:ln w="38100">
              <a:solidFill>
                <a:schemeClr val="tx1"/>
              </a:solidFill>
              <a:round/>
            </a:ln>
          </p:spPr>
          <p:txBody>
            <a:bodyPr wrap="none" lIns="91429" tIns="45714" rIns="91429" bIns="45714" anchor="ctr"/>
            <a:lstStyle>
              <a:lvl1pPr defTabSz="821055">
                <a:spcBef>
                  <a:spcPct val="20000"/>
                </a:spcBef>
                <a:buFont typeface="Wingdings" panose="05000000000000000000" pitchFamily="2" charset="2"/>
                <a:buChar char="n"/>
                <a:defRPr sz="2400" b="1">
                  <a:solidFill>
                    <a:schemeClr val="tx1"/>
                  </a:solidFill>
                  <a:latin typeface="Arial" panose="020B0604020202020204" pitchFamily="34" charset="0"/>
                  <a:ea typeface="黑体" pitchFamily="2" charset="-122"/>
                </a:defRPr>
              </a:lvl1pPr>
              <a:lvl2pPr marL="742950" indent="-285750" defTabSz="821055">
                <a:spcBef>
                  <a:spcPct val="20000"/>
                </a:spcBef>
                <a:buFont typeface="Wingdings" panose="05000000000000000000" pitchFamily="2" charset="2"/>
                <a:buChar char="l"/>
                <a:defRPr sz="2000" b="1">
                  <a:solidFill>
                    <a:schemeClr val="tx1"/>
                  </a:solidFill>
                  <a:latin typeface="Arial" panose="020B0604020202020204" pitchFamily="34" charset="0"/>
                  <a:ea typeface="楷体_GB2312" pitchFamily="49" charset="-122"/>
                </a:defRPr>
              </a:lvl2pPr>
              <a:lvl3pPr marL="1143000" indent="-228600" defTabSz="821055">
                <a:spcBef>
                  <a:spcPct val="20000"/>
                </a:spcBef>
                <a:buFont typeface="Gungsuh" panose="02030600000101010101" pitchFamily="18" charset="-127"/>
                <a:buChar char="-"/>
                <a:defRPr sz="2400" b="1">
                  <a:solidFill>
                    <a:schemeClr val="tx1"/>
                  </a:solidFill>
                  <a:latin typeface="Arial" panose="020B0604020202020204" pitchFamily="34" charset="0"/>
                  <a:ea typeface="宋体" pitchFamily="2" charset="-122"/>
                </a:defRPr>
              </a:lvl3pPr>
              <a:lvl4pPr marL="1600200" indent="-228600" defTabSz="821055">
                <a:spcBef>
                  <a:spcPct val="20000"/>
                </a:spcBef>
                <a:buChar char="•"/>
                <a:defRPr sz="1600">
                  <a:solidFill>
                    <a:schemeClr val="tx1"/>
                  </a:solidFill>
                  <a:latin typeface="Arial" panose="020B0604020202020204" pitchFamily="34" charset="0"/>
                  <a:ea typeface="黑体" pitchFamily="2" charset="-122"/>
                </a:defRPr>
              </a:lvl4pPr>
              <a:lvl5pPr marL="2057400" indent="-228600" defTabSz="821055">
                <a:spcBef>
                  <a:spcPct val="20000"/>
                </a:spcBef>
                <a:buChar char="»"/>
                <a:defRPr sz="2000">
                  <a:solidFill>
                    <a:schemeClr val="tx1"/>
                  </a:solidFill>
                  <a:latin typeface="Arial" panose="020B0604020202020204" pitchFamily="34" charset="0"/>
                  <a:ea typeface="宋体" pitchFamily="2" charset="-122"/>
                </a:defRPr>
              </a:lvl5pPr>
              <a:lvl6pPr marL="2514600" indent="-228600" defTabSz="821055"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defTabSz="821055"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defTabSz="821055"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defTabSz="821055"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marL="0" marR="0" lvl="0" indent="0" algn="ctr" defTabSz="821055"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00"/>
                  </a:solidFill>
                  <a:effectLst/>
                  <a:uLnTx/>
                  <a:uFillTx/>
                  <a:latin typeface="Calibri" panose="020F0502020204030204" pitchFamily="34" charset="0"/>
                  <a:ea typeface="宋体" pitchFamily="2" charset="-122"/>
                  <a:cs typeface="+mn-cs"/>
                </a:rPr>
                <a:t>Algorithm and Data Structure</a:t>
              </a:r>
              <a:endParaRPr kumimoji="0" lang="zh-CN" altLang="en-US" sz="1800" b="0" i="0" u="none" strike="noStrike" kern="1200" cap="none" spc="0" normalizeH="0" baseline="0" noProof="0" dirty="0">
                <a:ln>
                  <a:noFill/>
                </a:ln>
                <a:solidFill>
                  <a:srgbClr val="000000"/>
                </a:solidFill>
                <a:effectLst/>
                <a:uLnTx/>
                <a:uFillTx/>
                <a:latin typeface="Calibri" panose="020F0502020204030204" pitchFamily="34" charset="0"/>
                <a:ea typeface="宋体" pitchFamily="2" charset="-122"/>
                <a:cs typeface="+mn-cs"/>
              </a:endParaRPr>
            </a:p>
          </p:txBody>
        </p:sp>
        <p:sp>
          <p:nvSpPr>
            <p:cNvPr id="93" name="AutoShape 4"/>
            <p:cNvSpPr>
              <a:spLocks noChangeArrowheads="1"/>
            </p:cNvSpPr>
            <p:nvPr/>
          </p:nvSpPr>
          <p:spPr bwMode="auto">
            <a:xfrm>
              <a:off x="468313" y="3933825"/>
              <a:ext cx="4225925" cy="392113"/>
            </a:xfrm>
            <a:prstGeom prst="roundRect">
              <a:avLst>
                <a:gd name="adj" fmla="val 16667"/>
              </a:avLst>
            </a:prstGeom>
            <a:solidFill>
              <a:srgbClr val="99CCFF"/>
            </a:solidFill>
            <a:ln w="38100">
              <a:solidFill>
                <a:schemeClr val="tx1"/>
              </a:solidFill>
              <a:round/>
            </a:ln>
          </p:spPr>
          <p:txBody>
            <a:bodyPr wrap="none" lIns="91429" tIns="45714" rIns="91429" bIns="45714" anchor="ctr"/>
            <a:lstStyle>
              <a:lvl1pPr defTabSz="821055">
                <a:spcBef>
                  <a:spcPct val="20000"/>
                </a:spcBef>
                <a:buFont typeface="Wingdings" panose="05000000000000000000" pitchFamily="2" charset="2"/>
                <a:buChar char="n"/>
                <a:defRPr sz="2400" b="1">
                  <a:solidFill>
                    <a:schemeClr val="tx1"/>
                  </a:solidFill>
                  <a:latin typeface="Arial" panose="020B0604020202020204" pitchFamily="34" charset="0"/>
                  <a:ea typeface="黑体" pitchFamily="2" charset="-122"/>
                </a:defRPr>
              </a:lvl1pPr>
              <a:lvl2pPr marL="742950" indent="-285750" defTabSz="821055">
                <a:spcBef>
                  <a:spcPct val="20000"/>
                </a:spcBef>
                <a:buFont typeface="Wingdings" panose="05000000000000000000" pitchFamily="2" charset="2"/>
                <a:buChar char="l"/>
                <a:defRPr sz="2000" b="1">
                  <a:solidFill>
                    <a:schemeClr val="tx1"/>
                  </a:solidFill>
                  <a:latin typeface="Arial" panose="020B0604020202020204" pitchFamily="34" charset="0"/>
                  <a:ea typeface="楷体_GB2312" pitchFamily="49" charset="-122"/>
                </a:defRPr>
              </a:lvl2pPr>
              <a:lvl3pPr marL="1143000" indent="-228600" defTabSz="821055">
                <a:spcBef>
                  <a:spcPct val="20000"/>
                </a:spcBef>
                <a:buFont typeface="Gungsuh" panose="02030600000101010101" pitchFamily="18" charset="-127"/>
                <a:buChar char="-"/>
                <a:defRPr sz="2400" b="1">
                  <a:solidFill>
                    <a:schemeClr val="tx1"/>
                  </a:solidFill>
                  <a:latin typeface="Arial" panose="020B0604020202020204" pitchFamily="34" charset="0"/>
                  <a:ea typeface="宋体" pitchFamily="2" charset="-122"/>
                </a:defRPr>
              </a:lvl3pPr>
              <a:lvl4pPr marL="1600200" indent="-228600" defTabSz="821055">
                <a:spcBef>
                  <a:spcPct val="20000"/>
                </a:spcBef>
                <a:buChar char="•"/>
                <a:defRPr sz="1600">
                  <a:solidFill>
                    <a:schemeClr val="tx1"/>
                  </a:solidFill>
                  <a:latin typeface="Arial" panose="020B0604020202020204" pitchFamily="34" charset="0"/>
                  <a:ea typeface="黑体" pitchFamily="2" charset="-122"/>
                </a:defRPr>
              </a:lvl4pPr>
              <a:lvl5pPr marL="2057400" indent="-228600" defTabSz="821055">
                <a:spcBef>
                  <a:spcPct val="20000"/>
                </a:spcBef>
                <a:buChar char="»"/>
                <a:defRPr sz="2000">
                  <a:solidFill>
                    <a:schemeClr val="tx1"/>
                  </a:solidFill>
                  <a:latin typeface="Arial" panose="020B0604020202020204" pitchFamily="34" charset="0"/>
                  <a:ea typeface="宋体" pitchFamily="2" charset="-122"/>
                </a:defRPr>
              </a:lvl5pPr>
              <a:lvl6pPr marL="2514600" indent="-228600" defTabSz="821055"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defTabSz="821055"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defTabSz="821055"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defTabSz="821055"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marL="0" marR="0" lvl="0" indent="0" algn="ctr" defTabSz="821055"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00"/>
                  </a:solidFill>
                  <a:effectLst/>
                  <a:uLnTx/>
                  <a:uFillTx/>
                  <a:latin typeface="Calibri" panose="020F0502020204030204" pitchFamily="34" charset="0"/>
                  <a:ea typeface="宋体" pitchFamily="2" charset="-122"/>
                  <a:cs typeface="+mn-cs"/>
                </a:rPr>
                <a:t>Gates/Register-Transfer Level (RTL)</a:t>
              </a:r>
            </a:p>
          </p:txBody>
        </p:sp>
        <p:sp>
          <p:nvSpPr>
            <p:cNvPr id="94" name="AutoShape 5"/>
            <p:cNvSpPr>
              <a:spLocks noChangeArrowheads="1"/>
            </p:cNvSpPr>
            <p:nvPr/>
          </p:nvSpPr>
          <p:spPr bwMode="auto">
            <a:xfrm>
              <a:off x="468313" y="1446213"/>
              <a:ext cx="4217987" cy="403225"/>
            </a:xfrm>
            <a:prstGeom prst="roundRect">
              <a:avLst>
                <a:gd name="adj" fmla="val 16667"/>
              </a:avLst>
            </a:prstGeom>
            <a:solidFill>
              <a:srgbClr val="FFFFFF"/>
            </a:solidFill>
            <a:ln w="38100">
              <a:solidFill>
                <a:schemeClr val="tx1"/>
              </a:solidFill>
              <a:round/>
            </a:ln>
          </p:spPr>
          <p:txBody>
            <a:bodyPr wrap="none" lIns="91429" tIns="45714" rIns="91429" bIns="45714" anchor="ctr"/>
            <a:lstStyle>
              <a:lvl1pPr defTabSz="821055">
                <a:spcBef>
                  <a:spcPct val="20000"/>
                </a:spcBef>
                <a:buFont typeface="Wingdings" panose="05000000000000000000" pitchFamily="2" charset="2"/>
                <a:buChar char="n"/>
                <a:defRPr sz="2400" b="1">
                  <a:solidFill>
                    <a:schemeClr val="tx1"/>
                  </a:solidFill>
                  <a:latin typeface="Arial" panose="020B0604020202020204" pitchFamily="34" charset="0"/>
                  <a:ea typeface="黑体" pitchFamily="2" charset="-122"/>
                </a:defRPr>
              </a:lvl1pPr>
              <a:lvl2pPr marL="742950" indent="-285750" defTabSz="821055">
                <a:spcBef>
                  <a:spcPct val="20000"/>
                </a:spcBef>
                <a:buFont typeface="Wingdings" panose="05000000000000000000" pitchFamily="2" charset="2"/>
                <a:buChar char="l"/>
                <a:defRPr sz="2000" b="1">
                  <a:solidFill>
                    <a:schemeClr val="tx1"/>
                  </a:solidFill>
                  <a:latin typeface="Arial" panose="020B0604020202020204" pitchFamily="34" charset="0"/>
                  <a:ea typeface="楷体_GB2312" pitchFamily="49" charset="-122"/>
                </a:defRPr>
              </a:lvl2pPr>
              <a:lvl3pPr marL="1143000" indent="-228600" defTabSz="821055">
                <a:spcBef>
                  <a:spcPct val="20000"/>
                </a:spcBef>
                <a:buFont typeface="Gungsuh" panose="02030600000101010101" pitchFamily="18" charset="-127"/>
                <a:buChar char="-"/>
                <a:defRPr sz="2400" b="1">
                  <a:solidFill>
                    <a:schemeClr val="tx1"/>
                  </a:solidFill>
                  <a:latin typeface="Arial" panose="020B0604020202020204" pitchFamily="34" charset="0"/>
                  <a:ea typeface="宋体" pitchFamily="2" charset="-122"/>
                </a:defRPr>
              </a:lvl3pPr>
              <a:lvl4pPr marL="1600200" indent="-228600" defTabSz="821055">
                <a:spcBef>
                  <a:spcPct val="20000"/>
                </a:spcBef>
                <a:buChar char="•"/>
                <a:defRPr sz="1600">
                  <a:solidFill>
                    <a:schemeClr val="tx1"/>
                  </a:solidFill>
                  <a:latin typeface="Arial" panose="020B0604020202020204" pitchFamily="34" charset="0"/>
                  <a:ea typeface="黑体" pitchFamily="2" charset="-122"/>
                </a:defRPr>
              </a:lvl4pPr>
              <a:lvl5pPr marL="2057400" indent="-228600" defTabSz="821055">
                <a:spcBef>
                  <a:spcPct val="20000"/>
                </a:spcBef>
                <a:buChar char="»"/>
                <a:defRPr sz="2000">
                  <a:solidFill>
                    <a:schemeClr val="tx1"/>
                  </a:solidFill>
                  <a:latin typeface="Arial" panose="020B0604020202020204" pitchFamily="34" charset="0"/>
                  <a:ea typeface="宋体" pitchFamily="2" charset="-122"/>
                </a:defRPr>
              </a:lvl5pPr>
              <a:lvl6pPr marL="2514600" indent="-228600" defTabSz="821055"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defTabSz="821055"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defTabSz="821055"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defTabSz="821055"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marL="0" marR="0" lvl="0" indent="0" algn="ctr" defTabSz="821055" rtl="0" eaLnBrk="0" fontAlgn="base" latinLnBrk="0" hangingPunct="0">
                <a:lnSpc>
                  <a:spcPct val="100000"/>
                </a:lnSpc>
                <a:spcBef>
                  <a:spcPct val="0"/>
                </a:spcBef>
                <a:spcAft>
                  <a:spcPct val="0"/>
                </a:spcAft>
                <a:buClrTx/>
                <a:buSzTx/>
                <a:buFontTx/>
                <a:buNone/>
                <a:defRPr/>
              </a:pPr>
              <a:r>
                <a:rPr kumimoji="0" lang="en-US" altLang="zh-CN" sz="1800" b="1" i="0" u="none" strike="noStrike" kern="1200" cap="none" spc="0" normalizeH="0" baseline="0" noProof="0">
                  <a:ln>
                    <a:noFill/>
                  </a:ln>
                  <a:solidFill>
                    <a:srgbClr val="FF0000"/>
                  </a:solidFill>
                  <a:effectLst/>
                  <a:uLnTx/>
                  <a:uFillTx/>
                  <a:latin typeface="Calibri" panose="020F0502020204030204" pitchFamily="34" charset="0"/>
                  <a:ea typeface="宋体" pitchFamily="2" charset="-122"/>
                  <a:cs typeface="+mn-cs"/>
                </a:rPr>
                <a:t>Application</a:t>
              </a:r>
            </a:p>
          </p:txBody>
        </p:sp>
        <p:sp>
          <p:nvSpPr>
            <p:cNvPr id="95" name="AutoShape 6"/>
            <p:cNvSpPr>
              <a:spLocks noChangeArrowheads="1"/>
            </p:cNvSpPr>
            <p:nvPr/>
          </p:nvSpPr>
          <p:spPr bwMode="auto">
            <a:xfrm>
              <a:off x="468313" y="3059113"/>
              <a:ext cx="4225925" cy="471487"/>
            </a:xfrm>
            <a:prstGeom prst="roundRect">
              <a:avLst>
                <a:gd name="adj" fmla="val 16667"/>
              </a:avLst>
            </a:prstGeom>
            <a:solidFill>
              <a:srgbClr val="FF0000"/>
            </a:solidFill>
            <a:ln w="38100">
              <a:solidFill>
                <a:schemeClr val="tx1"/>
              </a:solidFill>
              <a:round/>
            </a:ln>
          </p:spPr>
          <p:txBody>
            <a:bodyPr wrap="none" lIns="91429" tIns="45714" rIns="91429" bIns="45714" anchor="ctr"/>
            <a:lstStyle>
              <a:lvl1pPr defTabSz="821055">
                <a:spcBef>
                  <a:spcPct val="20000"/>
                </a:spcBef>
                <a:buFont typeface="Wingdings" panose="05000000000000000000" pitchFamily="2" charset="2"/>
                <a:buChar char="n"/>
                <a:defRPr sz="2400" b="1">
                  <a:solidFill>
                    <a:schemeClr val="tx1"/>
                  </a:solidFill>
                  <a:latin typeface="Arial" panose="020B0604020202020204" pitchFamily="34" charset="0"/>
                  <a:ea typeface="黑体" pitchFamily="2" charset="-122"/>
                </a:defRPr>
              </a:lvl1pPr>
              <a:lvl2pPr marL="742950" indent="-285750" defTabSz="821055">
                <a:spcBef>
                  <a:spcPct val="20000"/>
                </a:spcBef>
                <a:buFont typeface="Wingdings" panose="05000000000000000000" pitchFamily="2" charset="2"/>
                <a:buChar char="l"/>
                <a:defRPr sz="2000" b="1">
                  <a:solidFill>
                    <a:schemeClr val="tx1"/>
                  </a:solidFill>
                  <a:latin typeface="Arial" panose="020B0604020202020204" pitchFamily="34" charset="0"/>
                  <a:ea typeface="楷体_GB2312" pitchFamily="49" charset="-122"/>
                </a:defRPr>
              </a:lvl2pPr>
              <a:lvl3pPr marL="1143000" indent="-228600" defTabSz="821055">
                <a:spcBef>
                  <a:spcPct val="20000"/>
                </a:spcBef>
                <a:buFont typeface="Gungsuh" panose="02030600000101010101" pitchFamily="18" charset="-127"/>
                <a:buChar char="-"/>
                <a:defRPr sz="2400" b="1">
                  <a:solidFill>
                    <a:schemeClr val="tx1"/>
                  </a:solidFill>
                  <a:latin typeface="Arial" panose="020B0604020202020204" pitchFamily="34" charset="0"/>
                  <a:ea typeface="宋体" pitchFamily="2" charset="-122"/>
                </a:defRPr>
              </a:lvl3pPr>
              <a:lvl4pPr marL="1600200" indent="-228600" defTabSz="821055">
                <a:spcBef>
                  <a:spcPct val="20000"/>
                </a:spcBef>
                <a:buChar char="•"/>
                <a:defRPr sz="1600">
                  <a:solidFill>
                    <a:schemeClr val="tx1"/>
                  </a:solidFill>
                  <a:latin typeface="Arial" panose="020B0604020202020204" pitchFamily="34" charset="0"/>
                  <a:ea typeface="黑体" pitchFamily="2" charset="-122"/>
                </a:defRPr>
              </a:lvl4pPr>
              <a:lvl5pPr marL="2057400" indent="-228600" defTabSz="821055">
                <a:spcBef>
                  <a:spcPct val="20000"/>
                </a:spcBef>
                <a:buChar char="»"/>
                <a:defRPr sz="2000">
                  <a:solidFill>
                    <a:schemeClr val="tx1"/>
                  </a:solidFill>
                  <a:latin typeface="Arial" panose="020B0604020202020204" pitchFamily="34" charset="0"/>
                  <a:ea typeface="宋体" pitchFamily="2" charset="-122"/>
                </a:defRPr>
              </a:lvl5pPr>
              <a:lvl6pPr marL="2514600" indent="-228600" defTabSz="821055"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defTabSz="821055"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defTabSz="821055"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defTabSz="821055"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marL="0" marR="0" lvl="0" indent="0" algn="ctr" defTabSz="821055" rtl="0" eaLnBrk="0" fontAlgn="base" latinLnBrk="0" hangingPunct="0">
                <a:lnSpc>
                  <a:spcPct val="100000"/>
                </a:lnSpc>
                <a:spcBef>
                  <a:spcPct val="0"/>
                </a:spcBef>
                <a:spcAft>
                  <a:spcPct val="0"/>
                </a:spcAft>
                <a:buClrTx/>
                <a:buSzTx/>
                <a:buFontTx/>
                <a:buNone/>
                <a:defRPr/>
              </a:pPr>
              <a:r>
                <a:rPr kumimoji="0" lang="en-US" altLang="zh-CN" sz="1800" b="1" i="0" u="none" strike="noStrike" kern="1200" cap="none" spc="0" normalizeH="0" baseline="0" noProof="0" dirty="0">
                  <a:ln>
                    <a:noFill/>
                  </a:ln>
                  <a:solidFill>
                    <a:srgbClr val="FFFFFF"/>
                  </a:solidFill>
                  <a:effectLst/>
                  <a:uLnTx/>
                  <a:uFillTx/>
                  <a:latin typeface="Calibri" panose="020F0502020204030204" pitchFamily="34" charset="0"/>
                  <a:ea typeface="宋体" pitchFamily="2" charset="-122"/>
                  <a:cs typeface="+mn-cs"/>
                </a:rPr>
                <a:t>Instruction Set Architecture (ISA)</a:t>
              </a:r>
            </a:p>
          </p:txBody>
        </p:sp>
        <p:sp>
          <p:nvSpPr>
            <p:cNvPr id="96" name="AutoShape 7"/>
            <p:cNvSpPr>
              <a:spLocks noChangeArrowheads="1"/>
            </p:cNvSpPr>
            <p:nvPr/>
          </p:nvSpPr>
          <p:spPr bwMode="auto">
            <a:xfrm>
              <a:off x="468313" y="2655888"/>
              <a:ext cx="4214812" cy="403225"/>
            </a:xfrm>
            <a:prstGeom prst="roundRect">
              <a:avLst>
                <a:gd name="adj" fmla="val 16667"/>
              </a:avLst>
            </a:prstGeom>
            <a:solidFill>
              <a:schemeClr val="accent2">
                <a:lumMod val="40000"/>
                <a:lumOff val="60000"/>
              </a:schemeClr>
            </a:solidFill>
            <a:ln w="38100">
              <a:solidFill>
                <a:schemeClr val="tx1"/>
              </a:solidFill>
              <a:round/>
            </a:ln>
          </p:spPr>
          <p:txBody>
            <a:bodyPr wrap="none" lIns="91429" tIns="45714" rIns="91429" bIns="45714" anchor="ctr"/>
            <a:lstStyle>
              <a:lvl1pPr defTabSz="821055">
                <a:spcBef>
                  <a:spcPct val="20000"/>
                </a:spcBef>
                <a:buFont typeface="Wingdings" panose="05000000000000000000" pitchFamily="2" charset="2"/>
                <a:buChar char="n"/>
                <a:defRPr sz="2400" b="1">
                  <a:solidFill>
                    <a:schemeClr val="tx1"/>
                  </a:solidFill>
                  <a:latin typeface="Arial" panose="020B0604020202020204" pitchFamily="34" charset="0"/>
                  <a:ea typeface="黑体" pitchFamily="2" charset="-122"/>
                </a:defRPr>
              </a:lvl1pPr>
              <a:lvl2pPr marL="742950" indent="-285750" defTabSz="821055">
                <a:spcBef>
                  <a:spcPct val="20000"/>
                </a:spcBef>
                <a:buFont typeface="Wingdings" panose="05000000000000000000" pitchFamily="2" charset="2"/>
                <a:buChar char="l"/>
                <a:defRPr sz="2000" b="1">
                  <a:solidFill>
                    <a:schemeClr val="tx1"/>
                  </a:solidFill>
                  <a:latin typeface="Arial" panose="020B0604020202020204" pitchFamily="34" charset="0"/>
                  <a:ea typeface="楷体_GB2312" pitchFamily="49" charset="-122"/>
                </a:defRPr>
              </a:lvl2pPr>
              <a:lvl3pPr marL="1143000" indent="-228600" defTabSz="821055">
                <a:spcBef>
                  <a:spcPct val="20000"/>
                </a:spcBef>
                <a:buFont typeface="Gungsuh" panose="02030600000101010101" pitchFamily="18" charset="-127"/>
                <a:buChar char="-"/>
                <a:defRPr sz="2400" b="1">
                  <a:solidFill>
                    <a:schemeClr val="tx1"/>
                  </a:solidFill>
                  <a:latin typeface="Arial" panose="020B0604020202020204" pitchFamily="34" charset="0"/>
                  <a:ea typeface="宋体" pitchFamily="2" charset="-122"/>
                </a:defRPr>
              </a:lvl3pPr>
              <a:lvl4pPr marL="1600200" indent="-228600" defTabSz="821055">
                <a:spcBef>
                  <a:spcPct val="20000"/>
                </a:spcBef>
                <a:buChar char="•"/>
                <a:defRPr sz="1600">
                  <a:solidFill>
                    <a:schemeClr val="tx1"/>
                  </a:solidFill>
                  <a:latin typeface="Arial" panose="020B0604020202020204" pitchFamily="34" charset="0"/>
                  <a:ea typeface="黑体" pitchFamily="2" charset="-122"/>
                </a:defRPr>
              </a:lvl4pPr>
              <a:lvl5pPr marL="2057400" indent="-228600" defTabSz="821055">
                <a:spcBef>
                  <a:spcPct val="20000"/>
                </a:spcBef>
                <a:buChar char="»"/>
                <a:defRPr sz="2000">
                  <a:solidFill>
                    <a:schemeClr val="tx1"/>
                  </a:solidFill>
                  <a:latin typeface="Arial" panose="020B0604020202020204" pitchFamily="34" charset="0"/>
                  <a:ea typeface="宋体" pitchFamily="2" charset="-122"/>
                </a:defRPr>
              </a:lvl5pPr>
              <a:lvl6pPr marL="2514600" indent="-228600" defTabSz="821055"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defTabSz="821055"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defTabSz="821055"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defTabSz="821055"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marL="0" marR="0" lvl="0" indent="0" algn="ctr" defTabSz="821055"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00"/>
                  </a:solidFill>
                  <a:effectLst/>
                  <a:uLnTx/>
                  <a:uFillTx/>
                  <a:latin typeface="Calibri" panose="020F0502020204030204" pitchFamily="34" charset="0"/>
                  <a:ea typeface="宋体" pitchFamily="2" charset="-122"/>
                  <a:cs typeface="+mn-cs"/>
                </a:rPr>
                <a:t>Operating System/Virtual Machines</a:t>
              </a:r>
            </a:p>
          </p:txBody>
        </p:sp>
        <p:sp>
          <p:nvSpPr>
            <p:cNvPr id="97" name="AutoShape 8"/>
            <p:cNvSpPr>
              <a:spLocks noChangeArrowheads="1"/>
            </p:cNvSpPr>
            <p:nvPr/>
          </p:nvSpPr>
          <p:spPr bwMode="auto">
            <a:xfrm>
              <a:off x="468313" y="3530600"/>
              <a:ext cx="4225925" cy="403225"/>
            </a:xfrm>
            <a:prstGeom prst="roundRect">
              <a:avLst>
                <a:gd name="adj" fmla="val 16667"/>
              </a:avLst>
            </a:prstGeom>
            <a:solidFill>
              <a:srgbClr val="99CCFF"/>
            </a:solidFill>
            <a:ln w="38100">
              <a:solidFill>
                <a:schemeClr val="tx1"/>
              </a:solidFill>
              <a:round/>
            </a:ln>
          </p:spPr>
          <p:txBody>
            <a:bodyPr wrap="none" lIns="91429" tIns="45714" rIns="91429" bIns="45714" anchor="ctr"/>
            <a:lstStyle>
              <a:lvl1pPr defTabSz="821055">
                <a:spcBef>
                  <a:spcPct val="20000"/>
                </a:spcBef>
                <a:buFont typeface="Wingdings" panose="05000000000000000000" pitchFamily="2" charset="2"/>
                <a:buChar char="n"/>
                <a:defRPr sz="2400" b="1">
                  <a:solidFill>
                    <a:schemeClr val="tx1"/>
                  </a:solidFill>
                  <a:latin typeface="Arial" panose="020B0604020202020204" pitchFamily="34" charset="0"/>
                  <a:ea typeface="黑体" pitchFamily="2" charset="-122"/>
                </a:defRPr>
              </a:lvl1pPr>
              <a:lvl2pPr marL="742950" indent="-285750" defTabSz="821055">
                <a:spcBef>
                  <a:spcPct val="20000"/>
                </a:spcBef>
                <a:buFont typeface="Wingdings" panose="05000000000000000000" pitchFamily="2" charset="2"/>
                <a:buChar char="l"/>
                <a:defRPr sz="2000" b="1">
                  <a:solidFill>
                    <a:schemeClr val="tx1"/>
                  </a:solidFill>
                  <a:latin typeface="Arial" panose="020B0604020202020204" pitchFamily="34" charset="0"/>
                  <a:ea typeface="楷体_GB2312" pitchFamily="49" charset="-122"/>
                </a:defRPr>
              </a:lvl2pPr>
              <a:lvl3pPr marL="1143000" indent="-228600" defTabSz="821055">
                <a:spcBef>
                  <a:spcPct val="20000"/>
                </a:spcBef>
                <a:buFont typeface="Gungsuh" panose="02030600000101010101" pitchFamily="18" charset="-127"/>
                <a:buChar char="-"/>
                <a:defRPr sz="2400" b="1">
                  <a:solidFill>
                    <a:schemeClr val="tx1"/>
                  </a:solidFill>
                  <a:latin typeface="Arial" panose="020B0604020202020204" pitchFamily="34" charset="0"/>
                  <a:ea typeface="宋体" pitchFamily="2" charset="-122"/>
                </a:defRPr>
              </a:lvl3pPr>
              <a:lvl4pPr marL="1600200" indent="-228600" defTabSz="821055">
                <a:spcBef>
                  <a:spcPct val="20000"/>
                </a:spcBef>
                <a:buChar char="•"/>
                <a:defRPr sz="1600">
                  <a:solidFill>
                    <a:schemeClr val="tx1"/>
                  </a:solidFill>
                  <a:latin typeface="Arial" panose="020B0604020202020204" pitchFamily="34" charset="0"/>
                  <a:ea typeface="黑体" pitchFamily="2" charset="-122"/>
                </a:defRPr>
              </a:lvl4pPr>
              <a:lvl5pPr marL="2057400" indent="-228600" defTabSz="821055">
                <a:spcBef>
                  <a:spcPct val="20000"/>
                </a:spcBef>
                <a:buChar char="»"/>
                <a:defRPr sz="2000">
                  <a:solidFill>
                    <a:schemeClr val="tx1"/>
                  </a:solidFill>
                  <a:latin typeface="Arial" panose="020B0604020202020204" pitchFamily="34" charset="0"/>
                  <a:ea typeface="宋体" pitchFamily="2" charset="-122"/>
                </a:defRPr>
              </a:lvl5pPr>
              <a:lvl6pPr marL="2514600" indent="-228600" defTabSz="821055"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defTabSz="821055"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defTabSz="821055"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defTabSz="821055"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marL="0" marR="0" lvl="0" indent="0" algn="ctr" defTabSz="821055"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00"/>
                  </a:solidFill>
                  <a:effectLst/>
                  <a:uLnTx/>
                  <a:uFillTx/>
                  <a:latin typeface="Calibri" panose="020F0502020204030204" pitchFamily="34" charset="0"/>
                  <a:ea typeface="宋体" pitchFamily="2" charset="-122"/>
                  <a:cs typeface="+mn-cs"/>
                </a:rPr>
                <a:t>Microarchitecture</a:t>
              </a:r>
            </a:p>
          </p:txBody>
        </p:sp>
        <p:sp>
          <p:nvSpPr>
            <p:cNvPr id="98" name="AutoShape 9"/>
            <p:cNvSpPr>
              <a:spLocks noChangeArrowheads="1"/>
            </p:cNvSpPr>
            <p:nvPr/>
          </p:nvSpPr>
          <p:spPr bwMode="auto">
            <a:xfrm>
              <a:off x="468313" y="4740275"/>
              <a:ext cx="4225925" cy="458788"/>
            </a:xfrm>
            <a:prstGeom prst="roundRect">
              <a:avLst>
                <a:gd name="adj" fmla="val 16667"/>
              </a:avLst>
            </a:prstGeom>
            <a:solidFill>
              <a:srgbClr val="99CCFF"/>
            </a:solidFill>
            <a:ln w="38100">
              <a:solidFill>
                <a:schemeClr val="tx1"/>
              </a:solidFill>
              <a:round/>
            </a:ln>
          </p:spPr>
          <p:txBody>
            <a:bodyPr wrap="none" lIns="91429" tIns="45714" rIns="91429" bIns="45714" anchor="ctr"/>
            <a:lstStyle>
              <a:lvl1pPr defTabSz="821055">
                <a:spcBef>
                  <a:spcPct val="20000"/>
                </a:spcBef>
                <a:buFont typeface="Wingdings" panose="05000000000000000000" pitchFamily="2" charset="2"/>
                <a:buChar char="n"/>
                <a:defRPr sz="2400" b="1">
                  <a:solidFill>
                    <a:schemeClr val="tx1"/>
                  </a:solidFill>
                  <a:latin typeface="Arial" panose="020B0604020202020204" pitchFamily="34" charset="0"/>
                  <a:ea typeface="黑体" pitchFamily="2" charset="-122"/>
                </a:defRPr>
              </a:lvl1pPr>
              <a:lvl2pPr marL="742950" indent="-285750" defTabSz="821055">
                <a:spcBef>
                  <a:spcPct val="20000"/>
                </a:spcBef>
                <a:buFont typeface="Wingdings" panose="05000000000000000000" pitchFamily="2" charset="2"/>
                <a:buChar char="l"/>
                <a:defRPr sz="2000" b="1">
                  <a:solidFill>
                    <a:schemeClr val="tx1"/>
                  </a:solidFill>
                  <a:latin typeface="Arial" panose="020B0604020202020204" pitchFamily="34" charset="0"/>
                  <a:ea typeface="楷体_GB2312" pitchFamily="49" charset="-122"/>
                </a:defRPr>
              </a:lvl2pPr>
              <a:lvl3pPr marL="1143000" indent="-228600" defTabSz="821055">
                <a:spcBef>
                  <a:spcPct val="20000"/>
                </a:spcBef>
                <a:buFont typeface="Gungsuh" panose="02030600000101010101" pitchFamily="18" charset="-127"/>
                <a:buChar char="-"/>
                <a:defRPr sz="2400" b="1">
                  <a:solidFill>
                    <a:schemeClr val="tx1"/>
                  </a:solidFill>
                  <a:latin typeface="Arial" panose="020B0604020202020204" pitchFamily="34" charset="0"/>
                  <a:ea typeface="宋体" pitchFamily="2" charset="-122"/>
                </a:defRPr>
              </a:lvl3pPr>
              <a:lvl4pPr marL="1600200" indent="-228600" defTabSz="821055">
                <a:spcBef>
                  <a:spcPct val="20000"/>
                </a:spcBef>
                <a:buChar char="•"/>
                <a:defRPr sz="1600">
                  <a:solidFill>
                    <a:schemeClr val="tx1"/>
                  </a:solidFill>
                  <a:latin typeface="Arial" panose="020B0604020202020204" pitchFamily="34" charset="0"/>
                  <a:ea typeface="黑体" pitchFamily="2" charset="-122"/>
                </a:defRPr>
              </a:lvl4pPr>
              <a:lvl5pPr marL="2057400" indent="-228600" defTabSz="821055">
                <a:spcBef>
                  <a:spcPct val="20000"/>
                </a:spcBef>
                <a:buChar char="»"/>
                <a:defRPr sz="2000">
                  <a:solidFill>
                    <a:schemeClr val="tx1"/>
                  </a:solidFill>
                  <a:latin typeface="Arial" panose="020B0604020202020204" pitchFamily="34" charset="0"/>
                  <a:ea typeface="宋体" pitchFamily="2" charset="-122"/>
                </a:defRPr>
              </a:lvl5pPr>
              <a:lvl6pPr marL="2514600" indent="-228600" defTabSz="821055"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defTabSz="821055"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defTabSz="821055"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defTabSz="821055"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marL="0" marR="0" lvl="0" indent="0" algn="ctr" defTabSz="821055"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rPr>
                <a:t>Electronic Devices</a:t>
              </a:r>
            </a:p>
          </p:txBody>
        </p:sp>
        <p:sp>
          <p:nvSpPr>
            <p:cNvPr id="99" name="AutoShape 10"/>
            <p:cNvSpPr>
              <a:spLocks noChangeArrowheads="1"/>
            </p:cNvSpPr>
            <p:nvPr/>
          </p:nvSpPr>
          <p:spPr bwMode="auto">
            <a:xfrm>
              <a:off x="468313" y="2252663"/>
              <a:ext cx="4225925" cy="403225"/>
            </a:xfrm>
            <a:prstGeom prst="roundRect">
              <a:avLst>
                <a:gd name="adj" fmla="val 16667"/>
              </a:avLst>
            </a:prstGeom>
            <a:solidFill>
              <a:schemeClr val="accent2">
                <a:lumMod val="40000"/>
                <a:lumOff val="60000"/>
              </a:schemeClr>
            </a:solidFill>
            <a:ln w="38100">
              <a:solidFill>
                <a:schemeClr val="tx1"/>
              </a:solidFill>
              <a:round/>
            </a:ln>
          </p:spPr>
          <p:txBody>
            <a:bodyPr wrap="none" lIns="91429" tIns="45714" rIns="91429" bIns="45714" anchor="ctr"/>
            <a:lstStyle>
              <a:lvl1pPr defTabSz="821055">
                <a:spcBef>
                  <a:spcPct val="20000"/>
                </a:spcBef>
                <a:buFont typeface="Wingdings" panose="05000000000000000000" pitchFamily="2" charset="2"/>
                <a:buChar char="n"/>
                <a:defRPr sz="2400" b="1">
                  <a:solidFill>
                    <a:schemeClr val="tx1"/>
                  </a:solidFill>
                  <a:latin typeface="Arial" panose="020B0604020202020204" pitchFamily="34" charset="0"/>
                  <a:ea typeface="黑体" pitchFamily="2" charset="-122"/>
                </a:defRPr>
              </a:lvl1pPr>
              <a:lvl2pPr marL="742950" indent="-285750" defTabSz="821055">
                <a:spcBef>
                  <a:spcPct val="20000"/>
                </a:spcBef>
                <a:buFont typeface="Wingdings" panose="05000000000000000000" pitchFamily="2" charset="2"/>
                <a:buChar char="l"/>
                <a:defRPr sz="2000" b="1">
                  <a:solidFill>
                    <a:schemeClr val="tx1"/>
                  </a:solidFill>
                  <a:latin typeface="Arial" panose="020B0604020202020204" pitchFamily="34" charset="0"/>
                  <a:ea typeface="楷体_GB2312" pitchFamily="49" charset="-122"/>
                </a:defRPr>
              </a:lvl2pPr>
              <a:lvl3pPr marL="1143000" indent="-228600" defTabSz="821055">
                <a:spcBef>
                  <a:spcPct val="20000"/>
                </a:spcBef>
                <a:buFont typeface="Gungsuh" panose="02030600000101010101" pitchFamily="18" charset="-127"/>
                <a:buChar char="-"/>
                <a:defRPr sz="2400" b="1">
                  <a:solidFill>
                    <a:schemeClr val="tx1"/>
                  </a:solidFill>
                  <a:latin typeface="Arial" panose="020B0604020202020204" pitchFamily="34" charset="0"/>
                  <a:ea typeface="宋体" pitchFamily="2" charset="-122"/>
                </a:defRPr>
              </a:lvl3pPr>
              <a:lvl4pPr marL="1600200" indent="-228600" defTabSz="821055">
                <a:spcBef>
                  <a:spcPct val="20000"/>
                </a:spcBef>
                <a:buChar char="•"/>
                <a:defRPr sz="1600">
                  <a:solidFill>
                    <a:schemeClr val="tx1"/>
                  </a:solidFill>
                  <a:latin typeface="Arial" panose="020B0604020202020204" pitchFamily="34" charset="0"/>
                  <a:ea typeface="黑体" pitchFamily="2" charset="-122"/>
                </a:defRPr>
              </a:lvl4pPr>
              <a:lvl5pPr marL="2057400" indent="-228600" defTabSz="821055">
                <a:spcBef>
                  <a:spcPct val="20000"/>
                </a:spcBef>
                <a:buChar char="»"/>
                <a:defRPr sz="2000">
                  <a:solidFill>
                    <a:schemeClr val="tx1"/>
                  </a:solidFill>
                  <a:latin typeface="Arial" panose="020B0604020202020204" pitchFamily="34" charset="0"/>
                  <a:ea typeface="宋体" pitchFamily="2" charset="-122"/>
                </a:defRPr>
              </a:lvl5pPr>
              <a:lvl6pPr marL="2514600" indent="-228600" defTabSz="821055"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defTabSz="821055"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defTabSz="821055"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defTabSz="821055"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marL="0" marR="0" lvl="0" indent="0" algn="ctr" defTabSz="821055"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00"/>
                  </a:solidFill>
                  <a:effectLst/>
                  <a:uLnTx/>
                  <a:uFillTx/>
                  <a:latin typeface="Calibri" panose="020F0502020204030204" pitchFamily="34" charset="0"/>
                  <a:ea typeface="宋体" pitchFamily="2" charset="-122"/>
                  <a:cs typeface="+mn-cs"/>
                </a:rPr>
                <a:t>Programming Language/Compiler</a:t>
              </a:r>
            </a:p>
          </p:txBody>
        </p:sp>
        <p:sp>
          <p:nvSpPr>
            <p:cNvPr id="100" name="AutoShape 11"/>
            <p:cNvSpPr>
              <a:spLocks noChangeArrowheads="1"/>
            </p:cNvSpPr>
            <p:nvPr/>
          </p:nvSpPr>
          <p:spPr bwMode="auto">
            <a:xfrm>
              <a:off x="468313" y="4337050"/>
              <a:ext cx="4225925" cy="392113"/>
            </a:xfrm>
            <a:prstGeom prst="roundRect">
              <a:avLst>
                <a:gd name="adj" fmla="val 16667"/>
              </a:avLst>
            </a:prstGeom>
            <a:solidFill>
              <a:srgbClr val="99CCFF"/>
            </a:solidFill>
            <a:ln w="38100">
              <a:solidFill>
                <a:schemeClr val="tx1"/>
              </a:solidFill>
              <a:round/>
            </a:ln>
          </p:spPr>
          <p:txBody>
            <a:bodyPr wrap="none" lIns="91429" tIns="45714" rIns="91429" bIns="45714" anchor="ctr"/>
            <a:lstStyle>
              <a:lvl1pPr defTabSz="821055">
                <a:spcBef>
                  <a:spcPct val="20000"/>
                </a:spcBef>
                <a:buFont typeface="Wingdings" panose="05000000000000000000" pitchFamily="2" charset="2"/>
                <a:buChar char="n"/>
                <a:defRPr sz="2400" b="1">
                  <a:solidFill>
                    <a:schemeClr val="tx1"/>
                  </a:solidFill>
                  <a:latin typeface="Arial" panose="020B0604020202020204" pitchFamily="34" charset="0"/>
                  <a:ea typeface="黑体" pitchFamily="2" charset="-122"/>
                </a:defRPr>
              </a:lvl1pPr>
              <a:lvl2pPr marL="742950" indent="-285750" defTabSz="821055">
                <a:spcBef>
                  <a:spcPct val="20000"/>
                </a:spcBef>
                <a:buFont typeface="Wingdings" panose="05000000000000000000" pitchFamily="2" charset="2"/>
                <a:buChar char="l"/>
                <a:defRPr sz="2000" b="1">
                  <a:solidFill>
                    <a:schemeClr val="tx1"/>
                  </a:solidFill>
                  <a:latin typeface="Arial" panose="020B0604020202020204" pitchFamily="34" charset="0"/>
                  <a:ea typeface="楷体_GB2312" pitchFamily="49" charset="-122"/>
                </a:defRPr>
              </a:lvl2pPr>
              <a:lvl3pPr marL="1143000" indent="-228600" defTabSz="821055">
                <a:spcBef>
                  <a:spcPct val="20000"/>
                </a:spcBef>
                <a:buFont typeface="Gungsuh" panose="02030600000101010101" pitchFamily="18" charset="-127"/>
                <a:buChar char="-"/>
                <a:defRPr sz="2400" b="1">
                  <a:solidFill>
                    <a:schemeClr val="tx1"/>
                  </a:solidFill>
                  <a:latin typeface="Arial" panose="020B0604020202020204" pitchFamily="34" charset="0"/>
                  <a:ea typeface="宋体" pitchFamily="2" charset="-122"/>
                </a:defRPr>
              </a:lvl3pPr>
              <a:lvl4pPr marL="1600200" indent="-228600" defTabSz="821055">
                <a:spcBef>
                  <a:spcPct val="20000"/>
                </a:spcBef>
                <a:buChar char="•"/>
                <a:defRPr sz="1600">
                  <a:solidFill>
                    <a:schemeClr val="tx1"/>
                  </a:solidFill>
                  <a:latin typeface="Arial" panose="020B0604020202020204" pitchFamily="34" charset="0"/>
                  <a:ea typeface="黑体" pitchFamily="2" charset="-122"/>
                </a:defRPr>
              </a:lvl4pPr>
              <a:lvl5pPr marL="2057400" indent="-228600" defTabSz="821055">
                <a:spcBef>
                  <a:spcPct val="20000"/>
                </a:spcBef>
                <a:buChar char="»"/>
                <a:defRPr sz="2000">
                  <a:solidFill>
                    <a:schemeClr val="tx1"/>
                  </a:solidFill>
                  <a:latin typeface="Arial" panose="020B0604020202020204" pitchFamily="34" charset="0"/>
                  <a:ea typeface="宋体" pitchFamily="2" charset="-122"/>
                </a:defRPr>
              </a:lvl5pPr>
              <a:lvl6pPr marL="2514600" indent="-228600" defTabSz="821055"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defTabSz="821055"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defTabSz="821055"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defTabSz="821055"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marL="0" marR="0" lvl="0" indent="0" algn="ctr" defTabSz="821055"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rPr>
                <a:t>Analog/Digital Circuits</a:t>
              </a:r>
            </a:p>
          </p:txBody>
        </p:sp>
        <p:sp>
          <p:nvSpPr>
            <p:cNvPr id="101" name="AutoShape 12"/>
            <p:cNvSpPr>
              <a:spLocks noChangeArrowheads="1"/>
            </p:cNvSpPr>
            <p:nvPr/>
          </p:nvSpPr>
          <p:spPr bwMode="auto">
            <a:xfrm>
              <a:off x="468313" y="5180013"/>
              <a:ext cx="4225925" cy="458787"/>
            </a:xfrm>
            <a:prstGeom prst="roundRect">
              <a:avLst>
                <a:gd name="adj" fmla="val 16667"/>
              </a:avLst>
            </a:prstGeom>
            <a:solidFill>
              <a:schemeClr val="bg1"/>
            </a:solidFill>
            <a:ln w="38100">
              <a:solidFill>
                <a:schemeClr val="tx1"/>
              </a:solidFill>
              <a:round/>
            </a:ln>
          </p:spPr>
          <p:txBody>
            <a:bodyPr wrap="none" lIns="91429" tIns="45714" rIns="91429" bIns="45714" anchor="ctr"/>
            <a:lstStyle>
              <a:lvl1pPr defTabSz="821055">
                <a:spcBef>
                  <a:spcPct val="20000"/>
                </a:spcBef>
                <a:buFont typeface="Wingdings" panose="05000000000000000000" pitchFamily="2" charset="2"/>
                <a:buChar char="n"/>
                <a:defRPr sz="2400" b="1">
                  <a:solidFill>
                    <a:schemeClr val="tx1"/>
                  </a:solidFill>
                  <a:latin typeface="Arial" panose="020B0604020202020204" pitchFamily="34" charset="0"/>
                  <a:ea typeface="黑体" pitchFamily="2" charset="-122"/>
                </a:defRPr>
              </a:lvl1pPr>
              <a:lvl2pPr marL="742950" indent="-285750" defTabSz="821055">
                <a:spcBef>
                  <a:spcPct val="20000"/>
                </a:spcBef>
                <a:buFont typeface="Wingdings" panose="05000000000000000000" pitchFamily="2" charset="2"/>
                <a:buChar char="l"/>
                <a:defRPr sz="2000" b="1">
                  <a:solidFill>
                    <a:schemeClr val="tx1"/>
                  </a:solidFill>
                  <a:latin typeface="Arial" panose="020B0604020202020204" pitchFamily="34" charset="0"/>
                  <a:ea typeface="楷体_GB2312" pitchFamily="49" charset="-122"/>
                </a:defRPr>
              </a:lvl2pPr>
              <a:lvl3pPr marL="1143000" indent="-228600" defTabSz="821055">
                <a:spcBef>
                  <a:spcPct val="20000"/>
                </a:spcBef>
                <a:buFont typeface="Gungsuh" panose="02030600000101010101" pitchFamily="18" charset="-127"/>
                <a:buChar char="-"/>
                <a:defRPr sz="2400" b="1">
                  <a:solidFill>
                    <a:schemeClr val="tx1"/>
                  </a:solidFill>
                  <a:latin typeface="Arial" panose="020B0604020202020204" pitchFamily="34" charset="0"/>
                  <a:ea typeface="宋体" pitchFamily="2" charset="-122"/>
                </a:defRPr>
              </a:lvl3pPr>
              <a:lvl4pPr marL="1600200" indent="-228600" defTabSz="821055">
                <a:spcBef>
                  <a:spcPct val="20000"/>
                </a:spcBef>
                <a:buChar char="•"/>
                <a:defRPr sz="1600">
                  <a:solidFill>
                    <a:schemeClr val="tx1"/>
                  </a:solidFill>
                  <a:latin typeface="Arial" panose="020B0604020202020204" pitchFamily="34" charset="0"/>
                  <a:ea typeface="黑体" pitchFamily="2" charset="-122"/>
                </a:defRPr>
              </a:lvl4pPr>
              <a:lvl5pPr marL="2057400" indent="-228600" defTabSz="821055">
                <a:spcBef>
                  <a:spcPct val="20000"/>
                </a:spcBef>
                <a:buChar char="»"/>
                <a:defRPr sz="2000">
                  <a:solidFill>
                    <a:schemeClr val="tx1"/>
                  </a:solidFill>
                  <a:latin typeface="Arial" panose="020B0604020202020204" pitchFamily="34" charset="0"/>
                  <a:ea typeface="宋体" pitchFamily="2" charset="-122"/>
                </a:defRPr>
              </a:lvl5pPr>
              <a:lvl6pPr marL="2514600" indent="-228600" defTabSz="821055"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defTabSz="821055"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defTabSz="821055"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defTabSz="821055"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marL="0" marR="0" lvl="0" indent="0" algn="ctr" defTabSz="821055" rtl="0" eaLnBrk="0" fontAlgn="base" latinLnBrk="0" hangingPunct="0">
                <a:lnSpc>
                  <a:spcPct val="100000"/>
                </a:lnSpc>
                <a:spcBef>
                  <a:spcPct val="0"/>
                </a:spcBef>
                <a:spcAft>
                  <a:spcPct val="0"/>
                </a:spcAft>
                <a:buClrTx/>
                <a:buSzTx/>
                <a:buFontTx/>
                <a:buNone/>
                <a:defRPr/>
              </a:pPr>
              <a:r>
                <a:rPr kumimoji="0" lang="en-US" altLang="zh-CN" sz="1800" b="1" i="0" u="none" strike="noStrike" kern="1200" cap="none" spc="0" normalizeH="0" baseline="0" noProof="0">
                  <a:ln>
                    <a:noFill/>
                  </a:ln>
                  <a:solidFill>
                    <a:srgbClr val="FF0000"/>
                  </a:solidFill>
                  <a:effectLst/>
                  <a:uLnTx/>
                  <a:uFillTx/>
                  <a:latin typeface="Calibri" panose="020F0502020204030204" pitchFamily="34" charset="0"/>
                  <a:ea typeface="宋体" pitchFamily="2" charset="-122"/>
                  <a:cs typeface="+mn-cs"/>
                </a:rPr>
                <a:t>Physics</a:t>
              </a:r>
            </a:p>
          </p:txBody>
        </p:sp>
      </p:grpSp>
      <p:cxnSp>
        <p:nvCxnSpPr>
          <p:cNvPr id="102" name="直接箭头连接符 101"/>
          <p:cNvCxnSpPr>
            <a:endCxn id="103" idx="1"/>
          </p:cNvCxnSpPr>
          <p:nvPr/>
        </p:nvCxnSpPr>
        <p:spPr bwMode="auto">
          <a:xfrm flipH="1" flipV="1">
            <a:off x="4224900" y="4257033"/>
            <a:ext cx="382983" cy="301728"/>
          </a:xfrm>
          <a:prstGeom prst="straightConnector1">
            <a:avLst/>
          </a:prstGeom>
          <a:noFill/>
          <a:ln w="76200" cap="flat" cmpd="sng" algn="ctr">
            <a:solidFill>
              <a:srgbClr val="FF0000"/>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3" name="右大括号 102"/>
          <p:cNvSpPr/>
          <p:nvPr/>
        </p:nvSpPr>
        <p:spPr bwMode="auto">
          <a:xfrm>
            <a:off x="3891556" y="3765086"/>
            <a:ext cx="333344" cy="983893"/>
          </a:xfrm>
          <a:prstGeom prst="rightBrace">
            <a:avLst/>
          </a:prstGeom>
          <a:noFill/>
          <a:ln w="57150" cap="flat" cmpd="sng" algn="ctr">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lvl="0" indent="0" algn="l" defTabSz="914400" rtl="0" eaLnBrk="0" fontAlgn="base" latinLnBrk="0" hangingPunct="0">
              <a:lnSpc>
                <a:spcPct val="100000"/>
              </a:lnSpc>
              <a:spcBef>
                <a:spcPct val="20000"/>
              </a:spcBef>
              <a:spcAft>
                <a:spcPct val="0"/>
              </a:spcAft>
              <a:buClrTx/>
              <a:buSzTx/>
              <a:buFontTx/>
              <a:buChar char="•"/>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itchFamily="2" charset="-122"/>
              <a:cs typeface="+mn-cs"/>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7" name="组合 156"/>
          <p:cNvGrpSpPr/>
          <p:nvPr/>
        </p:nvGrpSpPr>
        <p:grpSpPr>
          <a:xfrm>
            <a:off x="6670466" y="2543542"/>
            <a:ext cx="360039" cy="119168"/>
            <a:chOff x="5292080" y="3452075"/>
            <a:chExt cx="360039" cy="119168"/>
          </a:xfrm>
        </p:grpSpPr>
        <p:sp>
          <p:nvSpPr>
            <p:cNvPr id="158" name="等腰三角形 157"/>
            <p:cNvSpPr/>
            <p:nvPr/>
          </p:nvSpPr>
          <p:spPr bwMode="auto">
            <a:xfrm rot="5400000">
              <a:off x="5525971" y="3445094"/>
              <a:ext cx="119168" cy="133129"/>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25000" noProof="0">
                <a:ln>
                  <a:noFill/>
                </a:ln>
                <a:solidFill>
                  <a:srgbClr val="000000"/>
                </a:solidFill>
                <a:effectLst/>
                <a:uLnTx/>
                <a:uFillTx/>
                <a:latin typeface="Arial" panose="020B0604020202020204" pitchFamily="34" charset="0"/>
                <a:ea typeface="宋体" pitchFamily="2" charset="-122"/>
                <a:cs typeface="+mn-cs"/>
              </a:endParaRPr>
            </a:p>
          </p:txBody>
        </p:sp>
        <p:cxnSp>
          <p:nvCxnSpPr>
            <p:cNvPr id="159" name="直接连接符 158"/>
            <p:cNvCxnSpPr/>
            <p:nvPr/>
          </p:nvCxnSpPr>
          <p:spPr bwMode="auto">
            <a:xfrm rot="5400000">
              <a:off x="5405536" y="3405478"/>
              <a:ext cx="0" cy="226911"/>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93" name="文本框 292"/>
          <p:cNvSpPr txBox="1"/>
          <p:nvPr/>
        </p:nvSpPr>
        <p:spPr>
          <a:xfrm>
            <a:off x="6310425" y="2480016"/>
            <a:ext cx="441232" cy="246221"/>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000" b="0" i="0" u="none" strike="noStrike" kern="1200" cap="none" spc="0" normalizeH="0" baseline="0" noProof="0" dirty="0">
                <a:ln>
                  <a:noFill/>
                </a:ln>
                <a:solidFill>
                  <a:srgbClr val="000000"/>
                </a:solidFill>
                <a:effectLst/>
                <a:uLnTx/>
                <a:uFillTx/>
                <a:latin typeface="Arial" panose="020B0604020202020204" pitchFamily="34" charset="0"/>
                <a:ea typeface="宋体" pitchFamily="2" charset="-122"/>
                <a:cs typeface="+mn-cs"/>
              </a:rPr>
              <a:t>SR2</a:t>
            </a:r>
            <a:endParaRPr kumimoji="0" lang="zh-CN" altLang="en-US" sz="1000" b="0" i="0" u="none" strike="noStrike" kern="1200" cap="none" spc="0" normalizeH="0" baseline="0" noProof="0" dirty="0">
              <a:ln>
                <a:noFill/>
              </a:ln>
              <a:solidFill>
                <a:srgbClr val="000000"/>
              </a:solidFill>
              <a:effectLst/>
              <a:uLnTx/>
              <a:uFillTx/>
              <a:latin typeface="Arial" panose="020B0604020202020204" pitchFamily="34" charset="0"/>
              <a:ea typeface="宋体" pitchFamily="2" charset="-122"/>
              <a:cs typeface="+mn-cs"/>
            </a:endParaRPr>
          </a:p>
        </p:txBody>
      </p:sp>
      <p:grpSp>
        <p:nvGrpSpPr>
          <p:cNvPr id="346" name="组合 345"/>
          <p:cNvGrpSpPr/>
          <p:nvPr/>
        </p:nvGrpSpPr>
        <p:grpSpPr>
          <a:xfrm>
            <a:off x="6670553" y="2547150"/>
            <a:ext cx="360000" cy="221857"/>
            <a:chOff x="5898218" y="3494595"/>
            <a:chExt cx="360000" cy="221857"/>
          </a:xfrm>
        </p:grpSpPr>
        <p:cxnSp>
          <p:nvCxnSpPr>
            <p:cNvPr id="347" name="直接连接符 346"/>
            <p:cNvCxnSpPr/>
            <p:nvPr/>
          </p:nvCxnSpPr>
          <p:spPr bwMode="auto">
            <a:xfrm flipH="1">
              <a:off x="5959620" y="3494595"/>
              <a:ext cx="144000" cy="1080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48" name="文本框 347"/>
            <p:cNvSpPr txBox="1"/>
            <p:nvPr/>
          </p:nvSpPr>
          <p:spPr>
            <a:xfrm>
              <a:off x="5898218" y="3501008"/>
              <a:ext cx="360000" cy="215444"/>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rPr>
                <a:t>3</a:t>
              </a:r>
              <a:endParaRPr kumimoji="0" lang="zh-CN" altLang="en-US" sz="12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endParaRPr>
            </a:p>
          </p:txBody>
        </p:sp>
      </p:grpSp>
      <p:grpSp>
        <p:nvGrpSpPr>
          <p:cNvPr id="2" name="组合 1"/>
          <p:cNvGrpSpPr/>
          <p:nvPr/>
        </p:nvGrpSpPr>
        <p:grpSpPr>
          <a:xfrm>
            <a:off x="5698465" y="3920177"/>
            <a:ext cx="1105129" cy="119168"/>
            <a:chOff x="5698465" y="3920177"/>
            <a:chExt cx="1105129" cy="119168"/>
          </a:xfrm>
        </p:grpSpPr>
        <p:cxnSp>
          <p:nvCxnSpPr>
            <p:cNvPr id="88" name="直接连接符 87"/>
            <p:cNvCxnSpPr/>
            <p:nvPr/>
          </p:nvCxnSpPr>
          <p:spPr bwMode="auto">
            <a:xfrm rot="5400000">
              <a:off x="6184465" y="3501035"/>
              <a:ext cx="0" cy="97200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7" name="等腰三角形 86"/>
            <p:cNvSpPr/>
            <p:nvPr/>
          </p:nvSpPr>
          <p:spPr bwMode="auto">
            <a:xfrm rot="5400000">
              <a:off x="6677446" y="3913196"/>
              <a:ext cx="119168" cy="133129"/>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25000" noProof="0">
                <a:ln>
                  <a:noFill/>
                </a:ln>
                <a:solidFill>
                  <a:srgbClr val="000000"/>
                </a:solidFill>
                <a:effectLst/>
                <a:uLnTx/>
                <a:uFillTx/>
                <a:latin typeface="Arial" panose="020B0604020202020204" pitchFamily="34" charset="0"/>
                <a:ea typeface="宋体" pitchFamily="2" charset="-122"/>
                <a:cs typeface="+mn-cs"/>
              </a:endParaRPr>
            </a:p>
          </p:txBody>
        </p:sp>
      </p:grpSp>
      <p:sp>
        <p:nvSpPr>
          <p:cNvPr id="28" name="流程图: 手动操作 27"/>
          <p:cNvSpPr/>
          <p:nvPr/>
        </p:nvSpPr>
        <p:spPr bwMode="auto">
          <a:xfrm>
            <a:off x="6742473" y="3892235"/>
            <a:ext cx="684016" cy="184837"/>
          </a:xfrm>
          <a:prstGeom prst="flowChartManualOperation">
            <a:avLst/>
          </a:prstGeom>
          <a:solidFill>
            <a:srgbClr val="FF0000"/>
          </a:solidFill>
          <a:ln w="12700" cap="flat" cmpd="sng" algn="ctr">
            <a:solidFill>
              <a:schemeClr val="tx1"/>
            </a:solidFill>
            <a:prstDash val="solid"/>
            <a:round/>
            <a:headEnd type="none" w="med" len="med"/>
            <a:tailEnd type="none" w="med" len="med"/>
          </a:ln>
          <a:effectLst/>
        </p:spPr>
        <p:txBody>
          <a:bodyPr vert="horz" wrap="none" lIns="0" tIns="0" rIns="0" bIns="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000" b="1" i="0" u="none" strike="noStrike" kern="1200" cap="none" spc="0" normalizeH="0" baseline="0" noProof="0" dirty="0">
                <a:ln>
                  <a:noFill/>
                </a:ln>
                <a:solidFill>
                  <a:srgbClr val="FFFFFF"/>
                </a:solidFill>
                <a:effectLst/>
                <a:uLnTx/>
                <a:uFillTx/>
                <a:latin typeface="Arial" panose="020B0604020202020204"/>
                <a:ea typeface="微软雅黑" panose="020B0503020204020204" pitchFamily="34" charset="-122"/>
                <a:cs typeface="Times New Roman" panose="02020603050405020304" pitchFamily="18" charset="0"/>
              </a:rPr>
              <a:t>SR2MUX</a:t>
            </a:r>
            <a:endParaRPr kumimoji="0" lang="zh-CN" altLang="en-US" sz="1000" b="1" i="0" u="none" strike="noStrike" kern="1200" cap="none" spc="0" normalizeH="0" baseline="0" noProof="0" dirty="0">
              <a:ln>
                <a:noFill/>
              </a:ln>
              <a:solidFill>
                <a:srgbClr val="FFFFFF"/>
              </a:solidFill>
              <a:effectLst/>
              <a:uLnTx/>
              <a:uFillTx/>
              <a:latin typeface="Arial" panose="020B0604020202020204"/>
              <a:ea typeface="微软雅黑" panose="020B0503020204020204" pitchFamily="34" charset="-122"/>
              <a:cs typeface="Times New Roman" panose="02020603050405020304" pitchFamily="18" charset="0"/>
            </a:endParaRPr>
          </a:p>
        </p:txBody>
      </p:sp>
      <p:cxnSp>
        <p:nvCxnSpPr>
          <p:cNvPr id="99" name="直接连接符 98"/>
          <p:cNvCxnSpPr/>
          <p:nvPr/>
        </p:nvCxnSpPr>
        <p:spPr bwMode="auto">
          <a:xfrm>
            <a:off x="7172232" y="4064192"/>
            <a:ext cx="2289" cy="242621"/>
          </a:xfrm>
          <a:prstGeom prst="line">
            <a:avLst/>
          </a:prstGeom>
          <a:solidFill>
            <a:schemeClr val="accent1"/>
          </a:solidFill>
          <a:ln w="4127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299" name="组合 298"/>
          <p:cNvGrpSpPr/>
          <p:nvPr/>
        </p:nvGrpSpPr>
        <p:grpSpPr>
          <a:xfrm>
            <a:off x="7091627" y="4017787"/>
            <a:ext cx="396344" cy="215444"/>
            <a:chOff x="7272000" y="2565484"/>
            <a:chExt cx="396344" cy="215444"/>
          </a:xfrm>
        </p:grpSpPr>
        <p:cxnSp>
          <p:nvCxnSpPr>
            <p:cNvPr id="300" name="直接连接符 299"/>
            <p:cNvCxnSpPr/>
            <p:nvPr/>
          </p:nvCxnSpPr>
          <p:spPr bwMode="auto">
            <a:xfrm flipH="1">
              <a:off x="7272000" y="2626896"/>
              <a:ext cx="144000" cy="1080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1" name="文本框 300"/>
            <p:cNvSpPr txBox="1"/>
            <p:nvPr/>
          </p:nvSpPr>
          <p:spPr>
            <a:xfrm>
              <a:off x="7308344" y="2565484"/>
              <a:ext cx="360000" cy="215444"/>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rPr>
                <a:t>16</a:t>
              </a:r>
              <a:endParaRPr kumimoji="0" lang="zh-CN" altLang="en-US" sz="12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endParaRPr>
            </a:p>
          </p:txBody>
        </p:sp>
      </p:grpSp>
      <p:grpSp>
        <p:nvGrpSpPr>
          <p:cNvPr id="342" name="组合 341"/>
          <p:cNvGrpSpPr/>
          <p:nvPr/>
        </p:nvGrpSpPr>
        <p:grpSpPr>
          <a:xfrm>
            <a:off x="6340499" y="3697739"/>
            <a:ext cx="360000" cy="221857"/>
            <a:chOff x="5898218" y="3494595"/>
            <a:chExt cx="360000" cy="221857"/>
          </a:xfrm>
        </p:grpSpPr>
        <p:cxnSp>
          <p:nvCxnSpPr>
            <p:cNvPr id="303" name="直接连接符 302"/>
            <p:cNvCxnSpPr/>
            <p:nvPr/>
          </p:nvCxnSpPr>
          <p:spPr bwMode="auto">
            <a:xfrm flipH="1">
              <a:off x="5959620" y="3494595"/>
              <a:ext cx="144000" cy="1080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4" name="文本框 303"/>
            <p:cNvSpPr txBox="1"/>
            <p:nvPr/>
          </p:nvSpPr>
          <p:spPr>
            <a:xfrm>
              <a:off x="5898218" y="3501008"/>
              <a:ext cx="360000" cy="215444"/>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rPr>
                <a:t>16</a:t>
              </a:r>
              <a:endParaRPr kumimoji="0" lang="zh-CN" altLang="en-US" sz="12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endParaRPr>
            </a:p>
          </p:txBody>
        </p:sp>
      </p:grpSp>
      <p:grpSp>
        <p:nvGrpSpPr>
          <p:cNvPr id="162" name="组合 161"/>
          <p:cNvGrpSpPr/>
          <p:nvPr/>
        </p:nvGrpSpPr>
        <p:grpSpPr>
          <a:xfrm>
            <a:off x="7138217" y="3056080"/>
            <a:ext cx="396344" cy="215444"/>
            <a:chOff x="7272000" y="2565484"/>
            <a:chExt cx="396344" cy="215444"/>
          </a:xfrm>
        </p:grpSpPr>
        <p:sp>
          <p:nvSpPr>
            <p:cNvPr id="164" name="文本框 163"/>
            <p:cNvSpPr txBox="1"/>
            <p:nvPr/>
          </p:nvSpPr>
          <p:spPr>
            <a:xfrm>
              <a:off x="7308344" y="2565484"/>
              <a:ext cx="360000" cy="215444"/>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rPr>
                <a:t>16</a:t>
              </a:r>
              <a:endParaRPr kumimoji="0" lang="zh-CN" altLang="en-US" sz="12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endParaRPr>
            </a:p>
          </p:txBody>
        </p:sp>
        <p:cxnSp>
          <p:nvCxnSpPr>
            <p:cNvPr id="163" name="直接连接符 162"/>
            <p:cNvCxnSpPr/>
            <p:nvPr/>
          </p:nvCxnSpPr>
          <p:spPr bwMode="auto">
            <a:xfrm flipH="1">
              <a:off x="7272000" y="2626896"/>
              <a:ext cx="144000" cy="1080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cxnSp>
        <p:nvCxnSpPr>
          <p:cNvPr id="127" name="直接连接符 126"/>
          <p:cNvCxnSpPr/>
          <p:nvPr/>
        </p:nvCxnSpPr>
        <p:spPr bwMode="auto">
          <a:xfrm rot="5400000">
            <a:off x="5812482" y="1553144"/>
            <a:ext cx="1726" cy="4089600"/>
          </a:xfrm>
          <a:prstGeom prst="line">
            <a:avLst/>
          </a:prstGeom>
          <a:solidFill>
            <a:schemeClr val="accent1"/>
          </a:solidFill>
          <a:ln w="412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 name="直接连接符 37"/>
          <p:cNvCxnSpPr/>
          <p:nvPr/>
        </p:nvCxnSpPr>
        <p:spPr bwMode="auto">
          <a:xfrm>
            <a:off x="7203138" y="2768048"/>
            <a:ext cx="1726" cy="1152000"/>
          </a:xfrm>
          <a:prstGeom prst="line">
            <a:avLst/>
          </a:prstGeom>
          <a:solidFill>
            <a:schemeClr val="accent1"/>
          </a:solidFill>
          <a:ln w="4127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283" name="组合 282"/>
          <p:cNvGrpSpPr/>
          <p:nvPr/>
        </p:nvGrpSpPr>
        <p:grpSpPr>
          <a:xfrm>
            <a:off x="2926049" y="3398698"/>
            <a:ext cx="396344" cy="215444"/>
            <a:chOff x="7272000" y="2565484"/>
            <a:chExt cx="396344" cy="215444"/>
          </a:xfrm>
        </p:grpSpPr>
        <p:cxnSp>
          <p:nvCxnSpPr>
            <p:cNvPr id="284" name="直接连接符 283"/>
            <p:cNvCxnSpPr/>
            <p:nvPr/>
          </p:nvCxnSpPr>
          <p:spPr bwMode="auto">
            <a:xfrm flipH="1">
              <a:off x="7272000" y="2626896"/>
              <a:ext cx="144000" cy="1080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5" name="文本框 284"/>
            <p:cNvSpPr txBox="1"/>
            <p:nvPr/>
          </p:nvSpPr>
          <p:spPr>
            <a:xfrm>
              <a:off x="7308344" y="2565484"/>
              <a:ext cx="360000" cy="215444"/>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rPr>
                <a:t>16</a:t>
              </a:r>
              <a:endParaRPr kumimoji="0" lang="zh-CN" altLang="en-US" sz="12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endParaRPr>
            </a:p>
          </p:txBody>
        </p:sp>
      </p:grpSp>
      <p:cxnSp>
        <p:nvCxnSpPr>
          <p:cNvPr id="178" name="直接连接符 177"/>
          <p:cNvCxnSpPr/>
          <p:nvPr/>
        </p:nvCxnSpPr>
        <p:spPr bwMode="auto">
          <a:xfrm flipV="1">
            <a:off x="2595659" y="3272128"/>
            <a:ext cx="1726" cy="396000"/>
          </a:xfrm>
          <a:prstGeom prst="line">
            <a:avLst/>
          </a:prstGeom>
          <a:solidFill>
            <a:schemeClr val="accent1"/>
          </a:solidFill>
          <a:ln w="4127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9" name="直接连接符 178"/>
          <p:cNvCxnSpPr/>
          <p:nvPr/>
        </p:nvCxnSpPr>
        <p:spPr bwMode="auto">
          <a:xfrm flipV="1">
            <a:off x="2801224" y="3272104"/>
            <a:ext cx="1726" cy="684000"/>
          </a:xfrm>
          <a:prstGeom prst="line">
            <a:avLst/>
          </a:prstGeom>
          <a:solidFill>
            <a:schemeClr val="accent1"/>
          </a:solidFill>
          <a:ln w="4127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0" name="直接连接符 179"/>
          <p:cNvCxnSpPr/>
          <p:nvPr/>
        </p:nvCxnSpPr>
        <p:spPr bwMode="auto">
          <a:xfrm flipV="1">
            <a:off x="3006789" y="3272104"/>
            <a:ext cx="1726" cy="972000"/>
          </a:xfrm>
          <a:prstGeom prst="line">
            <a:avLst/>
          </a:prstGeom>
          <a:solidFill>
            <a:schemeClr val="accent1"/>
          </a:solidFill>
          <a:ln w="4127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1" name="直接连接符 180"/>
          <p:cNvCxnSpPr/>
          <p:nvPr/>
        </p:nvCxnSpPr>
        <p:spPr bwMode="auto">
          <a:xfrm flipV="1">
            <a:off x="3212355" y="3272104"/>
            <a:ext cx="1726" cy="396000"/>
          </a:xfrm>
          <a:prstGeom prst="line">
            <a:avLst/>
          </a:prstGeom>
          <a:solidFill>
            <a:schemeClr val="accent1"/>
          </a:solidFill>
          <a:ln w="4127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66" name="文本框 265"/>
          <p:cNvSpPr txBox="1"/>
          <p:nvPr/>
        </p:nvSpPr>
        <p:spPr>
          <a:xfrm>
            <a:off x="1197857" y="3427153"/>
            <a:ext cx="610398" cy="276999"/>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200" b="1" i="0" u="none" strike="noStrike" kern="1200" cap="none" spc="0" normalizeH="0" baseline="0" noProof="0" dirty="0">
                <a:ln>
                  <a:noFill/>
                </a:ln>
                <a:solidFill>
                  <a:srgbClr val="000000"/>
                </a:solidFill>
                <a:effectLst/>
                <a:uLnTx/>
                <a:uFillTx/>
                <a:latin typeface="Arial" panose="020B0604020202020204" pitchFamily="34" charset="0"/>
                <a:ea typeface="宋体" pitchFamily="2" charset="-122"/>
                <a:cs typeface="+mn-cs"/>
              </a:rPr>
              <a:t>[10:0]</a:t>
            </a:r>
            <a:endParaRPr kumimoji="0" lang="zh-CN" altLang="en-US" sz="1200" b="1" i="0" u="none" strike="noStrike" kern="1200" cap="none" spc="0" normalizeH="0" baseline="0" noProof="0" dirty="0">
              <a:ln>
                <a:noFill/>
              </a:ln>
              <a:solidFill>
                <a:srgbClr val="000000"/>
              </a:solidFill>
              <a:effectLst/>
              <a:uLnTx/>
              <a:uFillTx/>
              <a:latin typeface="Arial" panose="020B0604020202020204" pitchFamily="34" charset="0"/>
              <a:ea typeface="宋体" pitchFamily="2" charset="-122"/>
              <a:cs typeface="+mn-cs"/>
            </a:endParaRPr>
          </a:p>
        </p:txBody>
      </p:sp>
      <p:grpSp>
        <p:nvGrpSpPr>
          <p:cNvPr id="277" name="组合 276"/>
          <p:cNvGrpSpPr/>
          <p:nvPr/>
        </p:nvGrpSpPr>
        <p:grpSpPr>
          <a:xfrm>
            <a:off x="2511649" y="3398698"/>
            <a:ext cx="396344" cy="215444"/>
            <a:chOff x="7272000" y="2565484"/>
            <a:chExt cx="396344" cy="215444"/>
          </a:xfrm>
        </p:grpSpPr>
        <p:cxnSp>
          <p:nvCxnSpPr>
            <p:cNvPr id="278" name="直接连接符 277"/>
            <p:cNvCxnSpPr/>
            <p:nvPr/>
          </p:nvCxnSpPr>
          <p:spPr bwMode="auto">
            <a:xfrm flipH="1">
              <a:off x="7272000" y="2626896"/>
              <a:ext cx="144000" cy="1080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9" name="文本框 278"/>
            <p:cNvSpPr txBox="1"/>
            <p:nvPr/>
          </p:nvSpPr>
          <p:spPr>
            <a:xfrm>
              <a:off x="7308344" y="2565484"/>
              <a:ext cx="360000" cy="215444"/>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rPr>
                <a:t>16</a:t>
              </a:r>
              <a:endParaRPr kumimoji="0" lang="zh-CN" altLang="en-US" sz="12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endParaRPr>
            </a:p>
          </p:txBody>
        </p:sp>
      </p:grpSp>
      <p:grpSp>
        <p:nvGrpSpPr>
          <p:cNvPr id="280" name="组合 279"/>
          <p:cNvGrpSpPr/>
          <p:nvPr/>
        </p:nvGrpSpPr>
        <p:grpSpPr>
          <a:xfrm>
            <a:off x="2710025" y="3398698"/>
            <a:ext cx="396344" cy="215444"/>
            <a:chOff x="7272000" y="2565484"/>
            <a:chExt cx="396344" cy="215444"/>
          </a:xfrm>
        </p:grpSpPr>
        <p:cxnSp>
          <p:nvCxnSpPr>
            <p:cNvPr id="281" name="直接连接符 280"/>
            <p:cNvCxnSpPr/>
            <p:nvPr/>
          </p:nvCxnSpPr>
          <p:spPr bwMode="auto">
            <a:xfrm flipH="1">
              <a:off x="7272000" y="2626896"/>
              <a:ext cx="144000" cy="1080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2" name="文本框 281"/>
            <p:cNvSpPr txBox="1"/>
            <p:nvPr/>
          </p:nvSpPr>
          <p:spPr>
            <a:xfrm>
              <a:off x="7308344" y="2565484"/>
              <a:ext cx="360000" cy="215444"/>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rPr>
                <a:t>16</a:t>
              </a:r>
              <a:endParaRPr kumimoji="0" lang="zh-CN" altLang="en-US" sz="12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endParaRPr>
            </a:p>
          </p:txBody>
        </p:sp>
      </p:grpSp>
      <p:sp>
        <p:nvSpPr>
          <p:cNvPr id="182" name="矩形 181"/>
          <p:cNvSpPr/>
          <p:nvPr/>
        </p:nvSpPr>
        <p:spPr bwMode="auto">
          <a:xfrm>
            <a:off x="1731563" y="3560136"/>
            <a:ext cx="677722" cy="216000"/>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108000" tIns="0" rIns="91440" bIns="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200" b="1" i="0" u="none" strike="noStrike" kern="1200" cap="none" spc="0" normalizeH="0" baseline="0" noProof="0" dirty="0">
                <a:ln>
                  <a:noFill/>
                </a:ln>
                <a:solidFill>
                  <a:srgbClr val="000000"/>
                </a:solidFill>
                <a:effectLst/>
                <a:uLnTx/>
                <a:uFillTx/>
                <a:latin typeface="Arial" panose="020B0604020202020204" pitchFamily="34" charset="0"/>
                <a:ea typeface="宋体" pitchFamily="2" charset="-122"/>
                <a:cs typeface="+mn-cs"/>
              </a:rPr>
              <a:t>SEXT</a:t>
            </a:r>
            <a:endParaRPr kumimoji="0" lang="zh-CN" altLang="en-US" sz="1200" b="1" i="0" u="none" strike="noStrike" kern="1200" cap="none" spc="0" normalizeH="0" baseline="0" noProof="0" dirty="0">
              <a:ln>
                <a:noFill/>
              </a:ln>
              <a:solidFill>
                <a:srgbClr val="000000"/>
              </a:solidFill>
              <a:effectLst/>
              <a:uLnTx/>
              <a:uFillTx/>
              <a:latin typeface="Arial" panose="020B0604020202020204" pitchFamily="34" charset="0"/>
              <a:ea typeface="宋体" pitchFamily="2" charset="-122"/>
              <a:cs typeface="+mn-cs"/>
            </a:endParaRPr>
          </a:p>
        </p:txBody>
      </p:sp>
      <p:sp>
        <p:nvSpPr>
          <p:cNvPr id="183" name="矩形 182"/>
          <p:cNvSpPr/>
          <p:nvPr/>
        </p:nvSpPr>
        <p:spPr bwMode="auto">
          <a:xfrm>
            <a:off x="1733276" y="3849918"/>
            <a:ext cx="677722" cy="216000"/>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108000" tIns="0" rIns="91440" bIns="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200" b="1" i="0" u="none" strike="noStrike" kern="1200" cap="none" spc="0" normalizeH="0" baseline="0" noProof="0" dirty="0">
                <a:ln>
                  <a:noFill/>
                </a:ln>
                <a:solidFill>
                  <a:srgbClr val="000000"/>
                </a:solidFill>
                <a:effectLst/>
                <a:uLnTx/>
                <a:uFillTx/>
                <a:latin typeface="Arial" panose="020B0604020202020204" pitchFamily="34" charset="0"/>
                <a:ea typeface="宋体" pitchFamily="2" charset="-122"/>
                <a:cs typeface="+mn-cs"/>
              </a:rPr>
              <a:t>SEXT</a:t>
            </a:r>
            <a:endParaRPr kumimoji="0" lang="zh-CN" altLang="en-US" sz="1200" b="1" i="0" u="none" strike="noStrike" kern="1200" cap="none" spc="0" normalizeH="0" baseline="0" noProof="0" dirty="0">
              <a:ln>
                <a:noFill/>
              </a:ln>
              <a:solidFill>
                <a:srgbClr val="000000"/>
              </a:solidFill>
              <a:effectLst/>
              <a:uLnTx/>
              <a:uFillTx/>
              <a:latin typeface="Arial" panose="020B0604020202020204" pitchFamily="34" charset="0"/>
              <a:ea typeface="宋体" pitchFamily="2" charset="-122"/>
              <a:cs typeface="+mn-cs"/>
            </a:endParaRPr>
          </a:p>
        </p:txBody>
      </p:sp>
      <p:sp>
        <p:nvSpPr>
          <p:cNvPr id="184" name="矩形 183"/>
          <p:cNvSpPr/>
          <p:nvPr/>
        </p:nvSpPr>
        <p:spPr bwMode="auto">
          <a:xfrm>
            <a:off x="1733276" y="4137950"/>
            <a:ext cx="677722" cy="216000"/>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108000" tIns="0" rIns="91440" bIns="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200" b="1" i="0" u="none" strike="noStrike" kern="1200" cap="none" spc="0" normalizeH="0" baseline="0" noProof="0" dirty="0">
                <a:ln>
                  <a:noFill/>
                </a:ln>
                <a:solidFill>
                  <a:srgbClr val="000000"/>
                </a:solidFill>
                <a:effectLst/>
                <a:uLnTx/>
                <a:uFillTx/>
                <a:latin typeface="Arial" panose="020B0604020202020204" pitchFamily="34" charset="0"/>
                <a:ea typeface="宋体" pitchFamily="2" charset="-122"/>
                <a:cs typeface="+mn-cs"/>
              </a:rPr>
              <a:t>SEXT</a:t>
            </a:r>
            <a:endParaRPr kumimoji="0" lang="zh-CN" altLang="en-US" sz="1200" b="1" i="0" u="none" strike="noStrike" kern="1200" cap="none" spc="0" normalizeH="0" baseline="0" noProof="0" dirty="0">
              <a:ln>
                <a:noFill/>
              </a:ln>
              <a:solidFill>
                <a:srgbClr val="000000"/>
              </a:solidFill>
              <a:effectLst/>
              <a:uLnTx/>
              <a:uFillTx/>
              <a:latin typeface="Arial" panose="020B0604020202020204" pitchFamily="34" charset="0"/>
              <a:ea typeface="宋体" pitchFamily="2" charset="-122"/>
              <a:cs typeface="+mn-cs"/>
            </a:endParaRPr>
          </a:p>
        </p:txBody>
      </p:sp>
      <p:cxnSp>
        <p:nvCxnSpPr>
          <p:cNvPr id="188" name="直接连接符 187"/>
          <p:cNvCxnSpPr/>
          <p:nvPr/>
        </p:nvCxnSpPr>
        <p:spPr bwMode="auto">
          <a:xfrm rot="16200000">
            <a:off x="1477431" y="3993950"/>
            <a:ext cx="1726" cy="504000"/>
          </a:xfrm>
          <a:prstGeom prst="line">
            <a:avLst/>
          </a:prstGeom>
          <a:solidFill>
            <a:schemeClr val="accent1"/>
          </a:solidFill>
          <a:ln w="412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9" name="直接连接符 188"/>
          <p:cNvCxnSpPr/>
          <p:nvPr/>
        </p:nvCxnSpPr>
        <p:spPr bwMode="auto">
          <a:xfrm rot="16200000">
            <a:off x="1478644" y="3705918"/>
            <a:ext cx="1726" cy="504000"/>
          </a:xfrm>
          <a:prstGeom prst="line">
            <a:avLst/>
          </a:prstGeom>
          <a:solidFill>
            <a:schemeClr val="accent1"/>
          </a:solidFill>
          <a:ln w="412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0" name="直接连接符 189"/>
          <p:cNvCxnSpPr/>
          <p:nvPr/>
        </p:nvCxnSpPr>
        <p:spPr bwMode="auto">
          <a:xfrm rot="16200000">
            <a:off x="1478644" y="3416136"/>
            <a:ext cx="1726" cy="504000"/>
          </a:xfrm>
          <a:prstGeom prst="line">
            <a:avLst/>
          </a:prstGeom>
          <a:solidFill>
            <a:schemeClr val="accent1"/>
          </a:solidFill>
          <a:ln w="412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2" name="直接连接符 191"/>
          <p:cNvCxnSpPr/>
          <p:nvPr/>
        </p:nvCxnSpPr>
        <p:spPr bwMode="auto">
          <a:xfrm rot="16200000">
            <a:off x="2513171" y="3570936"/>
            <a:ext cx="1726" cy="194400"/>
          </a:xfrm>
          <a:prstGeom prst="line">
            <a:avLst/>
          </a:prstGeom>
          <a:solidFill>
            <a:schemeClr val="accent1"/>
          </a:solidFill>
          <a:ln w="412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3" name="直接连接符 192"/>
          <p:cNvCxnSpPr/>
          <p:nvPr/>
        </p:nvCxnSpPr>
        <p:spPr bwMode="auto">
          <a:xfrm rot="16200000">
            <a:off x="2621171" y="3752718"/>
            <a:ext cx="1726" cy="410400"/>
          </a:xfrm>
          <a:prstGeom prst="line">
            <a:avLst/>
          </a:prstGeom>
          <a:solidFill>
            <a:schemeClr val="accent1"/>
          </a:solidFill>
          <a:ln w="412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4" name="直接连接符 193"/>
          <p:cNvCxnSpPr/>
          <p:nvPr/>
        </p:nvCxnSpPr>
        <p:spPr bwMode="auto">
          <a:xfrm rot="16200000">
            <a:off x="2721971" y="3939950"/>
            <a:ext cx="1726" cy="612000"/>
          </a:xfrm>
          <a:prstGeom prst="line">
            <a:avLst/>
          </a:prstGeom>
          <a:solidFill>
            <a:schemeClr val="accent1"/>
          </a:solidFill>
          <a:ln w="412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67" name="文本框 266"/>
          <p:cNvSpPr txBox="1"/>
          <p:nvPr/>
        </p:nvSpPr>
        <p:spPr>
          <a:xfrm>
            <a:off x="1197857" y="3715185"/>
            <a:ext cx="610398" cy="276999"/>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200" b="1" i="0" u="none" strike="noStrike" kern="1200" cap="none" spc="0" normalizeH="0" baseline="0" noProof="0" dirty="0">
                <a:ln>
                  <a:noFill/>
                </a:ln>
                <a:solidFill>
                  <a:srgbClr val="000000"/>
                </a:solidFill>
                <a:effectLst/>
                <a:uLnTx/>
                <a:uFillTx/>
                <a:latin typeface="Arial" panose="020B0604020202020204" pitchFamily="34" charset="0"/>
                <a:ea typeface="宋体" pitchFamily="2" charset="-122"/>
                <a:cs typeface="+mn-cs"/>
              </a:rPr>
              <a:t>[8:0]</a:t>
            </a:r>
            <a:endParaRPr kumimoji="0" lang="zh-CN" altLang="en-US" sz="1200" b="1" i="0" u="none" strike="noStrike" kern="1200" cap="none" spc="0" normalizeH="0" baseline="0" noProof="0" dirty="0">
              <a:ln>
                <a:noFill/>
              </a:ln>
              <a:solidFill>
                <a:srgbClr val="000000"/>
              </a:solidFill>
              <a:effectLst/>
              <a:uLnTx/>
              <a:uFillTx/>
              <a:latin typeface="Arial" panose="020B0604020202020204" pitchFamily="34" charset="0"/>
              <a:ea typeface="宋体" pitchFamily="2" charset="-122"/>
              <a:cs typeface="+mn-cs"/>
            </a:endParaRPr>
          </a:p>
        </p:txBody>
      </p:sp>
      <p:sp>
        <p:nvSpPr>
          <p:cNvPr id="268" name="文本框 267"/>
          <p:cNvSpPr txBox="1"/>
          <p:nvPr/>
        </p:nvSpPr>
        <p:spPr>
          <a:xfrm>
            <a:off x="1197857" y="4003217"/>
            <a:ext cx="610398" cy="276999"/>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200" b="1" i="0" u="none" strike="noStrike" kern="1200" cap="none" spc="0" normalizeH="0" baseline="0" noProof="0" dirty="0">
                <a:ln>
                  <a:noFill/>
                </a:ln>
                <a:solidFill>
                  <a:srgbClr val="000000"/>
                </a:solidFill>
                <a:effectLst/>
                <a:uLnTx/>
                <a:uFillTx/>
                <a:latin typeface="Arial" panose="020B0604020202020204" pitchFamily="34" charset="0"/>
                <a:ea typeface="宋体" pitchFamily="2" charset="-122"/>
                <a:cs typeface="+mn-cs"/>
              </a:rPr>
              <a:t>[5:0]</a:t>
            </a:r>
            <a:endParaRPr kumimoji="0" lang="zh-CN" altLang="en-US" sz="1200" b="1" i="0" u="none" strike="noStrike" kern="1200" cap="none" spc="0" normalizeH="0" baseline="0" noProof="0" dirty="0">
              <a:ln>
                <a:noFill/>
              </a:ln>
              <a:solidFill>
                <a:srgbClr val="000000"/>
              </a:solidFill>
              <a:effectLst/>
              <a:uLnTx/>
              <a:uFillTx/>
              <a:latin typeface="Arial" panose="020B0604020202020204" pitchFamily="34" charset="0"/>
              <a:ea typeface="宋体" pitchFamily="2" charset="-122"/>
              <a:cs typeface="+mn-cs"/>
            </a:endParaRPr>
          </a:p>
        </p:txBody>
      </p:sp>
      <p:sp>
        <p:nvSpPr>
          <p:cNvPr id="269" name="文本框 268"/>
          <p:cNvSpPr txBox="1"/>
          <p:nvPr/>
        </p:nvSpPr>
        <p:spPr>
          <a:xfrm>
            <a:off x="1197857" y="4291249"/>
            <a:ext cx="610398" cy="276999"/>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200" b="1" i="0" u="none" strike="noStrike" kern="1200" cap="none" spc="0" normalizeH="0" baseline="0" noProof="0" dirty="0">
                <a:ln>
                  <a:noFill/>
                </a:ln>
                <a:solidFill>
                  <a:srgbClr val="000000"/>
                </a:solidFill>
                <a:effectLst/>
                <a:uLnTx/>
                <a:uFillTx/>
                <a:latin typeface="Arial" panose="020B0604020202020204" pitchFamily="34" charset="0"/>
                <a:ea typeface="宋体" pitchFamily="2" charset="-122"/>
                <a:cs typeface="+mn-cs"/>
              </a:rPr>
              <a:t>[4:0]</a:t>
            </a:r>
            <a:endParaRPr kumimoji="0" lang="zh-CN" altLang="en-US" sz="1200" b="1" i="0" u="none" strike="noStrike" kern="1200" cap="none" spc="0" normalizeH="0" baseline="0" noProof="0" dirty="0">
              <a:ln>
                <a:noFill/>
              </a:ln>
              <a:solidFill>
                <a:srgbClr val="000000"/>
              </a:solidFill>
              <a:effectLst/>
              <a:uLnTx/>
              <a:uFillTx/>
              <a:latin typeface="Arial" panose="020B0604020202020204" pitchFamily="34" charset="0"/>
              <a:ea typeface="宋体" pitchFamily="2" charset="-122"/>
              <a:cs typeface="+mn-cs"/>
            </a:endParaRPr>
          </a:p>
        </p:txBody>
      </p:sp>
      <p:grpSp>
        <p:nvGrpSpPr>
          <p:cNvPr id="7" name="组合 6"/>
          <p:cNvGrpSpPr/>
          <p:nvPr/>
        </p:nvGrpSpPr>
        <p:grpSpPr>
          <a:xfrm>
            <a:off x="1226294" y="3740160"/>
            <a:ext cx="5750850" cy="900072"/>
            <a:chOff x="1226294" y="3740160"/>
            <a:chExt cx="5750850" cy="900072"/>
          </a:xfrm>
        </p:grpSpPr>
        <p:cxnSp>
          <p:nvCxnSpPr>
            <p:cNvPr id="200" name="直接连接符 199"/>
            <p:cNvCxnSpPr/>
            <p:nvPr/>
          </p:nvCxnSpPr>
          <p:spPr bwMode="auto">
            <a:xfrm rot="16200000">
              <a:off x="5086281" y="1859144"/>
              <a:ext cx="1726" cy="3780000"/>
            </a:xfrm>
            <a:prstGeom prst="line">
              <a:avLst/>
            </a:prstGeom>
            <a:solidFill>
              <a:schemeClr val="accent1"/>
            </a:solidFill>
            <a:ln w="412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5" name="直接连接符 174"/>
            <p:cNvCxnSpPr/>
            <p:nvPr/>
          </p:nvCxnSpPr>
          <p:spPr bwMode="auto">
            <a:xfrm>
              <a:off x="6956208" y="3740176"/>
              <a:ext cx="2289" cy="180000"/>
            </a:xfrm>
            <a:prstGeom prst="line">
              <a:avLst/>
            </a:prstGeom>
            <a:solidFill>
              <a:schemeClr val="accent1"/>
            </a:solidFill>
            <a:ln w="4127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9" name="矩形 148"/>
            <p:cNvSpPr/>
            <p:nvPr/>
          </p:nvSpPr>
          <p:spPr bwMode="auto">
            <a:xfrm>
              <a:off x="1733276" y="4424232"/>
              <a:ext cx="677722" cy="216000"/>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108000" tIns="0" rIns="91440" bIns="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200" b="1" i="0" u="none" strike="noStrike" kern="1200" cap="none" spc="0" normalizeH="0" baseline="0" noProof="0" dirty="0">
                  <a:ln>
                    <a:noFill/>
                  </a:ln>
                  <a:solidFill>
                    <a:srgbClr val="000000"/>
                  </a:solidFill>
                  <a:effectLst/>
                  <a:uLnTx/>
                  <a:uFillTx/>
                  <a:latin typeface="Arial" panose="020B0604020202020204" pitchFamily="34" charset="0"/>
                  <a:ea typeface="宋体" pitchFamily="2" charset="-122"/>
                  <a:cs typeface="+mn-cs"/>
                </a:rPr>
                <a:t>SEXT</a:t>
              </a:r>
              <a:endParaRPr kumimoji="0" lang="zh-CN" altLang="en-US" sz="1200" b="1" i="0" u="none" strike="noStrike" kern="1200" cap="none" spc="0" normalizeH="0" baseline="0" noProof="0" dirty="0">
                <a:ln>
                  <a:noFill/>
                </a:ln>
                <a:solidFill>
                  <a:srgbClr val="000000"/>
                </a:solidFill>
                <a:effectLst/>
                <a:uLnTx/>
                <a:uFillTx/>
                <a:latin typeface="Arial" panose="020B0604020202020204" pitchFamily="34" charset="0"/>
                <a:ea typeface="宋体" pitchFamily="2" charset="-122"/>
                <a:cs typeface="+mn-cs"/>
              </a:endParaRPr>
            </a:p>
          </p:txBody>
        </p:sp>
        <p:cxnSp>
          <p:nvCxnSpPr>
            <p:cNvPr id="199" name="直接连接符 198"/>
            <p:cNvCxnSpPr/>
            <p:nvPr/>
          </p:nvCxnSpPr>
          <p:spPr bwMode="auto">
            <a:xfrm rot="10800000">
              <a:off x="3214082" y="3740160"/>
              <a:ext cx="1726" cy="792000"/>
            </a:xfrm>
            <a:prstGeom prst="line">
              <a:avLst/>
            </a:prstGeom>
            <a:solidFill>
              <a:schemeClr val="accent1"/>
            </a:solidFill>
            <a:ln w="412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7" name="直接连接符 246"/>
            <p:cNvCxnSpPr/>
            <p:nvPr/>
          </p:nvCxnSpPr>
          <p:spPr bwMode="auto">
            <a:xfrm rot="16200000">
              <a:off x="1477431" y="4280232"/>
              <a:ext cx="1726" cy="504000"/>
            </a:xfrm>
            <a:prstGeom prst="line">
              <a:avLst/>
            </a:prstGeom>
            <a:solidFill>
              <a:schemeClr val="accent1"/>
            </a:solidFill>
            <a:ln w="412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8" name="直接连接符 197"/>
            <p:cNvCxnSpPr/>
            <p:nvPr/>
          </p:nvCxnSpPr>
          <p:spPr bwMode="auto">
            <a:xfrm rot="16200000">
              <a:off x="2822531" y="4130832"/>
              <a:ext cx="1726" cy="802800"/>
            </a:xfrm>
            <a:prstGeom prst="line">
              <a:avLst/>
            </a:prstGeom>
            <a:solidFill>
              <a:schemeClr val="accent1"/>
            </a:solidFill>
            <a:ln w="412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cxnSp>
        <p:nvCxnSpPr>
          <p:cNvPr id="62" name="直接连接符 61"/>
          <p:cNvCxnSpPr/>
          <p:nvPr/>
        </p:nvCxnSpPr>
        <p:spPr bwMode="auto">
          <a:xfrm>
            <a:off x="8110625" y="5360336"/>
            <a:ext cx="0" cy="540000"/>
          </a:xfrm>
          <a:prstGeom prst="line">
            <a:avLst/>
          </a:prstGeom>
          <a:solidFill>
            <a:schemeClr val="accent1"/>
          </a:solidFill>
          <a:ln w="4127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5" name="直接连接符 64"/>
          <p:cNvCxnSpPr/>
          <p:nvPr/>
        </p:nvCxnSpPr>
        <p:spPr bwMode="auto">
          <a:xfrm>
            <a:off x="7030505" y="5324336"/>
            <a:ext cx="0" cy="576000"/>
          </a:xfrm>
          <a:prstGeom prst="line">
            <a:avLst/>
          </a:prstGeom>
          <a:solidFill>
            <a:schemeClr val="accent1"/>
          </a:solidFill>
          <a:ln w="41275" cap="flat" cmpd="sng" algn="ctr">
            <a:solidFill>
              <a:schemeClr val="tx1"/>
            </a:solidFill>
            <a:prstDash val="solid"/>
            <a:round/>
            <a:headEnd type="triangl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7" name="矩形 66"/>
          <p:cNvSpPr/>
          <p:nvPr/>
        </p:nvSpPr>
        <p:spPr bwMode="auto">
          <a:xfrm>
            <a:off x="6512153" y="5900336"/>
            <a:ext cx="950400" cy="576064"/>
          </a:xfrm>
          <a:prstGeom prst="rect">
            <a:avLst/>
          </a:prstGeom>
          <a:solidFill>
            <a:schemeClr val="bg1"/>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200" b="1" i="0" u="none" strike="noStrike" kern="1200" cap="none" spc="0" normalizeH="0" baseline="0" noProof="0" dirty="0">
                <a:ln>
                  <a:noFill/>
                </a:ln>
                <a:solidFill>
                  <a:srgbClr val="000000"/>
                </a:solidFill>
                <a:effectLst/>
                <a:uLnTx/>
                <a:uFillTx/>
                <a:latin typeface="Arial" panose="020B0604020202020204" pitchFamily="34" charset="0"/>
                <a:ea typeface="宋体" pitchFamily="2" charset="-122"/>
                <a:cs typeface="+mn-cs"/>
              </a:rPr>
              <a:t>INPUT</a:t>
            </a:r>
            <a:endParaRPr kumimoji="0" lang="zh-CN" altLang="en-US" sz="1200" b="1" i="0" u="none" strike="noStrike" kern="1200" cap="none" spc="0" normalizeH="0" baseline="0" noProof="0" dirty="0">
              <a:ln>
                <a:noFill/>
              </a:ln>
              <a:solidFill>
                <a:srgbClr val="000000"/>
              </a:solidFill>
              <a:effectLst/>
              <a:uLnTx/>
              <a:uFillTx/>
              <a:latin typeface="Arial" panose="020B0604020202020204" pitchFamily="34" charset="0"/>
              <a:ea typeface="宋体" pitchFamily="2" charset="-122"/>
              <a:cs typeface="+mn-cs"/>
            </a:endParaRPr>
          </a:p>
        </p:txBody>
      </p:sp>
      <p:cxnSp>
        <p:nvCxnSpPr>
          <p:cNvPr id="358" name="直接连接符 357"/>
          <p:cNvCxnSpPr/>
          <p:nvPr/>
        </p:nvCxnSpPr>
        <p:spPr bwMode="auto">
          <a:xfrm>
            <a:off x="4836233" y="5919928"/>
            <a:ext cx="0" cy="288000"/>
          </a:xfrm>
          <a:prstGeom prst="line">
            <a:avLst/>
          </a:prstGeom>
          <a:solidFill>
            <a:schemeClr val="accent1"/>
          </a:solidFill>
          <a:ln w="412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7" name="直接连接符 356"/>
          <p:cNvCxnSpPr/>
          <p:nvPr/>
        </p:nvCxnSpPr>
        <p:spPr bwMode="auto">
          <a:xfrm rot="16200000">
            <a:off x="4600265" y="5968436"/>
            <a:ext cx="0" cy="468000"/>
          </a:xfrm>
          <a:prstGeom prst="line">
            <a:avLst/>
          </a:prstGeom>
          <a:solidFill>
            <a:schemeClr val="accent1"/>
          </a:solidFill>
          <a:ln w="41275" cap="flat" cmpd="sng" algn="ctr">
            <a:solidFill>
              <a:schemeClr val="tx1"/>
            </a:solidFill>
            <a:prstDash val="solid"/>
            <a:round/>
            <a:headEnd type="triangl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385" name="组合 384"/>
          <p:cNvGrpSpPr/>
          <p:nvPr/>
        </p:nvGrpSpPr>
        <p:grpSpPr>
          <a:xfrm flipH="1">
            <a:off x="4370149" y="6565995"/>
            <a:ext cx="360039" cy="119168"/>
            <a:chOff x="5292080" y="3452075"/>
            <a:chExt cx="360039" cy="119168"/>
          </a:xfrm>
        </p:grpSpPr>
        <p:sp>
          <p:nvSpPr>
            <p:cNvPr id="386" name="等腰三角形 385"/>
            <p:cNvSpPr/>
            <p:nvPr/>
          </p:nvSpPr>
          <p:spPr bwMode="auto">
            <a:xfrm rot="5400000">
              <a:off x="5525971" y="3445094"/>
              <a:ext cx="119168" cy="133129"/>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25000" noProof="0">
                <a:ln>
                  <a:noFill/>
                </a:ln>
                <a:solidFill>
                  <a:srgbClr val="000000"/>
                </a:solidFill>
                <a:effectLst/>
                <a:uLnTx/>
                <a:uFillTx/>
                <a:latin typeface="Arial" panose="020B0604020202020204" pitchFamily="34" charset="0"/>
                <a:ea typeface="宋体" pitchFamily="2" charset="-122"/>
                <a:cs typeface="+mn-cs"/>
              </a:endParaRPr>
            </a:p>
          </p:txBody>
        </p:sp>
        <p:cxnSp>
          <p:nvCxnSpPr>
            <p:cNvPr id="387" name="直接连接符 386"/>
            <p:cNvCxnSpPr/>
            <p:nvPr/>
          </p:nvCxnSpPr>
          <p:spPr bwMode="auto">
            <a:xfrm rot="5400000">
              <a:off x="5405536" y="3405478"/>
              <a:ext cx="0" cy="226911"/>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388" name="文本框 387"/>
          <p:cNvSpPr txBox="1"/>
          <p:nvPr/>
        </p:nvSpPr>
        <p:spPr>
          <a:xfrm>
            <a:off x="4665830" y="6517650"/>
            <a:ext cx="995646" cy="246221"/>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000" b="0" i="0" u="none" strike="noStrike" kern="1200" cap="none" spc="0" normalizeH="0" baseline="0" noProof="0" dirty="0">
                <a:ln>
                  <a:noFill/>
                </a:ln>
                <a:solidFill>
                  <a:srgbClr val="000000"/>
                </a:solidFill>
                <a:effectLst/>
                <a:uLnTx/>
                <a:uFillTx/>
                <a:latin typeface="Arial" panose="020B0604020202020204" pitchFamily="34" charset="0"/>
                <a:ea typeface="宋体" pitchFamily="2" charset="-122"/>
                <a:cs typeface="+mn-cs"/>
              </a:rPr>
              <a:t>MEM.EN,R,W</a:t>
            </a:r>
            <a:endParaRPr kumimoji="0" lang="zh-CN" altLang="en-US" sz="1000" b="0" i="0" u="none" strike="noStrike" kern="1200" cap="none" spc="0" normalizeH="0" baseline="0" noProof="0" dirty="0">
              <a:ln>
                <a:noFill/>
              </a:ln>
              <a:solidFill>
                <a:srgbClr val="000000"/>
              </a:solidFill>
              <a:effectLst/>
              <a:uLnTx/>
              <a:uFillTx/>
              <a:latin typeface="Arial" panose="020B0604020202020204" pitchFamily="34" charset="0"/>
              <a:ea typeface="宋体" pitchFamily="2" charset="-122"/>
              <a:cs typeface="+mn-cs"/>
            </a:endParaRPr>
          </a:p>
        </p:txBody>
      </p:sp>
      <p:grpSp>
        <p:nvGrpSpPr>
          <p:cNvPr id="418" name="组合 417"/>
          <p:cNvGrpSpPr/>
          <p:nvPr/>
        </p:nvGrpSpPr>
        <p:grpSpPr>
          <a:xfrm>
            <a:off x="4745207" y="5930003"/>
            <a:ext cx="396344" cy="215444"/>
            <a:chOff x="7272000" y="2565484"/>
            <a:chExt cx="396344" cy="215444"/>
          </a:xfrm>
        </p:grpSpPr>
        <p:cxnSp>
          <p:nvCxnSpPr>
            <p:cNvPr id="419" name="直接连接符 418"/>
            <p:cNvCxnSpPr/>
            <p:nvPr/>
          </p:nvCxnSpPr>
          <p:spPr bwMode="auto">
            <a:xfrm flipH="1">
              <a:off x="7272000" y="2626896"/>
              <a:ext cx="144000" cy="1080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20" name="文本框 419"/>
            <p:cNvSpPr txBox="1"/>
            <p:nvPr/>
          </p:nvSpPr>
          <p:spPr>
            <a:xfrm>
              <a:off x="7308344" y="2565484"/>
              <a:ext cx="360000" cy="215444"/>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rPr>
                <a:t>16</a:t>
              </a:r>
              <a:endParaRPr kumimoji="0" lang="zh-CN" altLang="en-US" sz="12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endParaRPr>
            </a:p>
          </p:txBody>
        </p:sp>
      </p:grpSp>
      <p:sp>
        <p:nvSpPr>
          <p:cNvPr id="105" name="矩形 104"/>
          <p:cNvSpPr/>
          <p:nvPr/>
        </p:nvSpPr>
        <p:spPr bwMode="auto">
          <a:xfrm>
            <a:off x="4514169" y="5684384"/>
            <a:ext cx="676800" cy="216000"/>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108000" tIns="7200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200" b="1" i="0" u="none" strike="noStrike" kern="1200" cap="none" spc="0" normalizeH="0" baseline="0" noProof="0" dirty="0">
                <a:ln>
                  <a:noFill/>
                </a:ln>
                <a:solidFill>
                  <a:srgbClr val="000000"/>
                </a:solidFill>
                <a:effectLst/>
                <a:uLnTx/>
                <a:uFillTx/>
                <a:latin typeface="Arial" panose="020B0604020202020204" pitchFamily="34" charset="0"/>
                <a:ea typeface="宋体" pitchFamily="2" charset="-122"/>
                <a:cs typeface="+mn-cs"/>
              </a:rPr>
              <a:t>MAR</a:t>
            </a:r>
            <a:endParaRPr kumimoji="0" lang="zh-CN" altLang="en-US" sz="1200" b="1" i="0" u="none" strike="noStrike" kern="1200" cap="none" spc="0" normalizeH="0" baseline="0" noProof="0" dirty="0">
              <a:ln>
                <a:noFill/>
              </a:ln>
              <a:solidFill>
                <a:srgbClr val="000000"/>
              </a:solidFill>
              <a:effectLst/>
              <a:uLnTx/>
              <a:uFillTx/>
              <a:latin typeface="Arial" panose="020B0604020202020204" pitchFamily="34" charset="0"/>
              <a:ea typeface="宋体" pitchFamily="2" charset="-122"/>
              <a:cs typeface="+mn-cs"/>
            </a:endParaRPr>
          </a:p>
        </p:txBody>
      </p:sp>
      <p:cxnSp>
        <p:nvCxnSpPr>
          <p:cNvPr id="356" name="直接连接符 355"/>
          <p:cNvCxnSpPr/>
          <p:nvPr/>
        </p:nvCxnSpPr>
        <p:spPr bwMode="auto">
          <a:xfrm>
            <a:off x="4836233" y="5360336"/>
            <a:ext cx="0" cy="352800"/>
          </a:xfrm>
          <a:prstGeom prst="line">
            <a:avLst/>
          </a:prstGeom>
          <a:solidFill>
            <a:schemeClr val="accent1"/>
          </a:solidFill>
          <a:ln w="4127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371" name="组合 370"/>
          <p:cNvGrpSpPr/>
          <p:nvPr/>
        </p:nvGrpSpPr>
        <p:grpSpPr>
          <a:xfrm flipH="1">
            <a:off x="5230306" y="5732800"/>
            <a:ext cx="360039" cy="119168"/>
            <a:chOff x="5292080" y="3452075"/>
            <a:chExt cx="360039" cy="119168"/>
          </a:xfrm>
        </p:grpSpPr>
        <p:sp>
          <p:nvSpPr>
            <p:cNvPr id="372" name="等腰三角形 371"/>
            <p:cNvSpPr/>
            <p:nvPr/>
          </p:nvSpPr>
          <p:spPr bwMode="auto">
            <a:xfrm rot="5400000">
              <a:off x="5525971" y="3445094"/>
              <a:ext cx="119168" cy="133129"/>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25000" noProof="0">
                <a:ln>
                  <a:noFill/>
                </a:ln>
                <a:solidFill>
                  <a:srgbClr val="000000"/>
                </a:solidFill>
                <a:effectLst/>
                <a:uLnTx/>
                <a:uFillTx/>
                <a:latin typeface="Arial" panose="020B0604020202020204" pitchFamily="34" charset="0"/>
                <a:ea typeface="宋体" pitchFamily="2" charset="-122"/>
                <a:cs typeface="+mn-cs"/>
              </a:endParaRPr>
            </a:p>
          </p:txBody>
        </p:sp>
        <p:cxnSp>
          <p:nvCxnSpPr>
            <p:cNvPr id="373" name="直接连接符 372"/>
            <p:cNvCxnSpPr/>
            <p:nvPr/>
          </p:nvCxnSpPr>
          <p:spPr bwMode="auto">
            <a:xfrm rot="5400000">
              <a:off x="5405536" y="3405478"/>
              <a:ext cx="0" cy="226911"/>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415" name="组合 414"/>
          <p:cNvGrpSpPr/>
          <p:nvPr/>
        </p:nvGrpSpPr>
        <p:grpSpPr>
          <a:xfrm>
            <a:off x="4745207" y="5378888"/>
            <a:ext cx="396344" cy="215444"/>
            <a:chOff x="7272000" y="2565484"/>
            <a:chExt cx="396344" cy="215444"/>
          </a:xfrm>
        </p:grpSpPr>
        <p:cxnSp>
          <p:nvCxnSpPr>
            <p:cNvPr id="416" name="直接连接符 415"/>
            <p:cNvCxnSpPr/>
            <p:nvPr/>
          </p:nvCxnSpPr>
          <p:spPr bwMode="auto">
            <a:xfrm flipH="1">
              <a:off x="7272000" y="2626896"/>
              <a:ext cx="144000" cy="1080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17" name="文本框 416"/>
            <p:cNvSpPr txBox="1"/>
            <p:nvPr/>
          </p:nvSpPr>
          <p:spPr>
            <a:xfrm>
              <a:off x="7308344" y="2565484"/>
              <a:ext cx="360000" cy="215444"/>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rPr>
                <a:t>16</a:t>
              </a:r>
              <a:endParaRPr kumimoji="0" lang="zh-CN" altLang="en-US" sz="12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endParaRPr>
            </a:p>
          </p:txBody>
        </p:sp>
      </p:grpSp>
      <p:sp>
        <p:nvSpPr>
          <p:cNvPr id="374" name="文本框 373"/>
          <p:cNvSpPr txBox="1"/>
          <p:nvPr/>
        </p:nvSpPr>
        <p:spPr>
          <a:xfrm>
            <a:off x="5587295" y="5669274"/>
            <a:ext cx="723130" cy="246221"/>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000" b="0" i="0" u="none" strike="noStrike" kern="1200" cap="none" spc="0" normalizeH="0" baseline="0" noProof="0" dirty="0">
                <a:ln>
                  <a:noFill/>
                </a:ln>
                <a:solidFill>
                  <a:srgbClr val="000000"/>
                </a:solidFill>
                <a:effectLst/>
                <a:uLnTx/>
                <a:uFillTx/>
                <a:latin typeface="Arial" panose="020B0604020202020204" pitchFamily="34" charset="0"/>
                <a:ea typeface="宋体" pitchFamily="2" charset="-122"/>
                <a:cs typeface="+mn-cs"/>
              </a:rPr>
              <a:t>LD.MAR</a:t>
            </a:r>
            <a:endParaRPr kumimoji="0" lang="zh-CN" altLang="en-US" sz="1000" b="0" i="0" u="none" strike="noStrike" kern="1200" cap="none" spc="0" normalizeH="0" baseline="0" noProof="0" dirty="0">
              <a:ln>
                <a:noFill/>
              </a:ln>
              <a:solidFill>
                <a:srgbClr val="000000"/>
              </a:solidFill>
              <a:effectLst/>
              <a:uLnTx/>
              <a:uFillTx/>
              <a:latin typeface="Arial" panose="020B0604020202020204" pitchFamily="34" charset="0"/>
              <a:ea typeface="宋体" pitchFamily="2" charset="-122"/>
              <a:cs typeface="+mn-cs"/>
            </a:endParaRPr>
          </a:p>
        </p:txBody>
      </p:sp>
      <p:cxnSp>
        <p:nvCxnSpPr>
          <p:cNvPr id="137" name="直接连接符 136"/>
          <p:cNvCxnSpPr/>
          <p:nvPr/>
        </p:nvCxnSpPr>
        <p:spPr bwMode="auto">
          <a:xfrm flipV="1">
            <a:off x="4654241" y="1748544"/>
            <a:ext cx="1726" cy="144000"/>
          </a:xfrm>
          <a:prstGeom prst="line">
            <a:avLst/>
          </a:prstGeom>
          <a:solidFill>
            <a:schemeClr val="accent1"/>
          </a:solidFill>
          <a:ln w="4127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51" name="组合 150"/>
          <p:cNvGrpSpPr/>
          <p:nvPr/>
        </p:nvGrpSpPr>
        <p:grpSpPr>
          <a:xfrm>
            <a:off x="3934162" y="1941680"/>
            <a:ext cx="360039" cy="119168"/>
            <a:chOff x="5292080" y="3452075"/>
            <a:chExt cx="360039" cy="119168"/>
          </a:xfrm>
        </p:grpSpPr>
        <p:sp>
          <p:nvSpPr>
            <p:cNvPr id="152" name="等腰三角形 151"/>
            <p:cNvSpPr/>
            <p:nvPr/>
          </p:nvSpPr>
          <p:spPr bwMode="auto">
            <a:xfrm rot="5400000">
              <a:off x="5525971" y="3445094"/>
              <a:ext cx="119168" cy="133129"/>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25000" noProof="0">
                <a:ln>
                  <a:noFill/>
                </a:ln>
                <a:solidFill>
                  <a:srgbClr val="000000"/>
                </a:solidFill>
                <a:effectLst/>
                <a:uLnTx/>
                <a:uFillTx/>
                <a:latin typeface="Arial" panose="020B0604020202020204" pitchFamily="34" charset="0"/>
                <a:ea typeface="宋体" pitchFamily="2" charset="-122"/>
                <a:cs typeface="+mn-cs"/>
              </a:endParaRPr>
            </a:p>
          </p:txBody>
        </p:sp>
        <p:cxnSp>
          <p:nvCxnSpPr>
            <p:cNvPr id="153" name="直接连接符 152"/>
            <p:cNvCxnSpPr/>
            <p:nvPr/>
          </p:nvCxnSpPr>
          <p:spPr bwMode="auto">
            <a:xfrm rot="5400000">
              <a:off x="5405536" y="3405478"/>
              <a:ext cx="0" cy="226911"/>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54" name="组合 153"/>
          <p:cNvGrpSpPr/>
          <p:nvPr/>
        </p:nvGrpSpPr>
        <p:grpSpPr>
          <a:xfrm>
            <a:off x="3934161" y="1592352"/>
            <a:ext cx="360039" cy="119168"/>
            <a:chOff x="5292080" y="3452075"/>
            <a:chExt cx="360039" cy="119168"/>
          </a:xfrm>
        </p:grpSpPr>
        <p:sp>
          <p:nvSpPr>
            <p:cNvPr id="155" name="等腰三角形 154"/>
            <p:cNvSpPr/>
            <p:nvPr/>
          </p:nvSpPr>
          <p:spPr bwMode="auto">
            <a:xfrm rot="5400000">
              <a:off x="5525971" y="3445094"/>
              <a:ext cx="119168" cy="133129"/>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25000" noProof="0">
                <a:ln>
                  <a:noFill/>
                </a:ln>
                <a:solidFill>
                  <a:srgbClr val="000000"/>
                </a:solidFill>
                <a:effectLst/>
                <a:uLnTx/>
                <a:uFillTx/>
                <a:latin typeface="Arial" panose="020B0604020202020204" pitchFamily="34" charset="0"/>
                <a:ea typeface="宋体" pitchFamily="2" charset="-122"/>
                <a:cs typeface="+mn-cs"/>
              </a:endParaRPr>
            </a:p>
          </p:txBody>
        </p:sp>
        <p:cxnSp>
          <p:nvCxnSpPr>
            <p:cNvPr id="156" name="直接连接符 155"/>
            <p:cNvCxnSpPr/>
            <p:nvPr/>
          </p:nvCxnSpPr>
          <p:spPr bwMode="auto">
            <a:xfrm rot="5400000">
              <a:off x="5405536" y="3405478"/>
              <a:ext cx="0" cy="226911"/>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51" name="组合 50"/>
          <p:cNvGrpSpPr/>
          <p:nvPr/>
        </p:nvGrpSpPr>
        <p:grpSpPr>
          <a:xfrm>
            <a:off x="4563756" y="1213012"/>
            <a:ext cx="180969" cy="402036"/>
            <a:chOff x="2185214" y="1412776"/>
            <a:chExt cx="180969" cy="402036"/>
          </a:xfrm>
        </p:grpSpPr>
        <p:sp>
          <p:nvSpPr>
            <p:cNvPr id="52" name="等腰三角形 51"/>
            <p:cNvSpPr/>
            <p:nvPr/>
          </p:nvSpPr>
          <p:spPr bwMode="auto">
            <a:xfrm>
              <a:off x="2185214" y="1412776"/>
              <a:ext cx="180969" cy="148657"/>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25000" noProof="0">
                <a:ln>
                  <a:noFill/>
                </a:ln>
                <a:solidFill>
                  <a:srgbClr val="000000"/>
                </a:solidFill>
                <a:effectLst/>
                <a:uLnTx/>
                <a:uFillTx/>
                <a:latin typeface="Arial" panose="020B0604020202020204" pitchFamily="34" charset="0"/>
                <a:ea typeface="宋体" pitchFamily="2" charset="-122"/>
                <a:cs typeface="+mn-cs"/>
              </a:endParaRPr>
            </a:p>
          </p:txBody>
        </p:sp>
        <p:cxnSp>
          <p:nvCxnSpPr>
            <p:cNvPr id="53" name="直接连接符 52"/>
            <p:cNvCxnSpPr/>
            <p:nvPr/>
          </p:nvCxnSpPr>
          <p:spPr bwMode="auto">
            <a:xfrm>
              <a:off x="2275698" y="1561433"/>
              <a:ext cx="0" cy="253379"/>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04" name="矩形 103"/>
          <p:cNvSpPr/>
          <p:nvPr/>
        </p:nvSpPr>
        <p:spPr bwMode="auto">
          <a:xfrm>
            <a:off x="4294201" y="1543936"/>
            <a:ext cx="677722" cy="216000"/>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108000" tIns="3600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000" b="1" i="0" u="none" strike="noStrike" kern="1200" cap="none" spc="0" normalizeH="0" baseline="0" noProof="0" dirty="0">
                <a:ln>
                  <a:noFill/>
                </a:ln>
                <a:solidFill>
                  <a:srgbClr val="000000"/>
                </a:solidFill>
                <a:effectLst/>
                <a:uLnTx/>
                <a:uFillTx/>
                <a:latin typeface="Arial" panose="020B0604020202020204" pitchFamily="34" charset="0"/>
                <a:ea typeface="宋体" pitchFamily="2" charset="-122"/>
                <a:cs typeface="+mn-cs"/>
              </a:rPr>
              <a:t>PC</a:t>
            </a:r>
            <a:endParaRPr kumimoji="0" lang="zh-CN" altLang="en-US" sz="1000" b="1" i="0" u="none" strike="noStrike" kern="1200" cap="none" spc="0" normalizeH="0" baseline="0" noProof="0" dirty="0">
              <a:ln>
                <a:noFill/>
              </a:ln>
              <a:solidFill>
                <a:srgbClr val="000000"/>
              </a:solidFill>
              <a:effectLst/>
              <a:uLnTx/>
              <a:uFillTx/>
              <a:latin typeface="Arial" panose="020B0604020202020204" pitchFamily="34" charset="0"/>
              <a:ea typeface="宋体" pitchFamily="2" charset="-122"/>
              <a:cs typeface="+mn-cs"/>
            </a:endParaRPr>
          </a:p>
        </p:txBody>
      </p:sp>
      <p:grpSp>
        <p:nvGrpSpPr>
          <p:cNvPr id="254" name="组合 253"/>
          <p:cNvGrpSpPr/>
          <p:nvPr/>
        </p:nvGrpSpPr>
        <p:grpSpPr>
          <a:xfrm>
            <a:off x="4222194" y="1255880"/>
            <a:ext cx="360039" cy="119168"/>
            <a:chOff x="5292080" y="3452075"/>
            <a:chExt cx="360039" cy="119168"/>
          </a:xfrm>
        </p:grpSpPr>
        <p:sp>
          <p:nvSpPr>
            <p:cNvPr id="255" name="等腰三角形 254"/>
            <p:cNvSpPr/>
            <p:nvPr/>
          </p:nvSpPr>
          <p:spPr bwMode="auto">
            <a:xfrm rot="5400000">
              <a:off x="5525971" y="3445094"/>
              <a:ext cx="119168" cy="133129"/>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25000" noProof="0">
                <a:ln>
                  <a:noFill/>
                </a:ln>
                <a:solidFill>
                  <a:srgbClr val="000000"/>
                </a:solidFill>
                <a:effectLst/>
                <a:uLnTx/>
                <a:uFillTx/>
                <a:latin typeface="Arial" panose="020B0604020202020204" pitchFamily="34" charset="0"/>
                <a:ea typeface="宋体" pitchFamily="2" charset="-122"/>
                <a:cs typeface="+mn-cs"/>
              </a:endParaRPr>
            </a:p>
          </p:txBody>
        </p:sp>
        <p:cxnSp>
          <p:nvCxnSpPr>
            <p:cNvPr id="256" name="直接连接符 255"/>
            <p:cNvCxnSpPr/>
            <p:nvPr/>
          </p:nvCxnSpPr>
          <p:spPr bwMode="auto">
            <a:xfrm rot="5400000">
              <a:off x="5405536" y="3405478"/>
              <a:ext cx="0" cy="226911"/>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cxnSp>
        <p:nvCxnSpPr>
          <p:cNvPr id="355" name="直接连接符 354"/>
          <p:cNvCxnSpPr/>
          <p:nvPr/>
        </p:nvCxnSpPr>
        <p:spPr bwMode="auto">
          <a:xfrm>
            <a:off x="4649268" y="1060966"/>
            <a:ext cx="1726" cy="144000"/>
          </a:xfrm>
          <a:prstGeom prst="line">
            <a:avLst/>
          </a:prstGeom>
          <a:solidFill>
            <a:schemeClr val="accent1"/>
          </a:solidFill>
          <a:ln w="412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7" name="文本框 306"/>
          <p:cNvSpPr txBox="1"/>
          <p:nvPr/>
        </p:nvSpPr>
        <p:spPr>
          <a:xfrm>
            <a:off x="3569657" y="1209382"/>
            <a:ext cx="698632" cy="246221"/>
          </a:xfrm>
          <a:prstGeom prst="rect">
            <a:avLst/>
          </a:prstGeom>
          <a:noFill/>
        </p:spPr>
        <p:txBody>
          <a:bodyPr wrap="square" rtlCol="0">
            <a:spAutoFit/>
          </a:body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000" b="0" i="0" u="none" strike="noStrike" kern="1200" cap="none" spc="0" normalizeH="0" baseline="0" noProof="0" dirty="0" err="1">
                <a:ln>
                  <a:noFill/>
                </a:ln>
                <a:solidFill>
                  <a:srgbClr val="000000"/>
                </a:solidFill>
                <a:effectLst/>
                <a:uLnTx/>
                <a:uFillTx/>
                <a:latin typeface="Arial" panose="020B0604020202020204" pitchFamily="34" charset="0"/>
                <a:ea typeface="宋体" pitchFamily="2" charset="-122"/>
                <a:cs typeface="+mn-cs"/>
              </a:rPr>
              <a:t>GatePC</a:t>
            </a:r>
            <a:endParaRPr kumimoji="0" lang="zh-CN" altLang="en-US" sz="1000" b="0" i="0" u="none" strike="noStrike" kern="1200" cap="none" spc="0" normalizeH="0" baseline="0" noProof="0" dirty="0">
              <a:ln>
                <a:noFill/>
              </a:ln>
              <a:solidFill>
                <a:srgbClr val="000000"/>
              </a:solidFill>
              <a:effectLst/>
              <a:uLnTx/>
              <a:uFillTx/>
              <a:latin typeface="Arial" panose="020B0604020202020204" pitchFamily="34" charset="0"/>
              <a:ea typeface="宋体" pitchFamily="2" charset="-122"/>
              <a:cs typeface="+mn-cs"/>
            </a:endParaRPr>
          </a:p>
        </p:txBody>
      </p:sp>
      <p:sp>
        <p:nvSpPr>
          <p:cNvPr id="3" name="灯片编号占位符 2"/>
          <p:cNvSpPr>
            <a:spLocks noGrp="1"/>
          </p:cNvSpPr>
          <p:nvPr>
            <p:ph type="sldNum" sz="quarter" idx="12"/>
          </p:nvPr>
        </p:nvSpPr>
        <p:spPr>
          <a:xfrm>
            <a:off x="6322257" y="6537325"/>
            <a:ext cx="2743200" cy="244475"/>
          </a:xfrm>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0DE9E528-1FB2-4ADD-81AD-0CADE8E681E0}" type="slidenum">
              <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宋体" pitchFamily="2" charset="-122"/>
                <a:cs typeface="+mn-cs"/>
              </a:rPr>
              <a:t>33</a:t>
            </a:fld>
            <a:endParaRPr kumimoji="0" lang="en-US" altLang="zh-CN" sz="1400" b="0" i="0" u="none" strike="noStrike" kern="1200" cap="none" spc="0" normalizeH="0" baseline="0" noProof="0" dirty="0">
              <a:ln>
                <a:noFill/>
              </a:ln>
              <a:solidFill>
                <a:srgbClr val="000000"/>
              </a:solidFill>
              <a:effectLst/>
              <a:uLnTx/>
              <a:uFillTx/>
              <a:latin typeface="Arial" panose="020B0604020202020204" pitchFamily="34" charset="0"/>
              <a:ea typeface="宋体" pitchFamily="2" charset="-122"/>
              <a:cs typeface="+mn-cs"/>
            </a:endParaRPr>
          </a:p>
        </p:txBody>
      </p:sp>
      <p:grpSp>
        <p:nvGrpSpPr>
          <p:cNvPr id="54" name="组合 53"/>
          <p:cNvGrpSpPr/>
          <p:nvPr/>
        </p:nvGrpSpPr>
        <p:grpSpPr>
          <a:xfrm>
            <a:off x="2784736" y="5347152"/>
            <a:ext cx="180969" cy="402036"/>
            <a:chOff x="2185214" y="1412776"/>
            <a:chExt cx="180969" cy="402036"/>
          </a:xfrm>
        </p:grpSpPr>
        <p:sp>
          <p:nvSpPr>
            <p:cNvPr id="55" name="等腰三角形 54"/>
            <p:cNvSpPr/>
            <p:nvPr/>
          </p:nvSpPr>
          <p:spPr bwMode="auto">
            <a:xfrm>
              <a:off x="2185214" y="1412776"/>
              <a:ext cx="180969" cy="148657"/>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25000" noProof="0">
                <a:ln>
                  <a:noFill/>
                </a:ln>
                <a:solidFill>
                  <a:srgbClr val="000000"/>
                </a:solidFill>
                <a:effectLst/>
                <a:uLnTx/>
                <a:uFillTx/>
                <a:latin typeface="Arial" panose="020B0604020202020204" pitchFamily="34" charset="0"/>
                <a:ea typeface="宋体" pitchFamily="2" charset="-122"/>
                <a:cs typeface="+mn-cs"/>
              </a:endParaRPr>
            </a:p>
          </p:txBody>
        </p:sp>
        <p:cxnSp>
          <p:nvCxnSpPr>
            <p:cNvPr id="56" name="直接连接符 55"/>
            <p:cNvCxnSpPr/>
            <p:nvPr/>
          </p:nvCxnSpPr>
          <p:spPr bwMode="auto">
            <a:xfrm>
              <a:off x="2275698" y="1561433"/>
              <a:ext cx="0" cy="253379"/>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68" name="矩形 67"/>
          <p:cNvSpPr/>
          <p:nvPr/>
        </p:nvSpPr>
        <p:spPr bwMode="auto">
          <a:xfrm>
            <a:off x="7632180" y="5900336"/>
            <a:ext cx="950400" cy="576064"/>
          </a:xfrm>
          <a:prstGeom prst="rect">
            <a:avLst/>
          </a:prstGeom>
          <a:solidFill>
            <a:schemeClr val="bg1"/>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200" b="1" i="0" u="none" strike="noStrike" kern="1200" cap="none" spc="0" normalizeH="0" baseline="0" noProof="0" dirty="0">
                <a:ln>
                  <a:noFill/>
                </a:ln>
                <a:solidFill>
                  <a:srgbClr val="000000"/>
                </a:solidFill>
                <a:effectLst/>
                <a:uLnTx/>
                <a:uFillTx/>
                <a:latin typeface="Arial" panose="020B0604020202020204" pitchFamily="34" charset="0"/>
                <a:ea typeface="宋体" pitchFamily="2" charset="-122"/>
                <a:cs typeface="+mn-cs"/>
              </a:rPr>
              <a:t>OUTPUT</a:t>
            </a:r>
            <a:endParaRPr kumimoji="0" lang="zh-CN" altLang="en-US" sz="1200" b="1" i="0" u="none" strike="noStrike" kern="1200" cap="none" spc="0" normalizeH="0" baseline="0" noProof="0" dirty="0">
              <a:ln>
                <a:noFill/>
              </a:ln>
              <a:solidFill>
                <a:srgbClr val="000000"/>
              </a:solidFill>
              <a:effectLst/>
              <a:uLnTx/>
              <a:uFillTx/>
              <a:latin typeface="Arial" panose="020B0604020202020204" pitchFamily="34" charset="0"/>
              <a:ea typeface="宋体" pitchFamily="2" charset="-122"/>
              <a:cs typeface="+mn-cs"/>
            </a:endParaRPr>
          </a:p>
        </p:txBody>
      </p:sp>
      <p:sp>
        <p:nvSpPr>
          <p:cNvPr id="69" name="矩形 68"/>
          <p:cNvSpPr/>
          <p:nvPr/>
        </p:nvSpPr>
        <p:spPr bwMode="auto">
          <a:xfrm>
            <a:off x="3392528" y="5651906"/>
            <a:ext cx="950400" cy="1101059"/>
          </a:xfrm>
          <a:prstGeom prst="rect">
            <a:avLst/>
          </a:prstGeom>
          <a:solidFill>
            <a:srgbClr val="FF9900"/>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200" b="1" i="0" u="none" strike="noStrike" kern="1200" cap="none" spc="0" normalizeH="0" baseline="0" noProof="0" dirty="0">
                <a:ln>
                  <a:noFill/>
                </a:ln>
                <a:solidFill>
                  <a:srgbClr val="000000"/>
                </a:solidFill>
                <a:effectLst/>
                <a:uLnTx/>
                <a:uFillTx/>
                <a:latin typeface="Arial" panose="020B0604020202020204" pitchFamily="34" charset="0"/>
                <a:ea typeface="宋体" pitchFamily="2" charset="-122"/>
                <a:cs typeface="+mn-cs"/>
              </a:rPr>
              <a:t>MEMORY</a:t>
            </a:r>
            <a:endParaRPr kumimoji="0" lang="zh-CN" altLang="en-US" sz="1200" b="1" i="0" u="none" strike="noStrike" kern="1200" cap="none" spc="0" normalizeH="0" baseline="0" noProof="0" dirty="0">
              <a:ln>
                <a:noFill/>
              </a:ln>
              <a:solidFill>
                <a:srgbClr val="000000"/>
              </a:solidFill>
              <a:effectLst/>
              <a:uLnTx/>
              <a:uFillTx/>
              <a:latin typeface="Arial" panose="020B0604020202020204" pitchFamily="34" charset="0"/>
              <a:ea typeface="宋体" pitchFamily="2" charset="-122"/>
              <a:cs typeface="+mn-cs"/>
            </a:endParaRPr>
          </a:p>
        </p:txBody>
      </p:sp>
      <p:sp>
        <p:nvSpPr>
          <p:cNvPr id="95" name="梯形 94"/>
          <p:cNvSpPr/>
          <p:nvPr/>
        </p:nvSpPr>
        <p:spPr bwMode="auto">
          <a:xfrm>
            <a:off x="2421993" y="3056080"/>
            <a:ext cx="972000" cy="227440"/>
          </a:xfrm>
          <a:prstGeom prst="trapezoid">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0" rIns="91440" bIns="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000" b="1" i="0" u="none" strike="noStrike" kern="1200" cap="none" spc="0" normalizeH="0" baseline="0" noProof="0" dirty="0">
                <a:ln>
                  <a:noFill/>
                </a:ln>
                <a:solidFill>
                  <a:srgbClr val="FFFFFF"/>
                </a:solidFill>
                <a:effectLst/>
                <a:uLnTx/>
                <a:uFillTx/>
                <a:latin typeface="Arial" panose="020B0604020202020204" pitchFamily="34" charset="0"/>
                <a:ea typeface="宋体" pitchFamily="2" charset="-122"/>
                <a:cs typeface="+mn-cs"/>
              </a:rPr>
              <a:t>MUX</a:t>
            </a:r>
            <a:endParaRPr kumimoji="0" lang="zh-CN" altLang="en-US" sz="1000" b="1" i="0" u="none" strike="noStrike" kern="1200" cap="none" spc="0" normalizeH="0" baseline="0" noProof="0" dirty="0">
              <a:ln>
                <a:noFill/>
              </a:ln>
              <a:solidFill>
                <a:srgbClr val="FFFFFF"/>
              </a:solidFill>
              <a:effectLst/>
              <a:uLnTx/>
              <a:uFillTx/>
              <a:latin typeface="Arial" panose="020B0604020202020204" pitchFamily="34" charset="0"/>
              <a:ea typeface="宋体" pitchFamily="2" charset="-122"/>
              <a:cs typeface="+mn-cs"/>
            </a:endParaRPr>
          </a:p>
        </p:txBody>
      </p:sp>
      <p:sp>
        <p:nvSpPr>
          <p:cNvPr id="96" name="梯形 95"/>
          <p:cNvSpPr/>
          <p:nvPr/>
        </p:nvSpPr>
        <p:spPr bwMode="auto">
          <a:xfrm>
            <a:off x="3664802" y="3056080"/>
            <a:ext cx="773415" cy="227440"/>
          </a:xfrm>
          <a:prstGeom prst="trapezoid">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0" rIns="91440" bIns="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000" b="1" i="0" u="none" strike="noStrike" kern="1200" cap="none" spc="0" normalizeH="0" baseline="0" noProof="0" dirty="0">
                <a:ln>
                  <a:noFill/>
                </a:ln>
                <a:solidFill>
                  <a:srgbClr val="FFFFFF"/>
                </a:solidFill>
                <a:effectLst/>
                <a:uLnTx/>
                <a:uFillTx/>
                <a:latin typeface="Arial" panose="020B0604020202020204" pitchFamily="34" charset="0"/>
                <a:ea typeface="宋体" pitchFamily="2" charset="-122"/>
                <a:cs typeface="+mn-cs"/>
              </a:rPr>
              <a:t>MUX</a:t>
            </a:r>
            <a:endParaRPr kumimoji="0" lang="zh-CN" altLang="en-US" sz="1000" b="1" i="0" u="none" strike="noStrike" kern="1200" cap="none" spc="0" normalizeH="0" baseline="0" noProof="0" dirty="0">
              <a:ln>
                <a:noFill/>
              </a:ln>
              <a:solidFill>
                <a:srgbClr val="FFFFFF"/>
              </a:solidFill>
              <a:effectLst/>
              <a:uLnTx/>
              <a:uFillTx/>
              <a:latin typeface="Arial" panose="020B0604020202020204" pitchFamily="34" charset="0"/>
              <a:ea typeface="宋体" pitchFamily="2" charset="-122"/>
              <a:cs typeface="+mn-cs"/>
            </a:endParaRPr>
          </a:p>
        </p:txBody>
      </p:sp>
      <p:sp>
        <p:nvSpPr>
          <p:cNvPr id="106" name="矩形 105"/>
          <p:cNvSpPr/>
          <p:nvPr/>
        </p:nvSpPr>
        <p:spPr bwMode="auto">
          <a:xfrm>
            <a:off x="2536359" y="5684384"/>
            <a:ext cx="677722" cy="216000"/>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108000" tIns="3600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200" b="1" i="0" u="none" strike="noStrike" kern="1200" cap="none" spc="0" normalizeH="0" baseline="0" noProof="0" dirty="0">
                <a:ln>
                  <a:noFill/>
                </a:ln>
                <a:solidFill>
                  <a:srgbClr val="000000"/>
                </a:solidFill>
                <a:effectLst/>
                <a:uLnTx/>
                <a:uFillTx/>
                <a:latin typeface="Arial" panose="020B0604020202020204" pitchFamily="34" charset="0"/>
                <a:ea typeface="宋体" pitchFamily="2" charset="-122"/>
                <a:cs typeface="+mn-cs"/>
              </a:rPr>
              <a:t>MDR</a:t>
            </a:r>
            <a:endParaRPr kumimoji="0" lang="zh-CN" altLang="en-US" sz="1200" b="1" i="0" u="none" strike="noStrike" kern="1200" cap="none" spc="0" normalizeH="0" baseline="0" noProof="0" dirty="0">
              <a:ln>
                <a:noFill/>
              </a:ln>
              <a:solidFill>
                <a:srgbClr val="000000"/>
              </a:solidFill>
              <a:effectLst/>
              <a:uLnTx/>
              <a:uFillTx/>
              <a:latin typeface="Arial" panose="020B0604020202020204" pitchFamily="34" charset="0"/>
              <a:ea typeface="宋体" pitchFamily="2" charset="-122"/>
              <a:cs typeface="+mn-cs"/>
            </a:endParaRPr>
          </a:p>
        </p:txBody>
      </p:sp>
      <p:cxnSp>
        <p:nvCxnSpPr>
          <p:cNvPr id="136" name="直接连接符 135"/>
          <p:cNvCxnSpPr/>
          <p:nvPr/>
        </p:nvCxnSpPr>
        <p:spPr bwMode="auto">
          <a:xfrm flipV="1">
            <a:off x="4870265" y="2099704"/>
            <a:ext cx="1726" cy="324000"/>
          </a:xfrm>
          <a:prstGeom prst="line">
            <a:avLst/>
          </a:prstGeom>
          <a:solidFill>
            <a:schemeClr val="accent1"/>
          </a:solidFill>
          <a:ln w="4127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0" name="直接连接符 139"/>
          <p:cNvCxnSpPr/>
          <p:nvPr/>
        </p:nvCxnSpPr>
        <p:spPr bwMode="auto">
          <a:xfrm rot="10800000">
            <a:off x="3358098" y="1075872"/>
            <a:ext cx="1726" cy="1224000"/>
          </a:xfrm>
          <a:prstGeom prst="line">
            <a:avLst/>
          </a:prstGeom>
          <a:solidFill>
            <a:schemeClr val="accent1"/>
          </a:solidFill>
          <a:ln w="412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1" name="直接连接符 140"/>
          <p:cNvCxnSpPr/>
          <p:nvPr/>
        </p:nvCxnSpPr>
        <p:spPr bwMode="auto">
          <a:xfrm flipV="1">
            <a:off x="4436491" y="2108560"/>
            <a:ext cx="1726" cy="198000"/>
          </a:xfrm>
          <a:prstGeom prst="line">
            <a:avLst/>
          </a:prstGeom>
          <a:solidFill>
            <a:schemeClr val="accent1"/>
          </a:solidFill>
          <a:ln w="4127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2" name="直接连接符 141"/>
          <p:cNvCxnSpPr/>
          <p:nvPr/>
        </p:nvCxnSpPr>
        <p:spPr bwMode="auto">
          <a:xfrm flipV="1">
            <a:off x="4652515" y="2108560"/>
            <a:ext cx="1726" cy="313200"/>
          </a:xfrm>
          <a:prstGeom prst="line">
            <a:avLst/>
          </a:prstGeom>
          <a:solidFill>
            <a:schemeClr val="accent1"/>
          </a:solidFill>
          <a:ln w="4127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4" name="直接连接符 143"/>
          <p:cNvCxnSpPr/>
          <p:nvPr/>
        </p:nvCxnSpPr>
        <p:spPr bwMode="auto">
          <a:xfrm flipV="1">
            <a:off x="4076451" y="2804080"/>
            <a:ext cx="1726" cy="252000"/>
          </a:xfrm>
          <a:prstGeom prst="line">
            <a:avLst/>
          </a:prstGeom>
          <a:solidFill>
            <a:schemeClr val="accent1"/>
          </a:solidFill>
          <a:ln w="4127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7" name="直接连接符 146"/>
          <p:cNvCxnSpPr/>
          <p:nvPr/>
        </p:nvCxnSpPr>
        <p:spPr bwMode="auto">
          <a:xfrm flipV="1">
            <a:off x="3790145" y="2386600"/>
            <a:ext cx="1726" cy="216000"/>
          </a:xfrm>
          <a:prstGeom prst="line">
            <a:avLst/>
          </a:prstGeom>
          <a:solidFill>
            <a:schemeClr val="accent1"/>
          </a:solidFill>
          <a:ln w="4127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8" name="椭圆 147"/>
          <p:cNvSpPr/>
          <p:nvPr/>
        </p:nvSpPr>
        <p:spPr bwMode="auto">
          <a:xfrm>
            <a:off x="3775881" y="2359138"/>
            <a:ext cx="45719" cy="4887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25000" noProof="0">
              <a:ln>
                <a:noFill/>
              </a:ln>
              <a:solidFill>
                <a:srgbClr val="000000"/>
              </a:solidFill>
              <a:effectLst/>
              <a:uLnTx/>
              <a:uFillTx/>
              <a:latin typeface="Arial" panose="020B0604020202020204" pitchFamily="34" charset="0"/>
              <a:ea typeface="宋体" pitchFamily="2" charset="-122"/>
              <a:cs typeface="+mn-cs"/>
            </a:endParaRPr>
          </a:p>
        </p:txBody>
      </p:sp>
      <p:cxnSp>
        <p:nvCxnSpPr>
          <p:cNvPr id="173" name="直接连接符 172"/>
          <p:cNvCxnSpPr/>
          <p:nvPr/>
        </p:nvCxnSpPr>
        <p:spPr bwMode="auto">
          <a:xfrm flipV="1">
            <a:off x="3790145" y="3272104"/>
            <a:ext cx="1726" cy="327600"/>
          </a:xfrm>
          <a:prstGeom prst="line">
            <a:avLst/>
          </a:prstGeom>
          <a:solidFill>
            <a:schemeClr val="accent1"/>
          </a:solidFill>
          <a:ln w="4127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6" name="直接连接符 175"/>
          <p:cNvCxnSpPr/>
          <p:nvPr/>
        </p:nvCxnSpPr>
        <p:spPr bwMode="auto">
          <a:xfrm flipV="1">
            <a:off x="3500387" y="2804072"/>
            <a:ext cx="1726" cy="180000"/>
          </a:xfrm>
          <a:prstGeom prst="line">
            <a:avLst/>
          </a:prstGeom>
          <a:solidFill>
            <a:schemeClr val="accent1"/>
          </a:solidFill>
          <a:ln w="4127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7" name="直接连接符 176"/>
          <p:cNvCxnSpPr/>
          <p:nvPr/>
        </p:nvCxnSpPr>
        <p:spPr bwMode="auto">
          <a:xfrm rot="16200000">
            <a:off x="3210681" y="2684409"/>
            <a:ext cx="1726" cy="597600"/>
          </a:xfrm>
          <a:prstGeom prst="line">
            <a:avLst/>
          </a:prstGeom>
          <a:solidFill>
            <a:schemeClr val="accent1"/>
          </a:solidFill>
          <a:ln w="412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6" name="直接连接符 185"/>
          <p:cNvCxnSpPr/>
          <p:nvPr/>
        </p:nvCxnSpPr>
        <p:spPr bwMode="auto">
          <a:xfrm rot="10800000">
            <a:off x="1218173" y="2638432"/>
            <a:ext cx="1726" cy="2073600"/>
          </a:xfrm>
          <a:prstGeom prst="line">
            <a:avLst/>
          </a:prstGeom>
          <a:solidFill>
            <a:schemeClr val="accent1"/>
          </a:solidFill>
          <a:ln w="412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8" name="矩形 227"/>
          <p:cNvSpPr/>
          <p:nvPr/>
        </p:nvSpPr>
        <p:spPr bwMode="auto">
          <a:xfrm>
            <a:off x="5806369" y="4712264"/>
            <a:ext cx="360040" cy="345625"/>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eaVert" wrap="square" lIns="108000" tIns="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1"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rPr>
              <a:t>…</a:t>
            </a:r>
            <a:endParaRPr kumimoji="0" lang="zh-CN" altLang="en-US" sz="2400" b="1"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endParaRPr>
          </a:p>
        </p:txBody>
      </p:sp>
      <p:cxnSp>
        <p:nvCxnSpPr>
          <p:cNvPr id="239" name="直接连接符 238"/>
          <p:cNvCxnSpPr/>
          <p:nvPr/>
        </p:nvCxnSpPr>
        <p:spPr bwMode="auto">
          <a:xfrm>
            <a:off x="2672447" y="5908126"/>
            <a:ext cx="0" cy="324000"/>
          </a:xfrm>
          <a:prstGeom prst="line">
            <a:avLst/>
          </a:prstGeom>
          <a:solidFill>
            <a:schemeClr val="accent1"/>
          </a:solidFill>
          <a:ln w="41275" cap="flat" cmpd="sng" algn="ctr">
            <a:solidFill>
              <a:schemeClr val="tx1"/>
            </a:solidFill>
            <a:prstDash val="solid"/>
            <a:round/>
            <a:headEnd type="triangl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1" name="直接连接符 240"/>
          <p:cNvCxnSpPr/>
          <p:nvPr/>
        </p:nvCxnSpPr>
        <p:spPr bwMode="auto">
          <a:xfrm flipV="1">
            <a:off x="2854041" y="6368472"/>
            <a:ext cx="0" cy="216000"/>
          </a:xfrm>
          <a:prstGeom prst="line">
            <a:avLst/>
          </a:prstGeom>
          <a:solidFill>
            <a:schemeClr val="accent1"/>
          </a:solidFill>
          <a:ln w="4127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2" name="直接连接符 241"/>
          <p:cNvCxnSpPr/>
          <p:nvPr/>
        </p:nvCxnSpPr>
        <p:spPr bwMode="auto">
          <a:xfrm rot="16200000">
            <a:off x="3106281" y="6315335"/>
            <a:ext cx="1726" cy="540000"/>
          </a:xfrm>
          <a:prstGeom prst="line">
            <a:avLst/>
          </a:prstGeom>
          <a:solidFill>
            <a:schemeClr val="accent1"/>
          </a:solidFill>
          <a:ln w="412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4" name="直接连接符 243"/>
          <p:cNvCxnSpPr/>
          <p:nvPr/>
        </p:nvCxnSpPr>
        <p:spPr bwMode="auto">
          <a:xfrm rot="16200000">
            <a:off x="1736994" y="6026858"/>
            <a:ext cx="1726" cy="1080000"/>
          </a:xfrm>
          <a:prstGeom prst="line">
            <a:avLst/>
          </a:prstGeom>
          <a:solidFill>
            <a:schemeClr val="accent1"/>
          </a:solidFill>
          <a:ln w="412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261" name="组合 260"/>
          <p:cNvGrpSpPr/>
          <p:nvPr/>
        </p:nvGrpSpPr>
        <p:grpSpPr>
          <a:xfrm>
            <a:off x="3286201" y="2595651"/>
            <a:ext cx="1008000" cy="244405"/>
            <a:chOff x="2843920" y="2392507"/>
            <a:chExt cx="1008000" cy="244405"/>
          </a:xfrm>
        </p:grpSpPr>
        <p:sp>
          <p:nvSpPr>
            <p:cNvPr id="94" name="梯形 93"/>
            <p:cNvSpPr/>
            <p:nvPr/>
          </p:nvSpPr>
          <p:spPr bwMode="auto">
            <a:xfrm>
              <a:off x="2843920" y="2392507"/>
              <a:ext cx="1008000" cy="232989"/>
            </a:xfrm>
            <a:prstGeom prst="trapezoid">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0" rIns="91440" bIns="21600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000" b="1" i="0" u="none" strike="noStrike" kern="1200" cap="none" spc="0" normalizeH="0" baseline="-25000" noProof="0" dirty="0">
                  <a:ln>
                    <a:noFill/>
                  </a:ln>
                  <a:solidFill>
                    <a:srgbClr val="FFFFFF"/>
                  </a:solidFill>
                  <a:effectLst/>
                  <a:uLnTx/>
                  <a:uFillTx/>
                  <a:latin typeface="Arial" panose="020B0604020202020204" pitchFamily="34" charset="0"/>
                  <a:ea typeface="宋体" pitchFamily="2" charset="-122"/>
                  <a:cs typeface="+mn-cs"/>
                </a:rPr>
                <a:t>+</a:t>
              </a:r>
              <a:endParaRPr kumimoji="0" lang="zh-CN" altLang="en-US" sz="2000" b="1" i="0" u="none" strike="noStrike" kern="1200" cap="none" spc="0" normalizeH="0" baseline="-25000" noProof="0" dirty="0">
                <a:ln>
                  <a:noFill/>
                </a:ln>
                <a:solidFill>
                  <a:srgbClr val="FFFFFF"/>
                </a:solidFill>
                <a:effectLst/>
                <a:uLnTx/>
                <a:uFillTx/>
                <a:latin typeface="Arial" panose="020B0604020202020204" pitchFamily="34" charset="0"/>
                <a:ea typeface="宋体" pitchFamily="2" charset="-122"/>
                <a:cs typeface="+mn-cs"/>
              </a:endParaRPr>
            </a:p>
          </p:txBody>
        </p:sp>
        <p:sp>
          <p:nvSpPr>
            <p:cNvPr id="257" name="等腰三角形 256"/>
            <p:cNvSpPr/>
            <p:nvPr/>
          </p:nvSpPr>
          <p:spPr bwMode="auto">
            <a:xfrm>
              <a:off x="3249397" y="2545331"/>
              <a:ext cx="197047" cy="91581"/>
            </a:xfrm>
            <a:prstGeom prst="triangle">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25000" noProof="0">
                <a:ln>
                  <a:noFill/>
                </a:ln>
                <a:solidFill>
                  <a:srgbClr val="000000"/>
                </a:solidFill>
                <a:effectLst/>
                <a:uLnTx/>
                <a:uFillTx/>
                <a:latin typeface="Arial" panose="020B0604020202020204" pitchFamily="34" charset="0"/>
                <a:ea typeface="宋体" pitchFamily="2" charset="-122"/>
                <a:cs typeface="+mn-cs"/>
              </a:endParaRPr>
            </a:p>
          </p:txBody>
        </p:sp>
        <p:cxnSp>
          <p:nvCxnSpPr>
            <p:cNvPr id="259" name="直接连接符 258"/>
            <p:cNvCxnSpPr/>
            <p:nvPr/>
          </p:nvCxnSpPr>
          <p:spPr bwMode="auto">
            <a:xfrm flipV="1">
              <a:off x="3249397" y="2545331"/>
              <a:ext cx="98524" cy="91581"/>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0" name="直接连接符 259"/>
            <p:cNvCxnSpPr/>
            <p:nvPr/>
          </p:nvCxnSpPr>
          <p:spPr bwMode="auto">
            <a:xfrm flipH="1" flipV="1">
              <a:off x="3347864" y="2545331"/>
              <a:ext cx="98524" cy="91581"/>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cxnSp>
        <p:nvCxnSpPr>
          <p:cNvPr id="265" name="直接连接符 264"/>
          <p:cNvCxnSpPr/>
          <p:nvPr/>
        </p:nvCxnSpPr>
        <p:spPr bwMode="auto">
          <a:xfrm>
            <a:off x="2258637" y="1111864"/>
            <a:ext cx="1726" cy="324000"/>
          </a:xfrm>
          <a:prstGeom prst="line">
            <a:avLst/>
          </a:prstGeom>
          <a:solidFill>
            <a:schemeClr val="accent1"/>
          </a:solidFill>
          <a:ln w="412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271" name="组合 270"/>
          <p:cNvGrpSpPr/>
          <p:nvPr/>
        </p:nvGrpSpPr>
        <p:grpSpPr>
          <a:xfrm>
            <a:off x="5661476" y="2176846"/>
            <a:ext cx="396344" cy="215444"/>
            <a:chOff x="7272000" y="2565484"/>
            <a:chExt cx="396344" cy="215444"/>
          </a:xfrm>
        </p:grpSpPr>
        <p:cxnSp>
          <p:nvCxnSpPr>
            <p:cNvPr id="272" name="直接连接符 271"/>
            <p:cNvCxnSpPr/>
            <p:nvPr/>
          </p:nvCxnSpPr>
          <p:spPr bwMode="auto">
            <a:xfrm flipH="1">
              <a:off x="7272000" y="2626896"/>
              <a:ext cx="144000" cy="1080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3" name="文本框 272"/>
            <p:cNvSpPr txBox="1"/>
            <p:nvPr/>
          </p:nvSpPr>
          <p:spPr>
            <a:xfrm>
              <a:off x="7308344" y="2565484"/>
              <a:ext cx="360000" cy="215444"/>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rPr>
                <a:t>16</a:t>
              </a:r>
              <a:endParaRPr kumimoji="0" lang="zh-CN" altLang="en-US" sz="12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endParaRPr>
            </a:p>
          </p:txBody>
        </p:sp>
      </p:grpSp>
      <p:grpSp>
        <p:nvGrpSpPr>
          <p:cNvPr id="286" name="组合 285"/>
          <p:cNvGrpSpPr/>
          <p:nvPr/>
        </p:nvGrpSpPr>
        <p:grpSpPr>
          <a:xfrm>
            <a:off x="3142073" y="3398698"/>
            <a:ext cx="396344" cy="215444"/>
            <a:chOff x="7272000" y="2565484"/>
            <a:chExt cx="396344" cy="215444"/>
          </a:xfrm>
        </p:grpSpPr>
        <p:cxnSp>
          <p:nvCxnSpPr>
            <p:cNvPr id="287" name="直接连接符 286"/>
            <p:cNvCxnSpPr/>
            <p:nvPr/>
          </p:nvCxnSpPr>
          <p:spPr bwMode="auto">
            <a:xfrm flipH="1">
              <a:off x="7272000" y="2626896"/>
              <a:ext cx="144000" cy="1080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8" name="文本框 287"/>
            <p:cNvSpPr txBox="1"/>
            <p:nvPr/>
          </p:nvSpPr>
          <p:spPr>
            <a:xfrm>
              <a:off x="7308344" y="2565484"/>
              <a:ext cx="360000" cy="215444"/>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rPr>
                <a:t>16</a:t>
              </a:r>
              <a:endParaRPr kumimoji="0" lang="zh-CN" altLang="en-US" sz="12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endParaRPr>
            </a:p>
          </p:txBody>
        </p:sp>
      </p:grpSp>
      <p:grpSp>
        <p:nvGrpSpPr>
          <p:cNvPr id="310" name="组合 309"/>
          <p:cNvGrpSpPr/>
          <p:nvPr/>
        </p:nvGrpSpPr>
        <p:grpSpPr>
          <a:xfrm>
            <a:off x="3709468" y="3371360"/>
            <a:ext cx="396344" cy="215444"/>
            <a:chOff x="7272000" y="2565484"/>
            <a:chExt cx="396344" cy="215444"/>
          </a:xfrm>
        </p:grpSpPr>
        <p:cxnSp>
          <p:nvCxnSpPr>
            <p:cNvPr id="311" name="直接连接符 310"/>
            <p:cNvCxnSpPr/>
            <p:nvPr/>
          </p:nvCxnSpPr>
          <p:spPr bwMode="auto">
            <a:xfrm flipH="1">
              <a:off x="7272000" y="2626896"/>
              <a:ext cx="144000" cy="1080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12" name="文本框 311"/>
            <p:cNvSpPr txBox="1"/>
            <p:nvPr/>
          </p:nvSpPr>
          <p:spPr>
            <a:xfrm>
              <a:off x="7308344" y="2565484"/>
              <a:ext cx="360000" cy="215444"/>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rPr>
                <a:t>16</a:t>
              </a:r>
              <a:endParaRPr kumimoji="0" lang="zh-CN" altLang="en-US" sz="12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endParaRPr>
            </a:p>
          </p:txBody>
        </p:sp>
      </p:grpSp>
      <p:grpSp>
        <p:nvGrpSpPr>
          <p:cNvPr id="331" name="组合 330"/>
          <p:cNvGrpSpPr/>
          <p:nvPr/>
        </p:nvGrpSpPr>
        <p:grpSpPr>
          <a:xfrm>
            <a:off x="1154425" y="5000296"/>
            <a:ext cx="396344" cy="215444"/>
            <a:chOff x="7272000" y="2565484"/>
            <a:chExt cx="396344" cy="215444"/>
          </a:xfrm>
        </p:grpSpPr>
        <p:cxnSp>
          <p:nvCxnSpPr>
            <p:cNvPr id="332" name="直接连接符 331"/>
            <p:cNvCxnSpPr/>
            <p:nvPr/>
          </p:nvCxnSpPr>
          <p:spPr bwMode="auto">
            <a:xfrm flipH="1">
              <a:off x="7272000" y="2626896"/>
              <a:ext cx="144000" cy="1080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33" name="文本框 332"/>
            <p:cNvSpPr txBox="1"/>
            <p:nvPr/>
          </p:nvSpPr>
          <p:spPr>
            <a:xfrm>
              <a:off x="7308344" y="2565484"/>
              <a:ext cx="360000" cy="215444"/>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rPr>
                <a:t>16</a:t>
              </a:r>
              <a:endParaRPr kumimoji="0" lang="zh-CN" altLang="en-US" sz="12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endParaRPr>
            </a:p>
          </p:txBody>
        </p:sp>
      </p:grpSp>
      <p:sp>
        <p:nvSpPr>
          <p:cNvPr id="334" name="文本框 333"/>
          <p:cNvSpPr txBox="1"/>
          <p:nvPr/>
        </p:nvSpPr>
        <p:spPr>
          <a:xfrm>
            <a:off x="4717064" y="3032135"/>
            <a:ext cx="913705" cy="246221"/>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000" b="0" i="0" u="none" strike="noStrike" kern="1200" cap="none" spc="0" normalizeH="0" baseline="0" noProof="0" dirty="0">
                <a:ln>
                  <a:noFill/>
                </a:ln>
                <a:solidFill>
                  <a:srgbClr val="000000"/>
                </a:solidFill>
                <a:effectLst/>
                <a:uLnTx/>
                <a:uFillTx/>
                <a:latin typeface="Arial" panose="020B0604020202020204" pitchFamily="34" charset="0"/>
                <a:ea typeface="宋体" pitchFamily="2" charset="-122"/>
                <a:cs typeface="+mn-cs"/>
              </a:rPr>
              <a:t>ADDR1MUX</a:t>
            </a:r>
            <a:endParaRPr kumimoji="0" lang="zh-CN" altLang="en-US" sz="1000" b="0" i="0" u="none" strike="noStrike" kern="1200" cap="none" spc="0" normalizeH="0" baseline="0" noProof="0" dirty="0">
              <a:ln>
                <a:noFill/>
              </a:ln>
              <a:solidFill>
                <a:srgbClr val="000000"/>
              </a:solidFill>
              <a:effectLst/>
              <a:uLnTx/>
              <a:uFillTx/>
              <a:latin typeface="Arial" panose="020B0604020202020204" pitchFamily="34" charset="0"/>
              <a:ea typeface="宋体" pitchFamily="2" charset="-122"/>
              <a:cs typeface="+mn-cs"/>
            </a:endParaRPr>
          </a:p>
        </p:txBody>
      </p:sp>
      <p:grpSp>
        <p:nvGrpSpPr>
          <p:cNvPr id="335" name="组合 334"/>
          <p:cNvGrpSpPr/>
          <p:nvPr/>
        </p:nvGrpSpPr>
        <p:grpSpPr>
          <a:xfrm flipH="1">
            <a:off x="4419247" y="3101884"/>
            <a:ext cx="360039" cy="119168"/>
            <a:chOff x="5292080" y="3452075"/>
            <a:chExt cx="360039" cy="119168"/>
          </a:xfrm>
        </p:grpSpPr>
        <p:sp>
          <p:nvSpPr>
            <p:cNvPr id="336" name="等腰三角形 335"/>
            <p:cNvSpPr/>
            <p:nvPr/>
          </p:nvSpPr>
          <p:spPr bwMode="auto">
            <a:xfrm rot="5400000">
              <a:off x="5525971" y="3445094"/>
              <a:ext cx="119168" cy="133129"/>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25000" noProof="0">
                <a:ln>
                  <a:noFill/>
                </a:ln>
                <a:solidFill>
                  <a:srgbClr val="000000"/>
                </a:solidFill>
                <a:effectLst/>
                <a:uLnTx/>
                <a:uFillTx/>
                <a:latin typeface="Arial" panose="020B0604020202020204" pitchFamily="34" charset="0"/>
                <a:ea typeface="宋体" pitchFamily="2" charset="-122"/>
                <a:cs typeface="+mn-cs"/>
              </a:endParaRPr>
            </a:p>
          </p:txBody>
        </p:sp>
        <p:cxnSp>
          <p:nvCxnSpPr>
            <p:cNvPr id="337" name="直接连接符 336"/>
            <p:cNvCxnSpPr/>
            <p:nvPr/>
          </p:nvCxnSpPr>
          <p:spPr bwMode="auto">
            <a:xfrm rot="5400000">
              <a:off x="5405536" y="3405478"/>
              <a:ext cx="0" cy="226911"/>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343" name="组合 342"/>
          <p:cNvGrpSpPr/>
          <p:nvPr/>
        </p:nvGrpSpPr>
        <p:grpSpPr>
          <a:xfrm>
            <a:off x="3895814" y="1945790"/>
            <a:ext cx="360000" cy="217408"/>
            <a:chOff x="5898218" y="3494595"/>
            <a:chExt cx="360000" cy="217408"/>
          </a:xfrm>
        </p:grpSpPr>
        <p:cxnSp>
          <p:nvCxnSpPr>
            <p:cNvPr id="344" name="直接连接符 343"/>
            <p:cNvCxnSpPr/>
            <p:nvPr/>
          </p:nvCxnSpPr>
          <p:spPr bwMode="auto">
            <a:xfrm flipH="1">
              <a:off x="5959620" y="3494595"/>
              <a:ext cx="144000" cy="1080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45" name="文本框 344"/>
            <p:cNvSpPr txBox="1"/>
            <p:nvPr/>
          </p:nvSpPr>
          <p:spPr>
            <a:xfrm>
              <a:off x="5898218" y="3496559"/>
              <a:ext cx="360000" cy="215444"/>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rPr>
                <a:t>2</a:t>
              </a:r>
              <a:endParaRPr kumimoji="0" lang="zh-CN" altLang="en-US" sz="12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endParaRPr>
            </a:p>
          </p:txBody>
        </p:sp>
      </p:grpSp>
      <p:sp>
        <p:nvSpPr>
          <p:cNvPr id="93" name="梯形 92"/>
          <p:cNvSpPr/>
          <p:nvPr/>
        </p:nvSpPr>
        <p:spPr bwMode="auto">
          <a:xfrm>
            <a:off x="4240866" y="1892536"/>
            <a:ext cx="773415" cy="227440"/>
          </a:xfrm>
          <a:prstGeom prst="trapezoid">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72000" rIns="91440" bIns="7200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000" b="1" i="0" u="none" strike="noStrike" kern="1200" cap="none" spc="0" normalizeH="0" baseline="0" noProof="0" dirty="0">
                <a:ln>
                  <a:noFill/>
                </a:ln>
                <a:solidFill>
                  <a:srgbClr val="FFFFFF"/>
                </a:solidFill>
                <a:effectLst/>
                <a:uLnTx/>
                <a:uFillTx/>
                <a:latin typeface="Arial" panose="020B0604020202020204" pitchFamily="34" charset="0"/>
                <a:ea typeface="宋体" pitchFamily="2" charset="-122"/>
                <a:cs typeface="+mn-cs"/>
              </a:rPr>
              <a:t>PCMUX</a:t>
            </a:r>
            <a:endParaRPr kumimoji="0" lang="zh-CN" altLang="en-US" sz="1000" b="1" i="0" u="none" strike="noStrike" kern="1200" cap="none" spc="0" normalizeH="0" baseline="0" noProof="0" dirty="0">
              <a:ln>
                <a:noFill/>
              </a:ln>
              <a:solidFill>
                <a:srgbClr val="FFFFFF"/>
              </a:solidFill>
              <a:effectLst/>
              <a:uLnTx/>
              <a:uFillTx/>
              <a:latin typeface="Arial" panose="020B0604020202020204" pitchFamily="34" charset="0"/>
              <a:ea typeface="宋体" pitchFamily="2" charset="-122"/>
              <a:cs typeface="+mn-cs"/>
            </a:endParaRPr>
          </a:p>
        </p:txBody>
      </p:sp>
      <p:cxnSp>
        <p:nvCxnSpPr>
          <p:cNvPr id="131" name="直接连接符 130"/>
          <p:cNvCxnSpPr/>
          <p:nvPr/>
        </p:nvCxnSpPr>
        <p:spPr bwMode="auto">
          <a:xfrm>
            <a:off x="5366663" y="1424500"/>
            <a:ext cx="1726" cy="396000"/>
          </a:xfrm>
          <a:prstGeom prst="line">
            <a:avLst/>
          </a:prstGeom>
          <a:solidFill>
            <a:schemeClr val="accent1"/>
          </a:solidFill>
          <a:ln w="4127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2" name="矩形 131"/>
          <p:cNvSpPr/>
          <p:nvPr/>
        </p:nvSpPr>
        <p:spPr bwMode="auto">
          <a:xfrm>
            <a:off x="5233467" y="1831944"/>
            <a:ext cx="356878" cy="198522"/>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108000" tIns="7200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000" b="1" i="0" u="none" strike="noStrike" kern="1200" cap="none" spc="0" normalizeH="0" baseline="0" noProof="0" dirty="0">
                <a:ln>
                  <a:noFill/>
                </a:ln>
                <a:solidFill>
                  <a:srgbClr val="FFFFFF"/>
                </a:solidFill>
                <a:effectLst/>
                <a:uLnTx/>
                <a:uFillTx/>
                <a:latin typeface="Arial" panose="020B0604020202020204" pitchFamily="34" charset="0"/>
                <a:ea typeface="宋体" pitchFamily="2" charset="-122"/>
                <a:cs typeface="+mn-cs"/>
              </a:rPr>
              <a:t>+1</a:t>
            </a:r>
            <a:endParaRPr kumimoji="0" lang="zh-CN" altLang="en-US" sz="1000" b="1" i="0" u="none" strike="noStrike" kern="1200" cap="none" spc="0" normalizeH="0" baseline="0" noProof="0" dirty="0">
              <a:ln>
                <a:noFill/>
              </a:ln>
              <a:solidFill>
                <a:srgbClr val="FFFFFF"/>
              </a:solidFill>
              <a:effectLst/>
              <a:uLnTx/>
              <a:uFillTx/>
              <a:latin typeface="Arial" panose="020B0604020202020204" pitchFamily="34" charset="0"/>
              <a:ea typeface="宋体" pitchFamily="2" charset="-122"/>
              <a:cs typeface="+mn-cs"/>
            </a:endParaRPr>
          </a:p>
        </p:txBody>
      </p:sp>
      <p:cxnSp>
        <p:nvCxnSpPr>
          <p:cNvPr id="133" name="直接连接符 132"/>
          <p:cNvCxnSpPr/>
          <p:nvPr/>
        </p:nvCxnSpPr>
        <p:spPr bwMode="auto">
          <a:xfrm rot="16200000">
            <a:off x="5025024" y="1084719"/>
            <a:ext cx="1726" cy="720000"/>
          </a:xfrm>
          <a:prstGeom prst="line">
            <a:avLst/>
          </a:prstGeom>
          <a:solidFill>
            <a:schemeClr val="accent1"/>
          </a:solidFill>
          <a:ln w="412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4" name="直接连接符 133"/>
          <p:cNvCxnSpPr/>
          <p:nvPr/>
        </p:nvCxnSpPr>
        <p:spPr bwMode="auto">
          <a:xfrm rot="16200000">
            <a:off x="5122241" y="2137145"/>
            <a:ext cx="1726" cy="540000"/>
          </a:xfrm>
          <a:prstGeom prst="line">
            <a:avLst/>
          </a:prstGeom>
          <a:solidFill>
            <a:schemeClr val="accent1"/>
          </a:solidFill>
          <a:ln w="412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5" name="直接连接符 134"/>
          <p:cNvCxnSpPr/>
          <p:nvPr/>
        </p:nvCxnSpPr>
        <p:spPr bwMode="auto">
          <a:xfrm>
            <a:off x="5374321" y="2012008"/>
            <a:ext cx="1726" cy="396000"/>
          </a:xfrm>
          <a:prstGeom prst="line">
            <a:avLst/>
          </a:prstGeom>
          <a:solidFill>
            <a:schemeClr val="accent1"/>
          </a:solidFill>
          <a:ln w="412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8" name="椭圆 167"/>
          <p:cNvSpPr/>
          <p:nvPr/>
        </p:nvSpPr>
        <p:spPr bwMode="auto">
          <a:xfrm>
            <a:off x="5328602" y="1423034"/>
            <a:ext cx="45719" cy="4887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25000" noProof="0">
              <a:ln>
                <a:noFill/>
              </a:ln>
              <a:solidFill>
                <a:srgbClr val="000000"/>
              </a:solidFill>
              <a:effectLst/>
              <a:uLnTx/>
              <a:uFillTx/>
              <a:latin typeface="Arial" panose="020B0604020202020204" pitchFamily="34" charset="0"/>
              <a:ea typeface="宋体" pitchFamily="2" charset="-122"/>
              <a:cs typeface="+mn-cs"/>
            </a:endParaRPr>
          </a:p>
        </p:txBody>
      </p:sp>
      <p:grpSp>
        <p:nvGrpSpPr>
          <p:cNvPr id="313" name="组合 312"/>
          <p:cNvGrpSpPr/>
          <p:nvPr/>
        </p:nvGrpSpPr>
        <p:grpSpPr>
          <a:xfrm>
            <a:off x="5313792" y="2176846"/>
            <a:ext cx="396344" cy="215444"/>
            <a:chOff x="7272000" y="2565484"/>
            <a:chExt cx="396344" cy="215444"/>
          </a:xfrm>
        </p:grpSpPr>
        <p:cxnSp>
          <p:nvCxnSpPr>
            <p:cNvPr id="314" name="直接连接符 313"/>
            <p:cNvCxnSpPr/>
            <p:nvPr/>
          </p:nvCxnSpPr>
          <p:spPr bwMode="auto">
            <a:xfrm flipH="1">
              <a:off x="7272000" y="2626896"/>
              <a:ext cx="144000" cy="1080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15" name="文本框 314"/>
            <p:cNvSpPr txBox="1"/>
            <p:nvPr/>
          </p:nvSpPr>
          <p:spPr>
            <a:xfrm>
              <a:off x="7308344" y="2565484"/>
              <a:ext cx="360000" cy="215444"/>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rPr>
                <a:t>16</a:t>
              </a:r>
              <a:endParaRPr kumimoji="0" lang="zh-CN" altLang="en-US" sz="12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endParaRPr>
            </a:p>
          </p:txBody>
        </p:sp>
      </p:grpSp>
      <p:grpSp>
        <p:nvGrpSpPr>
          <p:cNvPr id="50" name="组合 49"/>
          <p:cNvGrpSpPr/>
          <p:nvPr/>
        </p:nvGrpSpPr>
        <p:grpSpPr>
          <a:xfrm>
            <a:off x="2169016" y="1429908"/>
            <a:ext cx="180969" cy="402036"/>
            <a:chOff x="2185214" y="1412776"/>
            <a:chExt cx="180969" cy="402036"/>
          </a:xfrm>
        </p:grpSpPr>
        <p:sp>
          <p:nvSpPr>
            <p:cNvPr id="47" name="等腰三角形 46"/>
            <p:cNvSpPr/>
            <p:nvPr/>
          </p:nvSpPr>
          <p:spPr bwMode="auto">
            <a:xfrm>
              <a:off x="2185214" y="1412776"/>
              <a:ext cx="180969" cy="148657"/>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25000" noProof="0">
                <a:ln>
                  <a:noFill/>
                </a:ln>
                <a:solidFill>
                  <a:srgbClr val="000000"/>
                </a:solidFill>
                <a:effectLst/>
                <a:uLnTx/>
                <a:uFillTx/>
                <a:latin typeface="Arial" panose="020B0604020202020204" pitchFamily="34" charset="0"/>
                <a:ea typeface="宋体" pitchFamily="2" charset="-122"/>
                <a:cs typeface="+mn-cs"/>
              </a:endParaRPr>
            </a:p>
          </p:txBody>
        </p:sp>
        <p:cxnSp>
          <p:nvCxnSpPr>
            <p:cNvPr id="49" name="直接连接符 48"/>
            <p:cNvCxnSpPr/>
            <p:nvPr/>
          </p:nvCxnSpPr>
          <p:spPr bwMode="auto">
            <a:xfrm>
              <a:off x="2275698" y="1561433"/>
              <a:ext cx="0" cy="253379"/>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92" name="梯形 91"/>
          <p:cNvSpPr/>
          <p:nvPr/>
        </p:nvSpPr>
        <p:spPr bwMode="auto">
          <a:xfrm>
            <a:off x="1750396" y="1820528"/>
            <a:ext cx="988993" cy="236862"/>
          </a:xfrm>
          <a:prstGeom prst="trapezoid">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0" rIns="91440" bIns="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000" b="1" i="0" u="none" strike="noStrike" kern="1200" cap="none" spc="0" normalizeH="0" baseline="0" noProof="0" dirty="0">
                <a:ln>
                  <a:noFill/>
                </a:ln>
                <a:solidFill>
                  <a:srgbClr val="FFFFFF"/>
                </a:solidFill>
                <a:effectLst/>
                <a:uLnTx/>
                <a:uFillTx/>
                <a:latin typeface="Arial" panose="020B0604020202020204" pitchFamily="34" charset="0"/>
                <a:ea typeface="宋体" pitchFamily="2" charset="-122"/>
                <a:cs typeface="+mn-cs"/>
              </a:rPr>
              <a:t>MARMUX</a:t>
            </a:r>
            <a:endParaRPr kumimoji="0" lang="zh-CN" altLang="en-US" sz="1000" b="1" i="0" u="none" strike="noStrike" kern="1200" cap="none" spc="0" normalizeH="0" baseline="0" noProof="0" dirty="0">
              <a:ln>
                <a:noFill/>
              </a:ln>
              <a:solidFill>
                <a:srgbClr val="FFFFFF"/>
              </a:solidFill>
              <a:effectLst/>
              <a:uLnTx/>
              <a:uFillTx/>
              <a:latin typeface="Arial" panose="020B0604020202020204" pitchFamily="34" charset="0"/>
              <a:ea typeface="宋体" pitchFamily="2" charset="-122"/>
              <a:cs typeface="+mn-cs"/>
            </a:endParaRPr>
          </a:p>
        </p:txBody>
      </p:sp>
      <p:cxnSp>
        <p:nvCxnSpPr>
          <p:cNvPr id="138" name="直接连接符 137"/>
          <p:cNvCxnSpPr/>
          <p:nvPr/>
        </p:nvCxnSpPr>
        <p:spPr bwMode="auto">
          <a:xfrm rot="16200000">
            <a:off x="3901881" y="1747544"/>
            <a:ext cx="1726" cy="1080000"/>
          </a:xfrm>
          <a:prstGeom prst="line">
            <a:avLst/>
          </a:prstGeom>
          <a:solidFill>
            <a:schemeClr val="accent1"/>
          </a:solidFill>
          <a:ln w="412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9" name="直接连接符 138"/>
          <p:cNvCxnSpPr/>
          <p:nvPr/>
        </p:nvCxnSpPr>
        <p:spPr bwMode="auto">
          <a:xfrm rot="16200000">
            <a:off x="3091881" y="1717129"/>
            <a:ext cx="1726" cy="1368000"/>
          </a:xfrm>
          <a:prstGeom prst="line">
            <a:avLst/>
          </a:prstGeom>
          <a:solidFill>
            <a:schemeClr val="accent1"/>
          </a:solidFill>
          <a:ln w="412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3" name="直接连接符 142"/>
          <p:cNvCxnSpPr/>
          <p:nvPr/>
        </p:nvCxnSpPr>
        <p:spPr bwMode="auto">
          <a:xfrm flipV="1">
            <a:off x="2421993" y="2048040"/>
            <a:ext cx="1726" cy="360000"/>
          </a:xfrm>
          <a:prstGeom prst="line">
            <a:avLst/>
          </a:prstGeom>
          <a:solidFill>
            <a:schemeClr val="accent1"/>
          </a:solidFill>
          <a:ln w="4127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5" name="直接连接符 144"/>
          <p:cNvCxnSpPr/>
          <p:nvPr/>
        </p:nvCxnSpPr>
        <p:spPr bwMode="auto">
          <a:xfrm flipV="1">
            <a:off x="2926049" y="2975144"/>
            <a:ext cx="1726" cy="100800"/>
          </a:xfrm>
          <a:prstGeom prst="line">
            <a:avLst/>
          </a:prstGeom>
          <a:solidFill>
            <a:schemeClr val="accent1"/>
          </a:solidFill>
          <a:ln w="412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6" name="直接连接符 145"/>
          <p:cNvCxnSpPr/>
          <p:nvPr/>
        </p:nvCxnSpPr>
        <p:spPr bwMode="auto">
          <a:xfrm rot="16200000">
            <a:off x="4221282" y="1969129"/>
            <a:ext cx="1726" cy="864000"/>
          </a:xfrm>
          <a:prstGeom prst="line">
            <a:avLst/>
          </a:prstGeom>
          <a:solidFill>
            <a:schemeClr val="accent1"/>
          </a:solidFill>
          <a:ln w="412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9" name="直接连接符 168"/>
          <p:cNvCxnSpPr/>
          <p:nvPr/>
        </p:nvCxnSpPr>
        <p:spPr bwMode="auto">
          <a:xfrm rot="16200000">
            <a:off x="5554281" y="1246719"/>
            <a:ext cx="1726" cy="396000"/>
          </a:xfrm>
          <a:prstGeom prst="line">
            <a:avLst/>
          </a:prstGeom>
          <a:solidFill>
            <a:schemeClr val="accent1"/>
          </a:solidFill>
          <a:ln w="412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0" name="直接连接符 169"/>
          <p:cNvCxnSpPr/>
          <p:nvPr/>
        </p:nvCxnSpPr>
        <p:spPr bwMode="auto">
          <a:xfrm rot="10800000">
            <a:off x="5734361" y="1436127"/>
            <a:ext cx="1726" cy="2052000"/>
          </a:xfrm>
          <a:prstGeom prst="line">
            <a:avLst/>
          </a:prstGeom>
          <a:solidFill>
            <a:schemeClr val="accent1"/>
          </a:solidFill>
          <a:ln w="412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1" name="直接连接符 170"/>
          <p:cNvCxnSpPr/>
          <p:nvPr/>
        </p:nvCxnSpPr>
        <p:spPr bwMode="auto">
          <a:xfrm rot="16200000">
            <a:off x="5014281" y="2749264"/>
            <a:ext cx="1726" cy="1476000"/>
          </a:xfrm>
          <a:prstGeom prst="line">
            <a:avLst/>
          </a:prstGeom>
          <a:solidFill>
            <a:schemeClr val="accent1"/>
          </a:solidFill>
          <a:ln w="412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2" name="直接连接符 171"/>
          <p:cNvCxnSpPr/>
          <p:nvPr/>
        </p:nvCxnSpPr>
        <p:spPr bwMode="auto">
          <a:xfrm flipV="1">
            <a:off x="4292475" y="3272104"/>
            <a:ext cx="1726" cy="219600"/>
          </a:xfrm>
          <a:prstGeom prst="line">
            <a:avLst/>
          </a:prstGeom>
          <a:solidFill>
            <a:schemeClr val="accent1"/>
          </a:solidFill>
          <a:ln w="4127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5" name="矩形 184"/>
          <p:cNvSpPr/>
          <p:nvPr/>
        </p:nvSpPr>
        <p:spPr bwMode="auto">
          <a:xfrm>
            <a:off x="1731563" y="2552048"/>
            <a:ext cx="677722" cy="216000"/>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108000" tIns="0" rIns="91440" bIns="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200" b="1" i="0" u="none" strike="noStrike" kern="1200" cap="none" spc="0" normalizeH="0" baseline="0" noProof="0" dirty="0">
                <a:ln>
                  <a:noFill/>
                </a:ln>
                <a:solidFill>
                  <a:srgbClr val="000000"/>
                </a:solidFill>
                <a:effectLst/>
                <a:uLnTx/>
                <a:uFillTx/>
                <a:latin typeface="Arial" panose="020B0604020202020204" pitchFamily="34" charset="0"/>
                <a:ea typeface="宋体" pitchFamily="2" charset="-122"/>
                <a:cs typeface="+mn-cs"/>
              </a:rPr>
              <a:t>SEXT</a:t>
            </a:r>
            <a:endParaRPr kumimoji="0" lang="zh-CN" altLang="en-US" sz="1200" b="1" i="0" u="none" strike="noStrike" kern="1200" cap="none" spc="0" normalizeH="0" baseline="0" noProof="0" dirty="0">
              <a:ln>
                <a:noFill/>
              </a:ln>
              <a:solidFill>
                <a:srgbClr val="000000"/>
              </a:solidFill>
              <a:effectLst/>
              <a:uLnTx/>
              <a:uFillTx/>
              <a:latin typeface="Arial" panose="020B0604020202020204" pitchFamily="34" charset="0"/>
              <a:ea typeface="宋体" pitchFamily="2" charset="-122"/>
              <a:cs typeface="+mn-cs"/>
            </a:endParaRPr>
          </a:p>
        </p:txBody>
      </p:sp>
      <p:cxnSp>
        <p:nvCxnSpPr>
          <p:cNvPr id="191" name="直接连接符 190"/>
          <p:cNvCxnSpPr/>
          <p:nvPr/>
        </p:nvCxnSpPr>
        <p:spPr bwMode="auto">
          <a:xfrm rot="16200000">
            <a:off x="1478644" y="2408048"/>
            <a:ext cx="1726" cy="504000"/>
          </a:xfrm>
          <a:prstGeom prst="line">
            <a:avLst/>
          </a:prstGeom>
          <a:solidFill>
            <a:schemeClr val="accent1"/>
          </a:solidFill>
          <a:ln w="412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5" name="直接连接符 194"/>
          <p:cNvCxnSpPr/>
          <p:nvPr/>
        </p:nvCxnSpPr>
        <p:spPr bwMode="auto">
          <a:xfrm rot="10800000">
            <a:off x="2061954" y="2047944"/>
            <a:ext cx="1726" cy="504000"/>
          </a:xfrm>
          <a:prstGeom prst="line">
            <a:avLst/>
          </a:prstGeom>
          <a:solidFill>
            <a:schemeClr val="accent1"/>
          </a:solidFill>
          <a:ln w="4127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248" name="组合 247"/>
          <p:cNvGrpSpPr/>
          <p:nvPr/>
        </p:nvGrpSpPr>
        <p:grpSpPr>
          <a:xfrm>
            <a:off x="1413881" y="1878792"/>
            <a:ext cx="360039" cy="119168"/>
            <a:chOff x="5292080" y="3452075"/>
            <a:chExt cx="360039" cy="119168"/>
          </a:xfrm>
        </p:grpSpPr>
        <p:sp>
          <p:nvSpPr>
            <p:cNvPr id="249" name="等腰三角形 248"/>
            <p:cNvSpPr/>
            <p:nvPr/>
          </p:nvSpPr>
          <p:spPr bwMode="auto">
            <a:xfrm rot="5400000">
              <a:off x="5525971" y="3445094"/>
              <a:ext cx="119168" cy="133129"/>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25000" noProof="0">
                <a:ln>
                  <a:noFill/>
                </a:ln>
                <a:solidFill>
                  <a:srgbClr val="000000"/>
                </a:solidFill>
                <a:effectLst/>
                <a:uLnTx/>
                <a:uFillTx/>
                <a:latin typeface="Arial" panose="020B0604020202020204" pitchFamily="34" charset="0"/>
                <a:ea typeface="宋体" pitchFamily="2" charset="-122"/>
                <a:cs typeface="+mn-cs"/>
              </a:endParaRPr>
            </a:p>
          </p:txBody>
        </p:sp>
        <p:cxnSp>
          <p:nvCxnSpPr>
            <p:cNvPr id="250" name="直接连接符 249"/>
            <p:cNvCxnSpPr/>
            <p:nvPr/>
          </p:nvCxnSpPr>
          <p:spPr bwMode="auto">
            <a:xfrm rot="5400000">
              <a:off x="5405536" y="3405478"/>
              <a:ext cx="0" cy="226911"/>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51" name="组合 250"/>
          <p:cNvGrpSpPr/>
          <p:nvPr/>
        </p:nvGrpSpPr>
        <p:grpSpPr>
          <a:xfrm>
            <a:off x="1845930" y="1424744"/>
            <a:ext cx="360039" cy="119168"/>
            <a:chOff x="5292080" y="3452075"/>
            <a:chExt cx="360039" cy="119168"/>
          </a:xfrm>
        </p:grpSpPr>
        <p:sp>
          <p:nvSpPr>
            <p:cNvPr id="252" name="等腰三角形 251"/>
            <p:cNvSpPr/>
            <p:nvPr/>
          </p:nvSpPr>
          <p:spPr bwMode="auto">
            <a:xfrm rot="5400000">
              <a:off x="5525971" y="3445094"/>
              <a:ext cx="119168" cy="133129"/>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25000" noProof="0">
                <a:ln>
                  <a:noFill/>
                </a:ln>
                <a:solidFill>
                  <a:srgbClr val="000000"/>
                </a:solidFill>
                <a:effectLst/>
                <a:uLnTx/>
                <a:uFillTx/>
                <a:latin typeface="Arial" panose="020B0604020202020204" pitchFamily="34" charset="0"/>
                <a:ea typeface="宋体" pitchFamily="2" charset="-122"/>
                <a:cs typeface="+mn-cs"/>
              </a:endParaRPr>
            </a:p>
          </p:txBody>
        </p:sp>
        <p:cxnSp>
          <p:nvCxnSpPr>
            <p:cNvPr id="253" name="直接连接符 252"/>
            <p:cNvCxnSpPr/>
            <p:nvPr/>
          </p:nvCxnSpPr>
          <p:spPr bwMode="auto">
            <a:xfrm rot="5400000">
              <a:off x="5405536" y="3405478"/>
              <a:ext cx="0" cy="226911"/>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70" name="文本框 269"/>
          <p:cNvSpPr txBox="1"/>
          <p:nvPr/>
        </p:nvSpPr>
        <p:spPr>
          <a:xfrm>
            <a:off x="1197857" y="2419041"/>
            <a:ext cx="610398" cy="276999"/>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200" b="1" i="0" u="none" strike="noStrike" kern="1200" cap="none" spc="0" normalizeH="0" baseline="0" noProof="0" dirty="0">
                <a:ln>
                  <a:noFill/>
                </a:ln>
                <a:solidFill>
                  <a:srgbClr val="000000"/>
                </a:solidFill>
                <a:effectLst/>
                <a:uLnTx/>
                <a:uFillTx/>
                <a:latin typeface="Arial" panose="020B0604020202020204" pitchFamily="34" charset="0"/>
                <a:ea typeface="宋体" pitchFamily="2" charset="-122"/>
                <a:cs typeface="+mn-cs"/>
              </a:rPr>
              <a:t>[7:0]</a:t>
            </a:r>
            <a:endParaRPr kumimoji="0" lang="zh-CN" altLang="en-US" sz="1200" b="1" i="0" u="none" strike="noStrike" kern="1200" cap="none" spc="0" normalizeH="0" baseline="0" noProof="0" dirty="0">
              <a:ln>
                <a:noFill/>
              </a:ln>
              <a:solidFill>
                <a:srgbClr val="000000"/>
              </a:solidFill>
              <a:effectLst/>
              <a:uLnTx/>
              <a:uFillTx/>
              <a:latin typeface="Arial" panose="020B0604020202020204" pitchFamily="34" charset="0"/>
              <a:ea typeface="宋体" pitchFamily="2" charset="-122"/>
              <a:cs typeface="+mn-cs"/>
            </a:endParaRPr>
          </a:p>
        </p:txBody>
      </p:sp>
      <p:sp>
        <p:nvSpPr>
          <p:cNvPr id="308" name="文本框 307"/>
          <p:cNvSpPr txBox="1"/>
          <p:nvPr/>
        </p:nvSpPr>
        <p:spPr>
          <a:xfrm>
            <a:off x="787257" y="1369699"/>
            <a:ext cx="1130680" cy="246221"/>
          </a:xfrm>
          <a:prstGeom prst="rect">
            <a:avLst/>
          </a:prstGeom>
          <a:noFill/>
        </p:spPr>
        <p:txBody>
          <a:bodyPr wrap="square" rtlCol="0">
            <a:spAutoFit/>
          </a:body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000" b="0" i="0" u="none" strike="noStrike" kern="1200" cap="none" spc="0" normalizeH="0" baseline="0" noProof="0" dirty="0" err="1">
                <a:ln>
                  <a:noFill/>
                </a:ln>
                <a:solidFill>
                  <a:srgbClr val="000000"/>
                </a:solidFill>
                <a:effectLst/>
                <a:uLnTx/>
                <a:uFillTx/>
                <a:latin typeface="Arial" panose="020B0604020202020204" pitchFamily="34" charset="0"/>
                <a:ea typeface="宋体" pitchFamily="2" charset="-122"/>
                <a:cs typeface="+mn-cs"/>
              </a:rPr>
              <a:t>GateMARMUX</a:t>
            </a:r>
            <a:endParaRPr kumimoji="0" lang="zh-CN" altLang="en-US" sz="1000" b="0" i="0" u="none" strike="noStrike" kern="1200" cap="none" spc="0" normalizeH="0" baseline="0" noProof="0" dirty="0">
              <a:ln>
                <a:noFill/>
              </a:ln>
              <a:solidFill>
                <a:srgbClr val="000000"/>
              </a:solidFill>
              <a:effectLst/>
              <a:uLnTx/>
              <a:uFillTx/>
              <a:latin typeface="Arial" panose="020B0604020202020204" pitchFamily="34" charset="0"/>
              <a:ea typeface="宋体" pitchFamily="2" charset="-122"/>
              <a:cs typeface="+mn-cs"/>
            </a:endParaRPr>
          </a:p>
        </p:txBody>
      </p:sp>
      <p:sp>
        <p:nvSpPr>
          <p:cNvPr id="309" name="文本框 308"/>
          <p:cNvSpPr txBox="1"/>
          <p:nvPr/>
        </p:nvSpPr>
        <p:spPr>
          <a:xfrm>
            <a:off x="3311140" y="1546909"/>
            <a:ext cx="695029" cy="246221"/>
          </a:xfrm>
          <a:prstGeom prst="rect">
            <a:avLst/>
          </a:prstGeom>
          <a:noFill/>
        </p:spPr>
        <p:txBody>
          <a:bodyPr wrap="square" rtlCol="0">
            <a:spAutoFit/>
          </a:body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000" b="0" i="0" u="none" strike="noStrike" kern="1200" cap="none" spc="0" normalizeH="0" baseline="0" noProof="0" dirty="0">
                <a:ln>
                  <a:noFill/>
                </a:ln>
                <a:solidFill>
                  <a:srgbClr val="000000"/>
                </a:solidFill>
                <a:effectLst/>
                <a:uLnTx/>
                <a:uFillTx/>
                <a:latin typeface="Arial" panose="020B0604020202020204" pitchFamily="34" charset="0"/>
                <a:ea typeface="宋体" pitchFamily="2" charset="-122"/>
                <a:cs typeface="+mn-cs"/>
              </a:rPr>
              <a:t>LD.PC</a:t>
            </a:r>
            <a:endParaRPr kumimoji="0" lang="zh-CN" altLang="en-US" sz="1000" b="0" i="0" u="none" strike="noStrike" kern="1200" cap="none" spc="0" normalizeH="0" baseline="0" noProof="0" dirty="0">
              <a:ln>
                <a:noFill/>
              </a:ln>
              <a:solidFill>
                <a:srgbClr val="000000"/>
              </a:solidFill>
              <a:effectLst/>
              <a:uLnTx/>
              <a:uFillTx/>
              <a:latin typeface="Arial" panose="020B0604020202020204" pitchFamily="34" charset="0"/>
              <a:ea typeface="宋体" pitchFamily="2" charset="-122"/>
              <a:cs typeface="+mn-cs"/>
            </a:endParaRPr>
          </a:p>
        </p:txBody>
      </p:sp>
      <p:grpSp>
        <p:nvGrpSpPr>
          <p:cNvPr id="316" name="组合 315"/>
          <p:cNvGrpSpPr/>
          <p:nvPr/>
        </p:nvGrpSpPr>
        <p:grpSpPr>
          <a:xfrm>
            <a:off x="3281052" y="2014654"/>
            <a:ext cx="396344" cy="215444"/>
            <a:chOff x="7272000" y="2565484"/>
            <a:chExt cx="396344" cy="215444"/>
          </a:xfrm>
        </p:grpSpPr>
        <p:cxnSp>
          <p:nvCxnSpPr>
            <p:cNvPr id="317" name="直接连接符 316"/>
            <p:cNvCxnSpPr/>
            <p:nvPr/>
          </p:nvCxnSpPr>
          <p:spPr bwMode="auto">
            <a:xfrm flipH="1">
              <a:off x="7272000" y="2626896"/>
              <a:ext cx="144000" cy="1080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18" name="文本框 317"/>
            <p:cNvSpPr txBox="1"/>
            <p:nvPr/>
          </p:nvSpPr>
          <p:spPr>
            <a:xfrm>
              <a:off x="7308344" y="2565484"/>
              <a:ext cx="360000" cy="215444"/>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rPr>
                <a:t>16</a:t>
              </a:r>
              <a:endParaRPr kumimoji="0" lang="zh-CN" altLang="en-US" sz="12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endParaRPr>
            </a:p>
          </p:txBody>
        </p:sp>
      </p:grpSp>
      <p:grpSp>
        <p:nvGrpSpPr>
          <p:cNvPr id="319" name="组合 318"/>
          <p:cNvGrpSpPr/>
          <p:nvPr/>
        </p:nvGrpSpPr>
        <p:grpSpPr>
          <a:xfrm>
            <a:off x="2350548" y="2176846"/>
            <a:ext cx="396344" cy="215444"/>
            <a:chOff x="7272000" y="2565484"/>
            <a:chExt cx="396344" cy="215444"/>
          </a:xfrm>
        </p:grpSpPr>
        <p:cxnSp>
          <p:nvCxnSpPr>
            <p:cNvPr id="320" name="直接连接符 319"/>
            <p:cNvCxnSpPr/>
            <p:nvPr/>
          </p:nvCxnSpPr>
          <p:spPr bwMode="auto">
            <a:xfrm flipH="1">
              <a:off x="7272000" y="2626896"/>
              <a:ext cx="144000" cy="1080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21" name="文本框 320"/>
            <p:cNvSpPr txBox="1"/>
            <p:nvPr/>
          </p:nvSpPr>
          <p:spPr>
            <a:xfrm>
              <a:off x="7308344" y="2565484"/>
              <a:ext cx="360000" cy="215444"/>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rPr>
                <a:t>16</a:t>
              </a:r>
              <a:endParaRPr kumimoji="0" lang="zh-CN" altLang="en-US" sz="12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endParaRPr>
            </a:p>
          </p:txBody>
        </p:sp>
      </p:grpSp>
      <p:grpSp>
        <p:nvGrpSpPr>
          <p:cNvPr id="322" name="组合 321"/>
          <p:cNvGrpSpPr/>
          <p:nvPr/>
        </p:nvGrpSpPr>
        <p:grpSpPr>
          <a:xfrm>
            <a:off x="1983416" y="2176846"/>
            <a:ext cx="396344" cy="215444"/>
            <a:chOff x="7272000" y="2565484"/>
            <a:chExt cx="396344" cy="215444"/>
          </a:xfrm>
        </p:grpSpPr>
        <p:cxnSp>
          <p:nvCxnSpPr>
            <p:cNvPr id="323" name="直接连接符 322"/>
            <p:cNvCxnSpPr/>
            <p:nvPr/>
          </p:nvCxnSpPr>
          <p:spPr bwMode="auto">
            <a:xfrm flipH="1">
              <a:off x="7272000" y="2626896"/>
              <a:ext cx="144000" cy="1080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24" name="文本框 323"/>
            <p:cNvSpPr txBox="1"/>
            <p:nvPr/>
          </p:nvSpPr>
          <p:spPr>
            <a:xfrm>
              <a:off x="7308344" y="2565484"/>
              <a:ext cx="360000" cy="215444"/>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rPr>
                <a:t>16</a:t>
              </a:r>
              <a:endParaRPr kumimoji="0" lang="zh-CN" altLang="en-US" sz="12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endParaRPr>
            </a:p>
          </p:txBody>
        </p:sp>
      </p:grpSp>
      <p:grpSp>
        <p:nvGrpSpPr>
          <p:cNvPr id="338" name="组合 337"/>
          <p:cNvGrpSpPr/>
          <p:nvPr/>
        </p:nvGrpSpPr>
        <p:grpSpPr>
          <a:xfrm>
            <a:off x="2080239" y="3105493"/>
            <a:ext cx="360039" cy="119168"/>
            <a:chOff x="5292080" y="3452075"/>
            <a:chExt cx="360039" cy="119168"/>
          </a:xfrm>
        </p:grpSpPr>
        <p:sp>
          <p:nvSpPr>
            <p:cNvPr id="339" name="等腰三角形 338"/>
            <p:cNvSpPr/>
            <p:nvPr/>
          </p:nvSpPr>
          <p:spPr bwMode="auto">
            <a:xfrm rot="5400000">
              <a:off x="5525971" y="3445094"/>
              <a:ext cx="119168" cy="133129"/>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25000" noProof="0">
                <a:ln>
                  <a:noFill/>
                </a:ln>
                <a:solidFill>
                  <a:srgbClr val="000000"/>
                </a:solidFill>
                <a:effectLst/>
                <a:uLnTx/>
                <a:uFillTx/>
                <a:latin typeface="Arial" panose="020B0604020202020204" pitchFamily="34" charset="0"/>
                <a:ea typeface="宋体" pitchFamily="2" charset="-122"/>
                <a:cs typeface="+mn-cs"/>
              </a:endParaRPr>
            </a:p>
          </p:txBody>
        </p:sp>
        <p:cxnSp>
          <p:nvCxnSpPr>
            <p:cNvPr id="340" name="直接连接符 339"/>
            <p:cNvCxnSpPr/>
            <p:nvPr/>
          </p:nvCxnSpPr>
          <p:spPr bwMode="auto">
            <a:xfrm rot="5400000">
              <a:off x="5405536" y="3405478"/>
              <a:ext cx="0" cy="226911"/>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341" name="文本框 340"/>
          <p:cNvSpPr txBox="1"/>
          <p:nvPr/>
        </p:nvSpPr>
        <p:spPr>
          <a:xfrm>
            <a:off x="1136717" y="3046345"/>
            <a:ext cx="991968" cy="246221"/>
          </a:xfrm>
          <a:prstGeom prst="rect">
            <a:avLst/>
          </a:prstGeom>
          <a:noFill/>
        </p:spPr>
        <p:txBody>
          <a:bodyPr wrap="square" rtlCol="0">
            <a:spAutoFit/>
          </a:body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000" b="0" i="0" u="none" strike="noStrike" kern="1200" cap="none" spc="0" normalizeH="0" baseline="0" noProof="0" dirty="0">
                <a:ln>
                  <a:noFill/>
                </a:ln>
                <a:solidFill>
                  <a:srgbClr val="000000"/>
                </a:solidFill>
                <a:effectLst/>
                <a:uLnTx/>
                <a:uFillTx/>
                <a:latin typeface="Arial" panose="020B0604020202020204" pitchFamily="34" charset="0"/>
                <a:ea typeface="宋体" pitchFamily="2" charset="-122"/>
                <a:cs typeface="+mn-cs"/>
              </a:rPr>
              <a:t>ADDR2MUX</a:t>
            </a:r>
            <a:endParaRPr kumimoji="0" lang="zh-CN" altLang="en-US" sz="1000" b="0" i="0" u="none" strike="noStrike" kern="1200" cap="none" spc="0" normalizeH="0" baseline="0" noProof="0" dirty="0">
              <a:ln>
                <a:noFill/>
              </a:ln>
              <a:solidFill>
                <a:srgbClr val="000000"/>
              </a:solidFill>
              <a:effectLst/>
              <a:uLnTx/>
              <a:uFillTx/>
              <a:latin typeface="Arial" panose="020B0604020202020204" pitchFamily="34" charset="0"/>
              <a:ea typeface="宋体" pitchFamily="2" charset="-122"/>
              <a:cs typeface="+mn-cs"/>
            </a:endParaRPr>
          </a:p>
        </p:txBody>
      </p:sp>
      <p:grpSp>
        <p:nvGrpSpPr>
          <p:cNvPr id="325" name="组合 324"/>
          <p:cNvGrpSpPr/>
          <p:nvPr/>
        </p:nvGrpSpPr>
        <p:grpSpPr>
          <a:xfrm>
            <a:off x="4585967" y="2176846"/>
            <a:ext cx="396344" cy="215444"/>
            <a:chOff x="7272000" y="2565484"/>
            <a:chExt cx="396344" cy="215444"/>
          </a:xfrm>
        </p:grpSpPr>
        <p:cxnSp>
          <p:nvCxnSpPr>
            <p:cNvPr id="326" name="直接连接符 325"/>
            <p:cNvCxnSpPr/>
            <p:nvPr/>
          </p:nvCxnSpPr>
          <p:spPr bwMode="auto">
            <a:xfrm flipH="1">
              <a:off x="7272000" y="2626896"/>
              <a:ext cx="144000" cy="1080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27" name="文本框 326"/>
            <p:cNvSpPr txBox="1"/>
            <p:nvPr/>
          </p:nvSpPr>
          <p:spPr>
            <a:xfrm>
              <a:off x="7308344" y="2565484"/>
              <a:ext cx="360000" cy="215444"/>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rPr>
                <a:t>16</a:t>
              </a:r>
              <a:endParaRPr kumimoji="0" lang="zh-CN" altLang="en-US" sz="12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endParaRPr>
            </a:p>
          </p:txBody>
        </p:sp>
      </p:grpSp>
      <p:grpSp>
        <p:nvGrpSpPr>
          <p:cNvPr id="364" name="组合 363"/>
          <p:cNvGrpSpPr/>
          <p:nvPr/>
        </p:nvGrpSpPr>
        <p:grpSpPr>
          <a:xfrm>
            <a:off x="2170281" y="5732800"/>
            <a:ext cx="360039" cy="119168"/>
            <a:chOff x="5292080" y="3452075"/>
            <a:chExt cx="360039" cy="119168"/>
          </a:xfrm>
        </p:grpSpPr>
        <p:sp>
          <p:nvSpPr>
            <p:cNvPr id="365" name="等腰三角形 364"/>
            <p:cNvSpPr/>
            <p:nvPr/>
          </p:nvSpPr>
          <p:spPr bwMode="auto">
            <a:xfrm rot="5400000">
              <a:off x="5525971" y="3445094"/>
              <a:ext cx="119168" cy="133129"/>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25000" noProof="0">
                <a:ln>
                  <a:noFill/>
                </a:ln>
                <a:solidFill>
                  <a:srgbClr val="000000"/>
                </a:solidFill>
                <a:effectLst/>
                <a:uLnTx/>
                <a:uFillTx/>
                <a:latin typeface="Arial" panose="020B0604020202020204" pitchFamily="34" charset="0"/>
                <a:ea typeface="宋体" pitchFamily="2" charset="-122"/>
                <a:cs typeface="+mn-cs"/>
              </a:endParaRPr>
            </a:p>
          </p:txBody>
        </p:sp>
        <p:cxnSp>
          <p:nvCxnSpPr>
            <p:cNvPr id="366" name="直接连接符 365"/>
            <p:cNvCxnSpPr/>
            <p:nvPr/>
          </p:nvCxnSpPr>
          <p:spPr bwMode="auto">
            <a:xfrm rot="5400000">
              <a:off x="5405536" y="3405478"/>
              <a:ext cx="0" cy="226911"/>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367" name="文本框 366"/>
          <p:cNvSpPr txBox="1"/>
          <p:nvPr/>
        </p:nvSpPr>
        <p:spPr>
          <a:xfrm>
            <a:off x="1557897" y="5669274"/>
            <a:ext cx="744104" cy="246221"/>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000" b="0" i="0" u="none" strike="noStrike" kern="1200" cap="none" spc="0" normalizeH="0" baseline="0" noProof="0" dirty="0">
                <a:ln>
                  <a:noFill/>
                </a:ln>
                <a:solidFill>
                  <a:srgbClr val="000000"/>
                </a:solidFill>
                <a:effectLst/>
                <a:uLnTx/>
                <a:uFillTx/>
                <a:latin typeface="Arial" panose="020B0604020202020204" pitchFamily="34" charset="0"/>
                <a:ea typeface="宋体" pitchFamily="2" charset="-122"/>
                <a:cs typeface="+mn-cs"/>
              </a:rPr>
              <a:t>LD.MDR</a:t>
            </a:r>
            <a:endParaRPr kumimoji="0" lang="zh-CN" altLang="en-US" sz="1000" b="0" i="0" u="none" strike="noStrike" kern="1200" cap="none" spc="0" normalizeH="0" baseline="0" noProof="0" dirty="0">
              <a:ln>
                <a:noFill/>
              </a:ln>
              <a:solidFill>
                <a:srgbClr val="000000"/>
              </a:solidFill>
              <a:effectLst/>
              <a:uLnTx/>
              <a:uFillTx/>
              <a:latin typeface="Arial" panose="020B0604020202020204" pitchFamily="34" charset="0"/>
              <a:ea typeface="宋体" pitchFamily="2" charset="-122"/>
              <a:cs typeface="+mn-cs"/>
            </a:endParaRPr>
          </a:p>
        </p:txBody>
      </p:sp>
      <p:sp>
        <p:nvSpPr>
          <p:cNvPr id="392" name="梯形 391"/>
          <p:cNvSpPr/>
          <p:nvPr/>
        </p:nvSpPr>
        <p:spPr bwMode="auto">
          <a:xfrm>
            <a:off x="2187064" y="6122668"/>
            <a:ext cx="773415" cy="227440"/>
          </a:xfrm>
          <a:prstGeom prst="trapezoid">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0" rIns="91440" bIns="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000" b="1" i="0" u="none" strike="noStrike" kern="1200" cap="none" spc="0" normalizeH="0" baseline="0" noProof="0" dirty="0">
                <a:ln>
                  <a:noFill/>
                </a:ln>
                <a:solidFill>
                  <a:srgbClr val="FFFFFF"/>
                </a:solidFill>
                <a:effectLst/>
                <a:uLnTx/>
                <a:uFillTx/>
                <a:latin typeface="Arial" panose="020B0604020202020204" pitchFamily="34" charset="0"/>
                <a:ea typeface="宋体" pitchFamily="2" charset="-122"/>
                <a:cs typeface="+mn-cs"/>
              </a:rPr>
              <a:t>MUX</a:t>
            </a:r>
            <a:endParaRPr kumimoji="0" lang="zh-CN" altLang="en-US" sz="1000" b="1" i="0" u="none" strike="noStrike" kern="1200" cap="none" spc="0" normalizeH="0" baseline="0" noProof="0" dirty="0">
              <a:ln>
                <a:noFill/>
              </a:ln>
              <a:solidFill>
                <a:srgbClr val="FFFFFF"/>
              </a:solidFill>
              <a:effectLst/>
              <a:uLnTx/>
              <a:uFillTx/>
              <a:latin typeface="Arial" panose="020B0604020202020204" pitchFamily="34" charset="0"/>
              <a:ea typeface="宋体" pitchFamily="2" charset="-122"/>
              <a:cs typeface="+mn-cs"/>
            </a:endParaRPr>
          </a:p>
        </p:txBody>
      </p:sp>
      <p:cxnSp>
        <p:nvCxnSpPr>
          <p:cNvPr id="393" name="直接连接符 392"/>
          <p:cNvCxnSpPr/>
          <p:nvPr/>
        </p:nvCxnSpPr>
        <p:spPr bwMode="auto">
          <a:xfrm flipV="1">
            <a:off x="2277977" y="6368448"/>
            <a:ext cx="0" cy="208800"/>
          </a:xfrm>
          <a:prstGeom prst="line">
            <a:avLst/>
          </a:prstGeom>
          <a:solidFill>
            <a:schemeClr val="accent1"/>
          </a:solidFill>
          <a:ln w="4127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4" name="直接连接符 393"/>
          <p:cNvCxnSpPr/>
          <p:nvPr/>
        </p:nvCxnSpPr>
        <p:spPr bwMode="auto">
          <a:xfrm>
            <a:off x="1197857" y="5351128"/>
            <a:ext cx="0" cy="1224000"/>
          </a:xfrm>
          <a:prstGeom prst="line">
            <a:avLst/>
          </a:prstGeom>
          <a:solidFill>
            <a:schemeClr val="accent1"/>
          </a:solidFill>
          <a:ln w="412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5" name="直接连接符 394"/>
          <p:cNvCxnSpPr/>
          <p:nvPr/>
        </p:nvCxnSpPr>
        <p:spPr bwMode="auto">
          <a:xfrm>
            <a:off x="3104495" y="5904000"/>
            <a:ext cx="0" cy="309600"/>
          </a:xfrm>
          <a:prstGeom prst="line">
            <a:avLst/>
          </a:prstGeom>
          <a:solidFill>
            <a:schemeClr val="accent1"/>
          </a:solidFill>
          <a:ln w="412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6" name="直接连接符 395"/>
          <p:cNvCxnSpPr/>
          <p:nvPr/>
        </p:nvCxnSpPr>
        <p:spPr bwMode="auto">
          <a:xfrm rot="5400000" flipH="1">
            <a:off x="3248479" y="6058435"/>
            <a:ext cx="0" cy="288000"/>
          </a:xfrm>
          <a:prstGeom prst="line">
            <a:avLst/>
          </a:prstGeom>
          <a:solidFill>
            <a:schemeClr val="accent1"/>
          </a:solidFill>
          <a:ln w="41275" cap="flat" cmpd="sng" algn="ctr">
            <a:solidFill>
              <a:schemeClr val="tx1"/>
            </a:solidFill>
            <a:prstDash val="solid"/>
            <a:round/>
            <a:headEnd type="triangl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400" name="组合 399"/>
          <p:cNvGrpSpPr/>
          <p:nvPr/>
        </p:nvGrpSpPr>
        <p:grpSpPr>
          <a:xfrm>
            <a:off x="1837251" y="6173636"/>
            <a:ext cx="360039" cy="119168"/>
            <a:chOff x="5292080" y="3452075"/>
            <a:chExt cx="360039" cy="119168"/>
          </a:xfrm>
        </p:grpSpPr>
        <p:sp>
          <p:nvSpPr>
            <p:cNvPr id="401" name="等腰三角形 400"/>
            <p:cNvSpPr/>
            <p:nvPr/>
          </p:nvSpPr>
          <p:spPr bwMode="auto">
            <a:xfrm rot="5400000">
              <a:off x="5525971" y="3445094"/>
              <a:ext cx="119168" cy="133129"/>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25000" noProof="0">
                <a:ln>
                  <a:noFill/>
                </a:ln>
                <a:solidFill>
                  <a:srgbClr val="000000"/>
                </a:solidFill>
                <a:effectLst/>
                <a:uLnTx/>
                <a:uFillTx/>
                <a:latin typeface="Arial" panose="020B0604020202020204" pitchFamily="34" charset="0"/>
                <a:ea typeface="宋体" pitchFamily="2" charset="-122"/>
                <a:cs typeface="+mn-cs"/>
              </a:endParaRPr>
            </a:p>
          </p:txBody>
        </p:sp>
        <p:cxnSp>
          <p:nvCxnSpPr>
            <p:cNvPr id="402" name="直接连接符 401"/>
            <p:cNvCxnSpPr/>
            <p:nvPr/>
          </p:nvCxnSpPr>
          <p:spPr bwMode="auto">
            <a:xfrm rot="5400000">
              <a:off x="5405536" y="3405478"/>
              <a:ext cx="0" cy="226911"/>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403" name="文本框 402"/>
          <p:cNvSpPr txBox="1"/>
          <p:nvPr/>
        </p:nvSpPr>
        <p:spPr>
          <a:xfrm>
            <a:off x="1294916" y="6110110"/>
            <a:ext cx="695029" cy="246221"/>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000" b="0" i="0" u="none" strike="noStrike" kern="1200" cap="none" spc="0" normalizeH="0" baseline="0" noProof="0" dirty="0">
                <a:ln>
                  <a:noFill/>
                </a:ln>
                <a:solidFill>
                  <a:srgbClr val="000000"/>
                </a:solidFill>
                <a:effectLst/>
                <a:uLnTx/>
                <a:uFillTx/>
                <a:latin typeface="Arial" panose="020B0604020202020204" pitchFamily="34" charset="0"/>
                <a:ea typeface="宋体" pitchFamily="2" charset="-122"/>
                <a:cs typeface="+mn-cs"/>
              </a:rPr>
              <a:t>MIO.EN</a:t>
            </a:r>
            <a:endParaRPr kumimoji="0" lang="zh-CN" altLang="en-US" sz="1000" b="0" i="0" u="none" strike="noStrike" kern="1200" cap="none" spc="0" normalizeH="0" baseline="0" noProof="0" dirty="0">
              <a:ln>
                <a:noFill/>
              </a:ln>
              <a:solidFill>
                <a:srgbClr val="000000"/>
              </a:solidFill>
              <a:effectLst/>
              <a:uLnTx/>
              <a:uFillTx/>
              <a:latin typeface="Arial" panose="020B0604020202020204" pitchFamily="34" charset="0"/>
              <a:ea typeface="宋体" pitchFamily="2" charset="-122"/>
              <a:cs typeface="+mn-cs"/>
            </a:endParaRPr>
          </a:p>
        </p:txBody>
      </p:sp>
      <p:grpSp>
        <p:nvGrpSpPr>
          <p:cNvPr id="404" name="组合 403"/>
          <p:cNvGrpSpPr/>
          <p:nvPr/>
        </p:nvGrpSpPr>
        <p:grpSpPr>
          <a:xfrm>
            <a:off x="2426458" y="5380465"/>
            <a:ext cx="360039" cy="119168"/>
            <a:chOff x="5292080" y="3452075"/>
            <a:chExt cx="360039" cy="119168"/>
          </a:xfrm>
        </p:grpSpPr>
        <p:sp>
          <p:nvSpPr>
            <p:cNvPr id="405" name="等腰三角形 404"/>
            <p:cNvSpPr/>
            <p:nvPr/>
          </p:nvSpPr>
          <p:spPr bwMode="auto">
            <a:xfrm rot="5400000">
              <a:off x="5525971" y="3445094"/>
              <a:ext cx="119168" cy="133129"/>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25000" noProof="0">
                <a:ln>
                  <a:noFill/>
                </a:ln>
                <a:solidFill>
                  <a:srgbClr val="000000"/>
                </a:solidFill>
                <a:effectLst/>
                <a:uLnTx/>
                <a:uFillTx/>
                <a:latin typeface="Arial" panose="020B0604020202020204" pitchFamily="34" charset="0"/>
                <a:ea typeface="宋体" pitchFamily="2" charset="-122"/>
                <a:cs typeface="+mn-cs"/>
              </a:endParaRPr>
            </a:p>
          </p:txBody>
        </p:sp>
        <p:cxnSp>
          <p:nvCxnSpPr>
            <p:cNvPr id="406" name="直接连接符 405"/>
            <p:cNvCxnSpPr/>
            <p:nvPr/>
          </p:nvCxnSpPr>
          <p:spPr bwMode="auto">
            <a:xfrm rot="5400000">
              <a:off x="5405536" y="3405478"/>
              <a:ext cx="0" cy="226911"/>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407" name="文本框 406"/>
          <p:cNvSpPr txBox="1"/>
          <p:nvPr/>
        </p:nvSpPr>
        <p:spPr>
          <a:xfrm>
            <a:off x="1629907" y="5333967"/>
            <a:ext cx="842646" cy="246221"/>
          </a:xfrm>
          <a:prstGeom prst="rect">
            <a:avLst/>
          </a:prstGeom>
          <a:noFill/>
        </p:spPr>
        <p:txBody>
          <a:bodyPr wrap="square" rtlCol="0">
            <a:spAutoFit/>
          </a:body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000" b="0" i="0" u="none" strike="noStrike" kern="1200" cap="none" spc="0" normalizeH="0" baseline="0" noProof="0" dirty="0" err="1">
                <a:ln>
                  <a:noFill/>
                </a:ln>
                <a:solidFill>
                  <a:srgbClr val="000000"/>
                </a:solidFill>
                <a:effectLst/>
                <a:uLnTx/>
                <a:uFillTx/>
                <a:latin typeface="Arial" panose="020B0604020202020204" pitchFamily="34" charset="0"/>
                <a:ea typeface="宋体" pitchFamily="2" charset="-122"/>
                <a:cs typeface="+mn-cs"/>
              </a:rPr>
              <a:t>GateMDR</a:t>
            </a:r>
            <a:endParaRPr kumimoji="0" lang="zh-CN" altLang="en-US" sz="1000" b="0" i="0" u="none" strike="noStrike" kern="1200" cap="none" spc="0" normalizeH="0" baseline="0" noProof="0" dirty="0">
              <a:ln>
                <a:noFill/>
              </a:ln>
              <a:solidFill>
                <a:srgbClr val="000000"/>
              </a:solidFill>
              <a:effectLst/>
              <a:uLnTx/>
              <a:uFillTx/>
              <a:latin typeface="Arial" panose="020B0604020202020204" pitchFamily="34" charset="0"/>
              <a:ea typeface="宋体" pitchFamily="2" charset="-122"/>
              <a:cs typeface="+mn-cs"/>
            </a:endParaRPr>
          </a:p>
        </p:txBody>
      </p:sp>
      <p:grpSp>
        <p:nvGrpSpPr>
          <p:cNvPr id="412" name="组合 411"/>
          <p:cNvGrpSpPr/>
          <p:nvPr/>
        </p:nvGrpSpPr>
        <p:grpSpPr>
          <a:xfrm>
            <a:off x="2174743" y="1170445"/>
            <a:ext cx="396344" cy="215444"/>
            <a:chOff x="7272000" y="2565484"/>
            <a:chExt cx="396344" cy="215444"/>
          </a:xfrm>
        </p:grpSpPr>
        <p:cxnSp>
          <p:nvCxnSpPr>
            <p:cNvPr id="413" name="直接连接符 412"/>
            <p:cNvCxnSpPr/>
            <p:nvPr/>
          </p:nvCxnSpPr>
          <p:spPr bwMode="auto">
            <a:xfrm flipH="1">
              <a:off x="7272000" y="2626896"/>
              <a:ext cx="144000" cy="1080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14" name="文本框 413"/>
            <p:cNvSpPr txBox="1"/>
            <p:nvPr/>
          </p:nvSpPr>
          <p:spPr>
            <a:xfrm>
              <a:off x="7308344" y="2565484"/>
              <a:ext cx="360000" cy="215444"/>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rPr>
                <a:t>16</a:t>
              </a:r>
              <a:endParaRPr kumimoji="0" lang="zh-CN" altLang="en-US" sz="12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endParaRPr>
            </a:p>
          </p:txBody>
        </p:sp>
      </p:grpSp>
      <p:grpSp>
        <p:nvGrpSpPr>
          <p:cNvPr id="421" name="组合 420"/>
          <p:cNvGrpSpPr/>
          <p:nvPr/>
        </p:nvGrpSpPr>
        <p:grpSpPr>
          <a:xfrm>
            <a:off x="1134212" y="5442899"/>
            <a:ext cx="396344" cy="215444"/>
            <a:chOff x="7272000" y="2565484"/>
            <a:chExt cx="396344" cy="215444"/>
          </a:xfrm>
        </p:grpSpPr>
        <p:cxnSp>
          <p:nvCxnSpPr>
            <p:cNvPr id="422" name="直接连接符 421"/>
            <p:cNvCxnSpPr/>
            <p:nvPr/>
          </p:nvCxnSpPr>
          <p:spPr bwMode="auto">
            <a:xfrm flipH="1">
              <a:off x="7272000" y="2626896"/>
              <a:ext cx="144000" cy="1080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23" name="文本框 422"/>
            <p:cNvSpPr txBox="1"/>
            <p:nvPr/>
          </p:nvSpPr>
          <p:spPr>
            <a:xfrm>
              <a:off x="7308344" y="2565484"/>
              <a:ext cx="360000" cy="215444"/>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rPr>
                <a:t>16</a:t>
              </a:r>
              <a:endParaRPr kumimoji="0" lang="zh-CN" altLang="en-US" sz="12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endParaRPr>
            </a:p>
          </p:txBody>
        </p:sp>
      </p:grpSp>
      <p:grpSp>
        <p:nvGrpSpPr>
          <p:cNvPr id="424" name="组合 423"/>
          <p:cNvGrpSpPr/>
          <p:nvPr/>
        </p:nvGrpSpPr>
        <p:grpSpPr>
          <a:xfrm>
            <a:off x="2978204" y="6542014"/>
            <a:ext cx="360000" cy="221857"/>
            <a:chOff x="5898218" y="3494595"/>
            <a:chExt cx="360000" cy="221857"/>
          </a:xfrm>
        </p:grpSpPr>
        <p:cxnSp>
          <p:nvCxnSpPr>
            <p:cNvPr id="425" name="直接连接符 424"/>
            <p:cNvCxnSpPr/>
            <p:nvPr/>
          </p:nvCxnSpPr>
          <p:spPr bwMode="auto">
            <a:xfrm flipH="1">
              <a:off x="5959620" y="3494595"/>
              <a:ext cx="144000" cy="1080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26" name="文本框 425"/>
            <p:cNvSpPr txBox="1"/>
            <p:nvPr/>
          </p:nvSpPr>
          <p:spPr>
            <a:xfrm>
              <a:off x="5898218" y="3501008"/>
              <a:ext cx="360000" cy="215444"/>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rPr>
                <a:t>16</a:t>
              </a:r>
              <a:endParaRPr kumimoji="0" lang="zh-CN" altLang="en-US" sz="12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endParaRPr>
            </a:p>
          </p:txBody>
        </p:sp>
      </p:grpSp>
      <p:cxnSp>
        <p:nvCxnSpPr>
          <p:cNvPr id="44" name="直接连接符 43"/>
          <p:cNvCxnSpPr/>
          <p:nvPr/>
        </p:nvCxnSpPr>
        <p:spPr bwMode="auto">
          <a:xfrm>
            <a:off x="8971840" y="980728"/>
            <a:ext cx="2881" cy="4370400"/>
          </a:xfrm>
          <a:prstGeom prst="line">
            <a:avLst/>
          </a:prstGeom>
          <a:solidFill>
            <a:schemeClr val="accent1"/>
          </a:solidFill>
          <a:ln w="1270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 name="直接连接符 42"/>
          <p:cNvCxnSpPr/>
          <p:nvPr/>
        </p:nvCxnSpPr>
        <p:spPr bwMode="auto">
          <a:xfrm>
            <a:off x="621793" y="5288328"/>
            <a:ext cx="8344800" cy="0"/>
          </a:xfrm>
          <a:prstGeom prst="line">
            <a:avLst/>
          </a:prstGeom>
          <a:solidFill>
            <a:schemeClr val="accent1"/>
          </a:solidFill>
          <a:ln w="127000" cap="flat" cmpd="sng" algn="ctr">
            <a:solidFill>
              <a:schemeClr val="tx1"/>
            </a:solidFill>
            <a:prstDash val="solid"/>
            <a:round/>
            <a:headEnd type="triangl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 name="流程图: 手动操作 4"/>
          <p:cNvSpPr/>
          <p:nvPr/>
        </p:nvSpPr>
        <p:spPr bwMode="auto">
          <a:xfrm>
            <a:off x="6994561" y="4289586"/>
            <a:ext cx="1080000" cy="390640"/>
          </a:xfrm>
          <a:prstGeom prst="flowChartManualOperation">
            <a:avLst/>
          </a:prstGeom>
          <a:solidFill>
            <a:srgbClr val="FF0000"/>
          </a:solidFill>
          <a:ln w="12700" cap="flat" cmpd="sng" algn="ctr">
            <a:solidFill>
              <a:schemeClr val="tx1"/>
            </a:solidFill>
            <a:prstDash val="solid"/>
            <a:round/>
            <a:headEnd type="none" w="med" len="med"/>
            <a:tailEnd type="none" w="med" len="med"/>
          </a:ln>
          <a:effectLst/>
        </p:spPr>
        <p:txBody>
          <a:bodyPr vert="horz" wrap="square" lIns="91440" tIns="144000" rIns="91440" bIns="14400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ALU</a:t>
            </a:r>
            <a:endParaRPr kumimoji="0" lang="zh-CN" altLang="en-US" sz="14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10" name="等腰三角形 9"/>
          <p:cNvSpPr/>
          <p:nvPr/>
        </p:nvSpPr>
        <p:spPr bwMode="auto">
          <a:xfrm flipV="1">
            <a:off x="7391088" y="4289586"/>
            <a:ext cx="199657" cy="139368"/>
          </a:xfrm>
          <a:prstGeom prst="triangle">
            <a:avLst/>
          </a:prstGeom>
          <a:solidFill>
            <a:schemeClr val="bg1"/>
          </a:solidFill>
          <a:ln w="127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25000" noProof="0">
              <a:ln>
                <a:noFill/>
              </a:ln>
              <a:solidFill>
                <a:srgbClr val="000000"/>
              </a:solidFill>
              <a:effectLst/>
              <a:uLnTx/>
              <a:uFillTx/>
              <a:latin typeface="Arial" panose="020B0604020202020204" pitchFamily="34" charset="0"/>
              <a:ea typeface="宋体" pitchFamily="2" charset="-122"/>
              <a:cs typeface="+mn-cs"/>
            </a:endParaRPr>
          </a:p>
        </p:txBody>
      </p:sp>
      <p:sp>
        <p:nvSpPr>
          <p:cNvPr id="12" name="文本框 11"/>
          <p:cNvSpPr txBox="1"/>
          <p:nvPr/>
        </p:nvSpPr>
        <p:spPr>
          <a:xfrm>
            <a:off x="7086742" y="4280216"/>
            <a:ext cx="102592" cy="184666"/>
          </a:xfrm>
          <a:prstGeom prst="rect">
            <a:avLst/>
          </a:prstGeom>
          <a:noFill/>
        </p:spPr>
        <p:txBody>
          <a:bodyPr wrap="none" lIns="0" tIns="0" rIns="0" bIns="0" rtlCol="0">
            <a:no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200" b="1" i="0" u="none" strike="noStrike" kern="1200" cap="none" spc="0" normalizeH="0" baseline="-25000" noProof="0" dirty="0">
                <a:ln>
                  <a:noFill/>
                </a:ln>
                <a:solidFill>
                  <a:srgbClr val="FFFFFF"/>
                </a:solidFill>
                <a:effectLst/>
                <a:uLnTx/>
                <a:uFillTx/>
                <a:latin typeface="Arial" panose="020B0604020202020204" pitchFamily="34" charset="0"/>
                <a:ea typeface="宋体" pitchFamily="2" charset="-122"/>
                <a:cs typeface="+mn-cs"/>
              </a:rPr>
              <a:t>A</a:t>
            </a:r>
            <a:endParaRPr kumimoji="0" lang="zh-CN" altLang="en-US" sz="1200" b="1" i="0" u="none" strike="noStrike" kern="1200" cap="none" spc="0" normalizeH="0" baseline="-25000" noProof="0" dirty="0">
              <a:ln>
                <a:noFill/>
              </a:ln>
              <a:solidFill>
                <a:srgbClr val="FFFFFF"/>
              </a:solidFill>
              <a:effectLst/>
              <a:uLnTx/>
              <a:uFillTx/>
              <a:latin typeface="Arial" panose="020B0604020202020204" pitchFamily="34" charset="0"/>
              <a:ea typeface="宋体" pitchFamily="2" charset="-122"/>
              <a:cs typeface="+mn-cs"/>
            </a:endParaRPr>
          </a:p>
        </p:txBody>
      </p:sp>
      <p:sp>
        <p:nvSpPr>
          <p:cNvPr id="13" name="文本框 12"/>
          <p:cNvSpPr txBox="1"/>
          <p:nvPr/>
        </p:nvSpPr>
        <p:spPr>
          <a:xfrm>
            <a:off x="7819344" y="4289554"/>
            <a:ext cx="102592" cy="184666"/>
          </a:xfrm>
          <a:prstGeom prst="rect">
            <a:avLst/>
          </a:prstGeom>
          <a:noFill/>
        </p:spPr>
        <p:txBody>
          <a:bodyPr wrap="none" lIns="0" tIns="0" rIns="0" bIns="0" rtlCol="0">
            <a:no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200" b="1" i="0" u="none" strike="noStrike" kern="1200" cap="none" spc="0" normalizeH="0" baseline="-25000" noProof="0" dirty="0">
                <a:ln>
                  <a:noFill/>
                </a:ln>
                <a:solidFill>
                  <a:srgbClr val="FFFFFF"/>
                </a:solidFill>
                <a:effectLst/>
                <a:uLnTx/>
                <a:uFillTx/>
                <a:latin typeface="Arial" panose="020B0604020202020204" pitchFamily="34" charset="0"/>
                <a:ea typeface="宋体" pitchFamily="2" charset="-122"/>
                <a:cs typeface="+mn-cs"/>
              </a:rPr>
              <a:t>B</a:t>
            </a:r>
            <a:endParaRPr kumimoji="0" lang="zh-CN" altLang="en-US" sz="1200" b="1" i="0" u="none" strike="noStrike" kern="1200" cap="none" spc="0" normalizeH="0" baseline="-25000" noProof="0" dirty="0">
              <a:ln>
                <a:noFill/>
              </a:ln>
              <a:solidFill>
                <a:srgbClr val="FFFFFF"/>
              </a:solidFill>
              <a:effectLst/>
              <a:uLnTx/>
              <a:uFillTx/>
              <a:latin typeface="Arial" panose="020B0604020202020204" pitchFamily="34" charset="0"/>
              <a:ea typeface="宋体" pitchFamily="2" charset="-122"/>
              <a:cs typeface="+mn-cs"/>
            </a:endParaRPr>
          </a:p>
        </p:txBody>
      </p:sp>
      <p:cxnSp>
        <p:nvCxnSpPr>
          <p:cNvPr id="15" name="直接连接符 14"/>
          <p:cNvCxnSpPr/>
          <p:nvPr/>
        </p:nvCxnSpPr>
        <p:spPr bwMode="auto">
          <a:xfrm>
            <a:off x="7390425" y="4298836"/>
            <a:ext cx="99828" cy="139368"/>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直接连接符 23"/>
          <p:cNvCxnSpPr/>
          <p:nvPr/>
        </p:nvCxnSpPr>
        <p:spPr bwMode="auto">
          <a:xfrm flipH="1">
            <a:off x="7497834" y="4298836"/>
            <a:ext cx="92793" cy="139368"/>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2" name="等腰三角形 221"/>
          <p:cNvSpPr/>
          <p:nvPr/>
        </p:nvSpPr>
        <p:spPr bwMode="auto">
          <a:xfrm rot="5400000">
            <a:off x="6965478" y="4370395"/>
            <a:ext cx="119168" cy="133129"/>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25000" noProof="0">
              <a:ln>
                <a:noFill/>
              </a:ln>
              <a:solidFill>
                <a:srgbClr val="000000"/>
              </a:solidFill>
              <a:effectLst/>
              <a:uLnTx/>
              <a:uFillTx/>
              <a:latin typeface="Arial" panose="020B0604020202020204" pitchFamily="34" charset="0"/>
              <a:ea typeface="宋体" pitchFamily="2" charset="-122"/>
              <a:cs typeface="+mn-cs"/>
            </a:endParaRPr>
          </a:p>
        </p:txBody>
      </p:sp>
      <p:sp>
        <p:nvSpPr>
          <p:cNvPr id="295" name="文本框 294"/>
          <p:cNvSpPr txBox="1"/>
          <p:nvPr/>
        </p:nvSpPr>
        <p:spPr>
          <a:xfrm>
            <a:off x="6420017" y="4250019"/>
            <a:ext cx="547664" cy="246221"/>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000" b="0" i="0" u="none" strike="noStrike" kern="1200" cap="none" spc="0" normalizeH="0" baseline="0" noProof="0" dirty="0">
                <a:ln>
                  <a:noFill/>
                </a:ln>
                <a:solidFill>
                  <a:srgbClr val="000000"/>
                </a:solidFill>
                <a:effectLst/>
                <a:uLnTx/>
                <a:uFillTx/>
                <a:latin typeface="Arial" panose="020B0604020202020204" pitchFamily="34" charset="0"/>
                <a:ea typeface="宋体" pitchFamily="2" charset="-122"/>
                <a:cs typeface="+mn-cs"/>
              </a:rPr>
              <a:t>ALUK</a:t>
            </a:r>
            <a:endParaRPr kumimoji="0" lang="zh-CN" altLang="en-US" sz="1000" b="0" i="0" u="none" strike="noStrike" kern="1200" cap="none" spc="0" normalizeH="0" baseline="0" noProof="0" dirty="0">
              <a:ln>
                <a:noFill/>
              </a:ln>
              <a:solidFill>
                <a:srgbClr val="000000"/>
              </a:solidFill>
              <a:effectLst/>
              <a:uLnTx/>
              <a:uFillTx/>
              <a:latin typeface="Arial" panose="020B0604020202020204" pitchFamily="34" charset="0"/>
              <a:ea typeface="宋体" pitchFamily="2" charset="-122"/>
              <a:cs typeface="+mn-cs"/>
            </a:endParaRPr>
          </a:p>
        </p:txBody>
      </p:sp>
      <p:grpSp>
        <p:nvGrpSpPr>
          <p:cNvPr id="376" name="组合 375"/>
          <p:cNvGrpSpPr/>
          <p:nvPr/>
        </p:nvGrpSpPr>
        <p:grpSpPr>
          <a:xfrm>
            <a:off x="6258090" y="4397737"/>
            <a:ext cx="360000" cy="221857"/>
            <a:chOff x="5898218" y="3494595"/>
            <a:chExt cx="360000" cy="221857"/>
          </a:xfrm>
        </p:grpSpPr>
        <p:cxnSp>
          <p:nvCxnSpPr>
            <p:cNvPr id="377" name="直接连接符 376"/>
            <p:cNvCxnSpPr/>
            <p:nvPr/>
          </p:nvCxnSpPr>
          <p:spPr bwMode="auto">
            <a:xfrm flipH="1">
              <a:off x="5959620" y="3494595"/>
              <a:ext cx="144000" cy="1080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78" name="文本框 377"/>
            <p:cNvSpPr txBox="1"/>
            <p:nvPr/>
          </p:nvSpPr>
          <p:spPr>
            <a:xfrm>
              <a:off x="5898218" y="3501008"/>
              <a:ext cx="360000" cy="215444"/>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rPr>
                <a:t>2</a:t>
              </a:r>
              <a:endParaRPr kumimoji="0" lang="zh-CN" altLang="en-US" sz="12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endParaRPr>
            </a:p>
          </p:txBody>
        </p:sp>
      </p:grpSp>
      <p:sp>
        <p:nvSpPr>
          <p:cNvPr id="70" name="矩形 69"/>
          <p:cNvSpPr/>
          <p:nvPr/>
        </p:nvSpPr>
        <p:spPr bwMode="auto">
          <a:xfrm>
            <a:off x="4746598" y="3915536"/>
            <a:ext cx="950556" cy="1233418"/>
          </a:xfrm>
          <a:prstGeom prst="rect">
            <a:avLst/>
          </a:prstGeom>
          <a:solidFill>
            <a:srgbClr val="CC0000"/>
          </a:solidFill>
          <a:ln w="762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2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FINITE STATE MACHINE</a:t>
            </a:r>
            <a:endParaRPr kumimoji="0" lang="zh-CN" altLang="en-US" sz="12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grpSp>
        <p:nvGrpSpPr>
          <p:cNvPr id="111" name="组合 110"/>
          <p:cNvGrpSpPr/>
          <p:nvPr/>
        </p:nvGrpSpPr>
        <p:grpSpPr>
          <a:xfrm>
            <a:off x="3683425" y="4218423"/>
            <a:ext cx="394752" cy="277817"/>
            <a:chOff x="2731971" y="4365104"/>
            <a:chExt cx="327861" cy="216000"/>
          </a:xfrm>
        </p:grpSpPr>
        <p:sp>
          <p:nvSpPr>
            <p:cNvPr id="108" name="矩形 107"/>
            <p:cNvSpPr/>
            <p:nvPr/>
          </p:nvSpPr>
          <p:spPr bwMode="auto">
            <a:xfrm>
              <a:off x="2731971" y="4365104"/>
              <a:ext cx="111837" cy="216000"/>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108000" tIns="7200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000" b="1" i="0" u="none" strike="noStrike" kern="1200" cap="none" spc="0" normalizeH="0" baseline="0" noProof="0" dirty="0">
                  <a:ln>
                    <a:noFill/>
                  </a:ln>
                  <a:solidFill>
                    <a:srgbClr val="000000"/>
                  </a:solidFill>
                  <a:effectLst/>
                  <a:uLnTx/>
                  <a:uFillTx/>
                  <a:latin typeface="Arial" panose="020B0604020202020204" pitchFamily="34" charset="0"/>
                  <a:ea typeface="宋体" pitchFamily="2" charset="-122"/>
                  <a:cs typeface="+mn-cs"/>
                </a:rPr>
                <a:t>N</a:t>
              </a:r>
              <a:endParaRPr kumimoji="0" lang="zh-CN" altLang="en-US" sz="1000" b="1" i="0" u="none" strike="noStrike" kern="1200" cap="none" spc="0" normalizeH="0" baseline="0" noProof="0" dirty="0">
                <a:ln>
                  <a:noFill/>
                </a:ln>
                <a:solidFill>
                  <a:srgbClr val="000000"/>
                </a:solidFill>
                <a:effectLst/>
                <a:uLnTx/>
                <a:uFillTx/>
                <a:latin typeface="Arial" panose="020B0604020202020204" pitchFamily="34" charset="0"/>
                <a:ea typeface="宋体" pitchFamily="2" charset="-122"/>
                <a:cs typeface="+mn-cs"/>
              </a:endParaRPr>
            </a:p>
          </p:txBody>
        </p:sp>
        <p:sp>
          <p:nvSpPr>
            <p:cNvPr id="109" name="矩形 108"/>
            <p:cNvSpPr/>
            <p:nvPr/>
          </p:nvSpPr>
          <p:spPr bwMode="auto">
            <a:xfrm>
              <a:off x="2839983" y="4365104"/>
              <a:ext cx="111837" cy="216000"/>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108000" tIns="7200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000" b="1" i="0" u="none" strike="noStrike" kern="1200" cap="none" spc="0" normalizeH="0" baseline="0" noProof="0" dirty="0">
                  <a:ln>
                    <a:noFill/>
                  </a:ln>
                  <a:solidFill>
                    <a:srgbClr val="000000"/>
                  </a:solidFill>
                  <a:effectLst/>
                  <a:uLnTx/>
                  <a:uFillTx/>
                  <a:latin typeface="Arial" panose="020B0604020202020204" pitchFamily="34" charset="0"/>
                  <a:ea typeface="宋体" pitchFamily="2" charset="-122"/>
                  <a:cs typeface="+mn-cs"/>
                </a:rPr>
                <a:t>Z</a:t>
              </a:r>
              <a:endParaRPr kumimoji="0" lang="zh-CN" altLang="en-US" sz="1000" b="1" i="0" u="none" strike="noStrike" kern="1200" cap="none" spc="0" normalizeH="0" baseline="0" noProof="0" dirty="0">
                <a:ln>
                  <a:noFill/>
                </a:ln>
                <a:solidFill>
                  <a:srgbClr val="000000"/>
                </a:solidFill>
                <a:effectLst/>
                <a:uLnTx/>
                <a:uFillTx/>
                <a:latin typeface="Arial" panose="020B0604020202020204" pitchFamily="34" charset="0"/>
                <a:ea typeface="宋体" pitchFamily="2" charset="-122"/>
                <a:cs typeface="+mn-cs"/>
              </a:endParaRPr>
            </a:p>
          </p:txBody>
        </p:sp>
        <p:sp>
          <p:nvSpPr>
            <p:cNvPr id="110" name="矩形 109"/>
            <p:cNvSpPr/>
            <p:nvPr/>
          </p:nvSpPr>
          <p:spPr bwMode="auto">
            <a:xfrm>
              <a:off x="2947995" y="4365104"/>
              <a:ext cx="111837" cy="216000"/>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108000" tIns="7200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000" b="1" i="0" u="none" strike="noStrike" kern="1200" cap="none" spc="0" normalizeH="0" baseline="0" noProof="0" dirty="0">
                  <a:ln>
                    <a:noFill/>
                  </a:ln>
                  <a:solidFill>
                    <a:srgbClr val="000000"/>
                  </a:solidFill>
                  <a:effectLst/>
                  <a:uLnTx/>
                  <a:uFillTx/>
                  <a:latin typeface="Arial" panose="020B0604020202020204" pitchFamily="34" charset="0"/>
                  <a:ea typeface="宋体" pitchFamily="2" charset="-122"/>
                  <a:cs typeface="+mn-cs"/>
                </a:rPr>
                <a:t>P</a:t>
              </a:r>
              <a:endParaRPr kumimoji="0" lang="zh-CN" altLang="en-US" sz="1000" b="1" i="0" u="none" strike="noStrike" kern="1200" cap="none" spc="0" normalizeH="0" baseline="0" noProof="0" dirty="0">
                <a:ln>
                  <a:noFill/>
                </a:ln>
                <a:solidFill>
                  <a:srgbClr val="000000"/>
                </a:solidFill>
                <a:effectLst/>
                <a:uLnTx/>
                <a:uFillTx/>
                <a:latin typeface="Arial" panose="020B0604020202020204" pitchFamily="34" charset="0"/>
                <a:ea typeface="宋体" pitchFamily="2" charset="-122"/>
                <a:cs typeface="+mn-cs"/>
              </a:endParaRPr>
            </a:p>
          </p:txBody>
        </p:sp>
      </p:grpSp>
      <p:cxnSp>
        <p:nvCxnSpPr>
          <p:cNvPr id="203" name="直接连接符 202"/>
          <p:cNvCxnSpPr/>
          <p:nvPr/>
        </p:nvCxnSpPr>
        <p:spPr bwMode="auto">
          <a:xfrm flipV="1">
            <a:off x="1218173" y="4928288"/>
            <a:ext cx="1726" cy="360000"/>
          </a:xfrm>
          <a:prstGeom prst="line">
            <a:avLst/>
          </a:prstGeom>
          <a:solidFill>
            <a:schemeClr val="accent1"/>
          </a:solidFill>
          <a:ln w="4127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6" name="直接连接符 205"/>
          <p:cNvCxnSpPr/>
          <p:nvPr/>
        </p:nvCxnSpPr>
        <p:spPr bwMode="auto">
          <a:xfrm flipV="1">
            <a:off x="3883332" y="4472728"/>
            <a:ext cx="0" cy="244800"/>
          </a:xfrm>
          <a:prstGeom prst="line">
            <a:avLst/>
          </a:prstGeom>
          <a:solidFill>
            <a:schemeClr val="accent1"/>
          </a:solidFill>
          <a:ln w="4127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7" name="直接连接符 206"/>
          <p:cNvCxnSpPr/>
          <p:nvPr/>
        </p:nvCxnSpPr>
        <p:spPr bwMode="auto">
          <a:xfrm rot="16200000">
            <a:off x="4408514" y="4021887"/>
            <a:ext cx="1726" cy="662400"/>
          </a:xfrm>
          <a:prstGeom prst="line">
            <a:avLst/>
          </a:prstGeom>
          <a:solidFill>
            <a:schemeClr val="accent1"/>
          </a:solidFill>
          <a:ln w="4127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212" name="组合 211"/>
          <p:cNvGrpSpPr/>
          <p:nvPr/>
        </p:nvGrpSpPr>
        <p:grpSpPr>
          <a:xfrm>
            <a:off x="5734361" y="4072576"/>
            <a:ext cx="360039" cy="119168"/>
            <a:chOff x="5292080" y="3452075"/>
            <a:chExt cx="360039" cy="119168"/>
          </a:xfrm>
        </p:grpSpPr>
        <p:sp>
          <p:nvSpPr>
            <p:cNvPr id="213" name="等腰三角形 212"/>
            <p:cNvSpPr/>
            <p:nvPr/>
          </p:nvSpPr>
          <p:spPr bwMode="auto">
            <a:xfrm rot="5400000">
              <a:off x="5525971" y="3445094"/>
              <a:ext cx="119168" cy="133129"/>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25000" noProof="0">
                <a:ln>
                  <a:noFill/>
                </a:ln>
                <a:solidFill>
                  <a:srgbClr val="000000"/>
                </a:solidFill>
                <a:effectLst/>
                <a:uLnTx/>
                <a:uFillTx/>
                <a:latin typeface="Arial" panose="020B0604020202020204" pitchFamily="34" charset="0"/>
                <a:ea typeface="宋体" pitchFamily="2" charset="-122"/>
                <a:cs typeface="+mn-cs"/>
              </a:endParaRPr>
            </a:p>
          </p:txBody>
        </p:sp>
        <p:cxnSp>
          <p:nvCxnSpPr>
            <p:cNvPr id="214" name="直接连接符 213"/>
            <p:cNvCxnSpPr/>
            <p:nvPr/>
          </p:nvCxnSpPr>
          <p:spPr bwMode="auto">
            <a:xfrm rot="5400000">
              <a:off x="5405536" y="3405478"/>
              <a:ext cx="0" cy="226911"/>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18" name="组合 217"/>
          <p:cNvGrpSpPr/>
          <p:nvPr/>
        </p:nvGrpSpPr>
        <p:grpSpPr>
          <a:xfrm>
            <a:off x="5734361" y="4224976"/>
            <a:ext cx="360039" cy="119168"/>
            <a:chOff x="5292080" y="3452075"/>
            <a:chExt cx="360039" cy="119168"/>
          </a:xfrm>
        </p:grpSpPr>
        <p:sp>
          <p:nvSpPr>
            <p:cNvPr id="219" name="等腰三角形 218"/>
            <p:cNvSpPr/>
            <p:nvPr/>
          </p:nvSpPr>
          <p:spPr bwMode="auto">
            <a:xfrm rot="5400000">
              <a:off x="5525971" y="3445094"/>
              <a:ext cx="119168" cy="133129"/>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25000" noProof="0">
                <a:ln>
                  <a:noFill/>
                </a:ln>
                <a:solidFill>
                  <a:srgbClr val="000000"/>
                </a:solidFill>
                <a:effectLst/>
                <a:uLnTx/>
                <a:uFillTx/>
                <a:latin typeface="Arial" panose="020B0604020202020204" pitchFamily="34" charset="0"/>
                <a:ea typeface="宋体" pitchFamily="2" charset="-122"/>
                <a:cs typeface="+mn-cs"/>
              </a:endParaRPr>
            </a:p>
          </p:txBody>
        </p:sp>
        <p:cxnSp>
          <p:nvCxnSpPr>
            <p:cNvPr id="220" name="直接连接符 219"/>
            <p:cNvCxnSpPr/>
            <p:nvPr/>
          </p:nvCxnSpPr>
          <p:spPr bwMode="auto">
            <a:xfrm rot="5400000">
              <a:off x="5405536" y="3405478"/>
              <a:ext cx="0" cy="226911"/>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cxnSp>
        <p:nvCxnSpPr>
          <p:cNvPr id="223" name="直接连接符 222"/>
          <p:cNvCxnSpPr/>
          <p:nvPr/>
        </p:nvCxnSpPr>
        <p:spPr bwMode="auto">
          <a:xfrm rot="5400000">
            <a:off x="6346497" y="3832234"/>
            <a:ext cx="0" cy="122400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224" name="组合 223"/>
          <p:cNvGrpSpPr/>
          <p:nvPr/>
        </p:nvGrpSpPr>
        <p:grpSpPr>
          <a:xfrm>
            <a:off x="5734361" y="4529776"/>
            <a:ext cx="360039" cy="119168"/>
            <a:chOff x="5292080" y="3452075"/>
            <a:chExt cx="360039" cy="119168"/>
          </a:xfrm>
        </p:grpSpPr>
        <p:sp>
          <p:nvSpPr>
            <p:cNvPr id="225" name="等腰三角形 224"/>
            <p:cNvSpPr/>
            <p:nvPr/>
          </p:nvSpPr>
          <p:spPr bwMode="auto">
            <a:xfrm rot="5400000">
              <a:off x="5525971" y="3445094"/>
              <a:ext cx="119168" cy="133129"/>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25000" noProof="0">
                <a:ln>
                  <a:noFill/>
                </a:ln>
                <a:solidFill>
                  <a:srgbClr val="000000"/>
                </a:solidFill>
                <a:effectLst/>
                <a:uLnTx/>
                <a:uFillTx/>
                <a:latin typeface="Arial" panose="020B0604020202020204" pitchFamily="34" charset="0"/>
                <a:ea typeface="宋体" pitchFamily="2" charset="-122"/>
                <a:cs typeface="+mn-cs"/>
              </a:endParaRPr>
            </a:p>
          </p:txBody>
        </p:sp>
        <p:cxnSp>
          <p:nvCxnSpPr>
            <p:cNvPr id="226" name="直接连接符 225"/>
            <p:cNvCxnSpPr/>
            <p:nvPr/>
          </p:nvCxnSpPr>
          <p:spPr bwMode="auto">
            <a:xfrm rot="5400000">
              <a:off x="5405536" y="3405478"/>
              <a:ext cx="0" cy="226911"/>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1" name="组合 10"/>
          <p:cNvGrpSpPr/>
          <p:nvPr/>
        </p:nvGrpSpPr>
        <p:grpSpPr>
          <a:xfrm>
            <a:off x="3358097" y="4004728"/>
            <a:ext cx="1368000" cy="828000"/>
            <a:chOff x="3358097" y="4004728"/>
            <a:chExt cx="1368000" cy="828000"/>
          </a:xfrm>
        </p:grpSpPr>
        <p:cxnSp>
          <p:nvCxnSpPr>
            <p:cNvPr id="263" name="直接连接符 262"/>
            <p:cNvCxnSpPr/>
            <p:nvPr/>
          </p:nvCxnSpPr>
          <p:spPr bwMode="auto">
            <a:xfrm rot="10800000">
              <a:off x="3366482" y="4004728"/>
              <a:ext cx="1726" cy="828000"/>
            </a:xfrm>
            <a:prstGeom prst="line">
              <a:avLst/>
            </a:prstGeom>
            <a:solidFill>
              <a:schemeClr val="accent1"/>
            </a:solidFill>
            <a:ln w="412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4" name="直接连接符 263"/>
            <p:cNvCxnSpPr/>
            <p:nvPr/>
          </p:nvCxnSpPr>
          <p:spPr bwMode="auto">
            <a:xfrm rot="16200000">
              <a:off x="4041234" y="3321927"/>
              <a:ext cx="1726" cy="1368000"/>
            </a:xfrm>
            <a:prstGeom prst="line">
              <a:avLst/>
            </a:prstGeom>
            <a:solidFill>
              <a:schemeClr val="accent1"/>
            </a:solidFill>
            <a:ln w="4127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8" name="组合 7"/>
          <p:cNvGrpSpPr/>
          <p:nvPr/>
        </p:nvGrpSpPr>
        <p:grpSpPr>
          <a:xfrm>
            <a:off x="4067944" y="4941168"/>
            <a:ext cx="695029" cy="318229"/>
            <a:chOff x="4067944" y="4941168"/>
            <a:chExt cx="695029" cy="318229"/>
          </a:xfrm>
        </p:grpSpPr>
        <p:grpSp>
          <p:nvGrpSpPr>
            <p:cNvPr id="360" name="组合 359"/>
            <p:cNvGrpSpPr/>
            <p:nvPr/>
          </p:nvGrpSpPr>
          <p:grpSpPr>
            <a:xfrm>
              <a:off x="4349249" y="4941168"/>
              <a:ext cx="360039" cy="119168"/>
              <a:chOff x="5292080" y="3452075"/>
              <a:chExt cx="360039" cy="119168"/>
            </a:xfrm>
          </p:grpSpPr>
          <p:sp>
            <p:nvSpPr>
              <p:cNvPr id="361" name="等腰三角形 360"/>
              <p:cNvSpPr/>
              <p:nvPr/>
            </p:nvSpPr>
            <p:spPr bwMode="auto">
              <a:xfrm rot="5400000">
                <a:off x="5525971" y="3445094"/>
                <a:ext cx="119168" cy="133129"/>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25000" noProof="0">
                  <a:ln>
                    <a:noFill/>
                  </a:ln>
                  <a:solidFill>
                    <a:srgbClr val="000000"/>
                  </a:solidFill>
                  <a:effectLst/>
                  <a:uLnTx/>
                  <a:uFillTx/>
                  <a:latin typeface="Arial" panose="020B0604020202020204" pitchFamily="34" charset="0"/>
                  <a:ea typeface="宋体" pitchFamily="2" charset="-122"/>
                  <a:cs typeface="+mn-cs"/>
                </a:endParaRPr>
              </a:p>
            </p:txBody>
          </p:sp>
          <p:cxnSp>
            <p:nvCxnSpPr>
              <p:cNvPr id="362" name="直接连接符 361"/>
              <p:cNvCxnSpPr/>
              <p:nvPr/>
            </p:nvCxnSpPr>
            <p:spPr bwMode="auto">
              <a:xfrm rot="5400000">
                <a:off x="5405536" y="3405478"/>
                <a:ext cx="0" cy="226911"/>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363" name="文本框 362"/>
            <p:cNvSpPr txBox="1"/>
            <p:nvPr/>
          </p:nvSpPr>
          <p:spPr>
            <a:xfrm>
              <a:off x="4067944" y="5013176"/>
              <a:ext cx="695029" cy="246221"/>
            </a:xfrm>
            <a:prstGeom prst="rect">
              <a:avLst/>
            </a:prstGeom>
            <a:noFill/>
          </p:spPr>
          <p:txBody>
            <a:bodyPr wrap="square" rtlCol="0">
              <a:spAutoFit/>
            </a:body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000" b="0" i="0" u="none" strike="noStrike" kern="1200" cap="none" spc="0" normalizeH="0" baseline="0" noProof="0" dirty="0">
                  <a:ln>
                    <a:noFill/>
                  </a:ln>
                  <a:solidFill>
                    <a:srgbClr val="000000"/>
                  </a:solidFill>
                  <a:effectLst/>
                  <a:uLnTx/>
                  <a:uFillTx/>
                  <a:latin typeface="Arial" panose="020B0604020202020204" pitchFamily="34" charset="0"/>
                  <a:ea typeface="宋体" pitchFamily="2" charset="-122"/>
                  <a:cs typeface="+mn-cs"/>
                </a:rPr>
                <a:t>RUN</a:t>
              </a:r>
              <a:endParaRPr kumimoji="0" lang="zh-CN" altLang="en-US" sz="1000" b="0" i="0" u="none" strike="noStrike" kern="1200" cap="none" spc="0" normalizeH="0" baseline="0" noProof="0" dirty="0">
                <a:ln>
                  <a:noFill/>
                </a:ln>
                <a:solidFill>
                  <a:srgbClr val="000000"/>
                </a:solidFill>
                <a:effectLst/>
                <a:uLnTx/>
                <a:uFillTx/>
                <a:latin typeface="Arial" panose="020B0604020202020204" pitchFamily="34" charset="0"/>
                <a:ea typeface="宋体" pitchFamily="2" charset="-122"/>
                <a:cs typeface="+mn-cs"/>
              </a:endParaRPr>
            </a:p>
          </p:txBody>
        </p:sp>
      </p:grpSp>
      <p:grpSp>
        <p:nvGrpSpPr>
          <p:cNvPr id="6" name="组合 5"/>
          <p:cNvGrpSpPr/>
          <p:nvPr/>
        </p:nvGrpSpPr>
        <p:grpSpPr>
          <a:xfrm>
            <a:off x="66045" y="4705522"/>
            <a:ext cx="794285" cy="246221"/>
            <a:chOff x="66045" y="4705522"/>
            <a:chExt cx="794285" cy="246221"/>
          </a:xfrm>
        </p:grpSpPr>
        <p:grpSp>
          <p:nvGrpSpPr>
            <p:cNvPr id="381" name="组合 380"/>
            <p:cNvGrpSpPr/>
            <p:nvPr/>
          </p:nvGrpSpPr>
          <p:grpSpPr>
            <a:xfrm>
              <a:off x="500291" y="4760252"/>
              <a:ext cx="360039" cy="119168"/>
              <a:chOff x="5292080" y="3452075"/>
              <a:chExt cx="360039" cy="119168"/>
            </a:xfrm>
          </p:grpSpPr>
          <p:sp>
            <p:nvSpPr>
              <p:cNvPr id="382" name="等腰三角形 381"/>
              <p:cNvSpPr/>
              <p:nvPr/>
            </p:nvSpPr>
            <p:spPr bwMode="auto">
              <a:xfrm rot="5400000">
                <a:off x="5525971" y="3445094"/>
                <a:ext cx="119168" cy="133129"/>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25000" noProof="0">
                  <a:ln>
                    <a:noFill/>
                  </a:ln>
                  <a:solidFill>
                    <a:srgbClr val="000000"/>
                  </a:solidFill>
                  <a:effectLst/>
                  <a:uLnTx/>
                  <a:uFillTx/>
                  <a:latin typeface="Arial" panose="020B0604020202020204" pitchFamily="34" charset="0"/>
                  <a:ea typeface="宋体" pitchFamily="2" charset="-122"/>
                  <a:cs typeface="+mn-cs"/>
                </a:endParaRPr>
              </a:p>
            </p:txBody>
          </p:sp>
          <p:cxnSp>
            <p:nvCxnSpPr>
              <p:cNvPr id="383" name="直接连接符 382"/>
              <p:cNvCxnSpPr/>
              <p:nvPr/>
            </p:nvCxnSpPr>
            <p:spPr bwMode="auto">
              <a:xfrm rot="5400000">
                <a:off x="5405536" y="3405478"/>
                <a:ext cx="0" cy="226911"/>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384" name="文本框 383"/>
            <p:cNvSpPr txBox="1"/>
            <p:nvPr/>
          </p:nvSpPr>
          <p:spPr>
            <a:xfrm>
              <a:off x="66045" y="4705522"/>
              <a:ext cx="520464" cy="246221"/>
            </a:xfrm>
            <a:prstGeom prst="rect">
              <a:avLst/>
            </a:prstGeom>
            <a:noFill/>
          </p:spPr>
          <p:txBody>
            <a:bodyPr wrap="square" rtlCol="0">
              <a:spAutoFit/>
            </a:body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000" b="0" i="0" u="none" strike="noStrike" kern="1200" cap="none" spc="0" normalizeH="0" baseline="0" noProof="0" dirty="0">
                  <a:ln>
                    <a:noFill/>
                  </a:ln>
                  <a:solidFill>
                    <a:srgbClr val="000000"/>
                  </a:solidFill>
                  <a:effectLst/>
                  <a:uLnTx/>
                  <a:uFillTx/>
                  <a:latin typeface="Arial" panose="020B0604020202020204" pitchFamily="34" charset="0"/>
                  <a:ea typeface="宋体" pitchFamily="2" charset="-122"/>
                  <a:cs typeface="+mn-cs"/>
                </a:rPr>
                <a:t>LD.IR</a:t>
              </a:r>
              <a:endParaRPr kumimoji="0" lang="zh-CN" altLang="en-US" sz="1000" b="0" i="0" u="none" strike="noStrike" kern="1200" cap="none" spc="0" normalizeH="0" baseline="0" noProof="0" dirty="0">
                <a:ln>
                  <a:noFill/>
                </a:ln>
                <a:solidFill>
                  <a:srgbClr val="000000"/>
                </a:solidFill>
                <a:effectLst/>
                <a:uLnTx/>
                <a:uFillTx/>
                <a:latin typeface="Arial" panose="020B0604020202020204" pitchFamily="34" charset="0"/>
                <a:ea typeface="宋体" pitchFamily="2" charset="-122"/>
                <a:cs typeface="+mn-cs"/>
              </a:endParaRPr>
            </a:p>
          </p:txBody>
        </p:sp>
      </p:grpSp>
      <p:cxnSp>
        <p:nvCxnSpPr>
          <p:cNvPr id="262" name="直接连接符 261"/>
          <p:cNvCxnSpPr/>
          <p:nvPr/>
        </p:nvCxnSpPr>
        <p:spPr bwMode="auto">
          <a:xfrm rot="16200000">
            <a:off x="2464347" y="3913064"/>
            <a:ext cx="1726" cy="1814400"/>
          </a:xfrm>
          <a:prstGeom prst="line">
            <a:avLst/>
          </a:prstGeom>
          <a:solidFill>
            <a:schemeClr val="accent1"/>
          </a:solidFill>
          <a:ln w="412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7" name="矩形 106"/>
          <p:cNvSpPr/>
          <p:nvPr/>
        </p:nvSpPr>
        <p:spPr bwMode="auto">
          <a:xfrm>
            <a:off x="880175" y="4712264"/>
            <a:ext cx="677722" cy="216000"/>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108000" tIns="7200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200" b="1" i="0" u="none" strike="noStrike" kern="1200" cap="none" spc="0" normalizeH="0" baseline="0" noProof="0" dirty="0">
                <a:ln>
                  <a:noFill/>
                </a:ln>
                <a:solidFill>
                  <a:srgbClr val="000000"/>
                </a:solidFill>
                <a:effectLst/>
                <a:uLnTx/>
                <a:uFillTx/>
                <a:latin typeface="Arial" panose="020B0604020202020204" pitchFamily="34" charset="0"/>
                <a:ea typeface="宋体" pitchFamily="2" charset="-122"/>
                <a:cs typeface="+mn-cs"/>
              </a:rPr>
              <a:t>IR</a:t>
            </a:r>
            <a:endParaRPr kumimoji="0" lang="zh-CN" altLang="en-US" sz="1200" b="1" i="0" u="none" strike="noStrike" kern="1200" cap="none" spc="0" normalizeH="0" baseline="0" noProof="0" dirty="0">
              <a:ln>
                <a:noFill/>
              </a:ln>
              <a:solidFill>
                <a:srgbClr val="000000"/>
              </a:solidFill>
              <a:effectLst/>
              <a:uLnTx/>
              <a:uFillTx/>
              <a:latin typeface="Arial" panose="020B0604020202020204" pitchFamily="34" charset="0"/>
              <a:ea typeface="宋体" pitchFamily="2" charset="-122"/>
              <a:cs typeface="+mn-cs"/>
            </a:endParaRPr>
          </a:p>
        </p:txBody>
      </p:sp>
      <p:sp>
        <p:nvSpPr>
          <p:cNvPr id="4" name="矩形 3"/>
          <p:cNvSpPr/>
          <p:nvPr/>
        </p:nvSpPr>
        <p:spPr bwMode="auto">
          <a:xfrm>
            <a:off x="7059361" y="1543912"/>
            <a:ext cx="950400" cy="1209906"/>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25000" noProof="0">
              <a:ln>
                <a:noFill/>
              </a:ln>
              <a:solidFill>
                <a:srgbClr val="000000"/>
              </a:solidFill>
              <a:effectLst/>
              <a:uLnTx/>
              <a:uFillTx/>
              <a:latin typeface="Arial" panose="020B0604020202020204" pitchFamily="34" charset="0"/>
              <a:ea typeface="宋体" pitchFamily="2" charset="-122"/>
              <a:cs typeface="+mn-cs"/>
            </a:endParaRPr>
          </a:p>
        </p:txBody>
      </p:sp>
      <p:cxnSp>
        <p:nvCxnSpPr>
          <p:cNvPr id="40" name="直接连接符 39"/>
          <p:cNvCxnSpPr/>
          <p:nvPr/>
        </p:nvCxnSpPr>
        <p:spPr bwMode="auto">
          <a:xfrm>
            <a:off x="7866941" y="2768136"/>
            <a:ext cx="1" cy="792000"/>
          </a:xfrm>
          <a:prstGeom prst="line">
            <a:avLst/>
          </a:prstGeom>
          <a:solidFill>
            <a:schemeClr val="accent1"/>
          </a:solidFill>
          <a:ln w="412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0" name="直接连接符 59"/>
          <p:cNvCxnSpPr/>
          <p:nvPr/>
        </p:nvCxnSpPr>
        <p:spPr bwMode="auto">
          <a:xfrm flipH="1">
            <a:off x="7530770" y="1111864"/>
            <a:ext cx="7582" cy="468000"/>
          </a:xfrm>
          <a:prstGeom prst="line">
            <a:avLst/>
          </a:prstGeom>
          <a:solidFill>
            <a:schemeClr val="accent1"/>
          </a:solidFill>
          <a:ln w="4127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61" name="组合 160"/>
          <p:cNvGrpSpPr/>
          <p:nvPr/>
        </p:nvGrpSpPr>
        <p:grpSpPr>
          <a:xfrm>
            <a:off x="7786289" y="3056080"/>
            <a:ext cx="396344" cy="215444"/>
            <a:chOff x="7272000" y="2565484"/>
            <a:chExt cx="396344" cy="215444"/>
          </a:xfrm>
        </p:grpSpPr>
        <p:cxnSp>
          <p:nvCxnSpPr>
            <p:cNvPr id="114" name="直接连接符 113"/>
            <p:cNvCxnSpPr/>
            <p:nvPr/>
          </p:nvCxnSpPr>
          <p:spPr bwMode="auto">
            <a:xfrm flipH="1">
              <a:off x="7272000" y="2626896"/>
              <a:ext cx="144000" cy="1080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5" name="文本框 114"/>
            <p:cNvSpPr txBox="1"/>
            <p:nvPr/>
          </p:nvSpPr>
          <p:spPr>
            <a:xfrm>
              <a:off x="7308344" y="2565484"/>
              <a:ext cx="360000" cy="215444"/>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rPr>
                <a:t>16</a:t>
              </a:r>
              <a:endParaRPr kumimoji="0" lang="zh-CN" altLang="en-US" sz="12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endParaRPr>
            </a:p>
          </p:txBody>
        </p:sp>
      </p:grpSp>
      <p:grpSp>
        <p:nvGrpSpPr>
          <p:cNvPr id="229" name="组合 228"/>
          <p:cNvGrpSpPr/>
          <p:nvPr/>
        </p:nvGrpSpPr>
        <p:grpSpPr>
          <a:xfrm>
            <a:off x="6703212" y="2153305"/>
            <a:ext cx="360039" cy="119168"/>
            <a:chOff x="5292080" y="3452075"/>
            <a:chExt cx="360039" cy="119168"/>
          </a:xfrm>
        </p:grpSpPr>
        <p:sp>
          <p:nvSpPr>
            <p:cNvPr id="230" name="等腰三角形 229"/>
            <p:cNvSpPr/>
            <p:nvPr/>
          </p:nvSpPr>
          <p:spPr bwMode="auto">
            <a:xfrm rot="5400000">
              <a:off x="5525971" y="3445094"/>
              <a:ext cx="119168" cy="133129"/>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25000" noProof="0">
                <a:ln>
                  <a:noFill/>
                </a:ln>
                <a:solidFill>
                  <a:srgbClr val="000000"/>
                </a:solidFill>
                <a:effectLst/>
                <a:uLnTx/>
                <a:uFillTx/>
                <a:latin typeface="Arial" panose="020B0604020202020204" pitchFamily="34" charset="0"/>
                <a:ea typeface="宋体" pitchFamily="2" charset="-122"/>
                <a:cs typeface="+mn-cs"/>
              </a:endParaRPr>
            </a:p>
          </p:txBody>
        </p:sp>
        <p:cxnSp>
          <p:nvCxnSpPr>
            <p:cNvPr id="231" name="直接连接符 230"/>
            <p:cNvCxnSpPr/>
            <p:nvPr/>
          </p:nvCxnSpPr>
          <p:spPr bwMode="auto">
            <a:xfrm rot="5400000">
              <a:off x="5405536" y="3405478"/>
              <a:ext cx="0" cy="226911"/>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32" name="组合 231"/>
          <p:cNvGrpSpPr/>
          <p:nvPr/>
        </p:nvGrpSpPr>
        <p:grpSpPr>
          <a:xfrm>
            <a:off x="6703212" y="1615920"/>
            <a:ext cx="360039" cy="119168"/>
            <a:chOff x="5292080" y="3452075"/>
            <a:chExt cx="360039" cy="119168"/>
          </a:xfrm>
        </p:grpSpPr>
        <p:sp>
          <p:nvSpPr>
            <p:cNvPr id="233" name="等腰三角形 232"/>
            <p:cNvSpPr/>
            <p:nvPr/>
          </p:nvSpPr>
          <p:spPr bwMode="auto">
            <a:xfrm rot="5400000">
              <a:off x="5525971" y="3445094"/>
              <a:ext cx="119168" cy="133129"/>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25000" noProof="0">
                <a:ln>
                  <a:noFill/>
                </a:ln>
                <a:solidFill>
                  <a:srgbClr val="000000"/>
                </a:solidFill>
                <a:effectLst/>
                <a:uLnTx/>
                <a:uFillTx/>
                <a:latin typeface="Arial" panose="020B0604020202020204" pitchFamily="34" charset="0"/>
                <a:ea typeface="宋体" pitchFamily="2" charset="-122"/>
                <a:cs typeface="+mn-cs"/>
              </a:endParaRPr>
            </a:p>
          </p:txBody>
        </p:sp>
        <p:cxnSp>
          <p:nvCxnSpPr>
            <p:cNvPr id="234" name="直接连接符 233"/>
            <p:cNvCxnSpPr/>
            <p:nvPr/>
          </p:nvCxnSpPr>
          <p:spPr bwMode="auto">
            <a:xfrm rot="5400000">
              <a:off x="5405536" y="3405478"/>
              <a:ext cx="0" cy="226911"/>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35" name="组合 234"/>
          <p:cNvGrpSpPr/>
          <p:nvPr/>
        </p:nvGrpSpPr>
        <p:grpSpPr>
          <a:xfrm flipH="1">
            <a:off x="8019245" y="2552024"/>
            <a:ext cx="360039" cy="119168"/>
            <a:chOff x="5292080" y="3452075"/>
            <a:chExt cx="360039" cy="119168"/>
          </a:xfrm>
        </p:grpSpPr>
        <p:sp>
          <p:nvSpPr>
            <p:cNvPr id="236" name="等腰三角形 235"/>
            <p:cNvSpPr/>
            <p:nvPr/>
          </p:nvSpPr>
          <p:spPr bwMode="auto">
            <a:xfrm rot="5400000">
              <a:off x="5525971" y="3445094"/>
              <a:ext cx="119168" cy="133129"/>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25000" noProof="0">
                <a:ln>
                  <a:noFill/>
                </a:ln>
                <a:solidFill>
                  <a:srgbClr val="000000"/>
                </a:solidFill>
                <a:effectLst/>
                <a:uLnTx/>
                <a:uFillTx/>
                <a:latin typeface="Arial" panose="020B0604020202020204" pitchFamily="34" charset="0"/>
                <a:ea typeface="宋体" pitchFamily="2" charset="-122"/>
                <a:cs typeface="+mn-cs"/>
              </a:endParaRPr>
            </a:p>
          </p:txBody>
        </p:sp>
        <p:cxnSp>
          <p:nvCxnSpPr>
            <p:cNvPr id="237" name="直接连接符 236"/>
            <p:cNvCxnSpPr/>
            <p:nvPr/>
          </p:nvCxnSpPr>
          <p:spPr bwMode="auto">
            <a:xfrm rot="5400000">
              <a:off x="5405536" y="3405478"/>
              <a:ext cx="0" cy="226911"/>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91" name="文本框 290"/>
          <p:cNvSpPr txBox="1"/>
          <p:nvPr/>
        </p:nvSpPr>
        <p:spPr>
          <a:xfrm>
            <a:off x="6382433" y="1572499"/>
            <a:ext cx="441232" cy="246221"/>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000" b="0" i="0" u="none" strike="noStrike" kern="1200" cap="none" spc="0" normalizeH="0" baseline="0" noProof="0" dirty="0">
                <a:ln>
                  <a:noFill/>
                </a:ln>
                <a:solidFill>
                  <a:srgbClr val="000000"/>
                </a:solidFill>
                <a:effectLst/>
                <a:uLnTx/>
                <a:uFillTx/>
                <a:latin typeface="Arial" panose="020B0604020202020204" pitchFamily="34" charset="0"/>
                <a:ea typeface="宋体" pitchFamily="2" charset="-122"/>
                <a:cs typeface="+mn-cs"/>
              </a:rPr>
              <a:t>DR</a:t>
            </a:r>
            <a:endParaRPr kumimoji="0" lang="zh-CN" altLang="en-US" sz="1000" b="0" i="0" u="none" strike="noStrike" kern="1200" cap="none" spc="0" normalizeH="0" baseline="0" noProof="0" dirty="0">
              <a:ln>
                <a:noFill/>
              </a:ln>
              <a:solidFill>
                <a:srgbClr val="000000"/>
              </a:solidFill>
              <a:effectLst/>
              <a:uLnTx/>
              <a:uFillTx/>
              <a:latin typeface="Arial" panose="020B0604020202020204" pitchFamily="34" charset="0"/>
              <a:ea typeface="宋体" pitchFamily="2" charset="-122"/>
              <a:cs typeface="+mn-cs"/>
            </a:endParaRPr>
          </a:p>
        </p:txBody>
      </p:sp>
      <p:sp>
        <p:nvSpPr>
          <p:cNvPr id="292" name="文本框 291"/>
          <p:cNvSpPr txBox="1"/>
          <p:nvPr/>
        </p:nvSpPr>
        <p:spPr>
          <a:xfrm>
            <a:off x="6094401" y="2089779"/>
            <a:ext cx="695029" cy="246221"/>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000" b="0" i="0" u="none" strike="noStrike" kern="1200" cap="none" spc="0" normalizeH="0" baseline="0" noProof="0" dirty="0">
                <a:ln>
                  <a:noFill/>
                </a:ln>
                <a:solidFill>
                  <a:srgbClr val="000000"/>
                </a:solidFill>
                <a:effectLst/>
                <a:uLnTx/>
                <a:uFillTx/>
                <a:latin typeface="Arial" panose="020B0604020202020204" pitchFamily="34" charset="0"/>
                <a:ea typeface="宋体" pitchFamily="2" charset="-122"/>
                <a:cs typeface="+mn-cs"/>
              </a:rPr>
              <a:t>LD.REG</a:t>
            </a:r>
            <a:endParaRPr kumimoji="0" lang="zh-CN" altLang="en-US" sz="1000" b="0" i="0" u="none" strike="noStrike" kern="1200" cap="none" spc="0" normalizeH="0" baseline="0" noProof="0" dirty="0">
              <a:ln>
                <a:noFill/>
              </a:ln>
              <a:solidFill>
                <a:srgbClr val="000000"/>
              </a:solidFill>
              <a:effectLst/>
              <a:uLnTx/>
              <a:uFillTx/>
              <a:latin typeface="Arial" panose="020B0604020202020204" pitchFamily="34" charset="0"/>
              <a:ea typeface="宋体" pitchFamily="2" charset="-122"/>
              <a:cs typeface="+mn-cs"/>
            </a:endParaRPr>
          </a:p>
        </p:txBody>
      </p:sp>
      <p:sp>
        <p:nvSpPr>
          <p:cNvPr id="296" name="文本框 295"/>
          <p:cNvSpPr txBox="1"/>
          <p:nvPr/>
        </p:nvSpPr>
        <p:spPr>
          <a:xfrm>
            <a:off x="7282873" y="1705103"/>
            <a:ext cx="580473" cy="461665"/>
          </a:xfrm>
          <a:prstGeom prst="rect">
            <a:avLst/>
          </a:prstGeom>
          <a:noFill/>
        </p:spPr>
        <p:txBody>
          <a:bodyPr wrap="square" rtlCol="0">
            <a:sp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200" b="1" i="0" u="none" strike="noStrike" kern="1200" cap="none" spc="0" normalizeH="0" baseline="0" noProof="0" dirty="0">
                <a:ln>
                  <a:noFill/>
                </a:ln>
                <a:solidFill>
                  <a:srgbClr val="000000"/>
                </a:solidFill>
                <a:effectLst/>
                <a:uLnTx/>
                <a:uFillTx/>
                <a:latin typeface="Arial" panose="020B0604020202020204" pitchFamily="34" charset="0"/>
                <a:ea typeface="宋体" pitchFamily="2" charset="-122"/>
                <a:cs typeface="+mn-cs"/>
              </a:rPr>
              <a:t>REG FILE</a:t>
            </a:r>
            <a:endParaRPr kumimoji="0" lang="zh-CN" altLang="en-US" sz="1200" b="1" i="0" u="none" strike="noStrike" kern="1200" cap="none" spc="0" normalizeH="0" baseline="0" noProof="0" dirty="0">
              <a:ln>
                <a:noFill/>
              </a:ln>
              <a:solidFill>
                <a:srgbClr val="000000"/>
              </a:solidFill>
              <a:effectLst/>
              <a:uLnTx/>
              <a:uFillTx/>
              <a:latin typeface="Arial" panose="020B0604020202020204" pitchFamily="34" charset="0"/>
              <a:ea typeface="宋体" pitchFamily="2" charset="-122"/>
              <a:cs typeface="+mn-cs"/>
            </a:endParaRPr>
          </a:p>
        </p:txBody>
      </p:sp>
      <p:sp>
        <p:nvSpPr>
          <p:cNvPr id="297" name="文本框 296"/>
          <p:cNvSpPr txBox="1"/>
          <p:nvPr/>
        </p:nvSpPr>
        <p:spPr>
          <a:xfrm>
            <a:off x="7606569" y="2408008"/>
            <a:ext cx="527777" cy="400110"/>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000" b="0" i="0" u="none" strike="noStrike" kern="1200" cap="none" spc="0" normalizeH="0" baseline="0" noProof="0" dirty="0">
                <a:ln>
                  <a:noFill/>
                </a:ln>
                <a:solidFill>
                  <a:srgbClr val="000000"/>
                </a:solidFill>
                <a:effectLst/>
                <a:uLnTx/>
                <a:uFillTx/>
                <a:latin typeface="Arial" panose="020B0604020202020204" pitchFamily="34" charset="0"/>
                <a:ea typeface="宋体" pitchFamily="2" charset="-122"/>
                <a:cs typeface="+mn-cs"/>
              </a:rPr>
              <a:t>SR1</a:t>
            </a: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000" b="0" i="0" u="none" strike="noStrike" kern="1200" cap="none" spc="0" normalizeH="0" baseline="0" noProof="0" dirty="0">
                <a:ln>
                  <a:noFill/>
                </a:ln>
                <a:solidFill>
                  <a:srgbClr val="000000"/>
                </a:solidFill>
                <a:effectLst/>
                <a:uLnTx/>
                <a:uFillTx/>
                <a:latin typeface="Arial" panose="020B0604020202020204" pitchFamily="34" charset="0"/>
                <a:ea typeface="宋体" pitchFamily="2" charset="-122"/>
                <a:cs typeface="+mn-cs"/>
              </a:rPr>
              <a:t>OUT</a:t>
            </a:r>
            <a:endParaRPr kumimoji="0" lang="zh-CN" altLang="en-US" sz="1000" b="0" i="0" u="none" strike="noStrike" kern="1200" cap="none" spc="0" normalizeH="0" baseline="0" noProof="0" dirty="0">
              <a:ln>
                <a:noFill/>
              </a:ln>
              <a:solidFill>
                <a:srgbClr val="000000"/>
              </a:solidFill>
              <a:effectLst/>
              <a:uLnTx/>
              <a:uFillTx/>
              <a:latin typeface="Arial" panose="020B0604020202020204" pitchFamily="34" charset="0"/>
              <a:ea typeface="宋体" pitchFamily="2" charset="-122"/>
              <a:cs typeface="+mn-cs"/>
            </a:endParaRPr>
          </a:p>
        </p:txBody>
      </p:sp>
      <p:sp>
        <p:nvSpPr>
          <p:cNvPr id="298" name="文本框 297"/>
          <p:cNvSpPr txBox="1"/>
          <p:nvPr/>
        </p:nvSpPr>
        <p:spPr>
          <a:xfrm>
            <a:off x="7078792" y="2408008"/>
            <a:ext cx="527777" cy="400110"/>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000" b="0" i="0" u="none" strike="noStrike" kern="1200" cap="none" spc="0" normalizeH="0" baseline="0" noProof="0" dirty="0">
                <a:ln>
                  <a:noFill/>
                </a:ln>
                <a:solidFill>
                  <a:srgbClr val="000000"/>
                </a:solidFill>
                <a:effectLst/>
                <a:uLnTx/>
                <a:uFillTx/>
                <a:latin typeface="Arial" panose="020B0604020202020204" pitchFamily="34" charset="0"/>
                <a:ea typeface="宋体" pitchFamily="2" charset="-122"/>
                <a:cs typeface="+mn-cs"/>
              </a:rPr>
              <a:t>SR2</a:t>
            </a: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000" b="0" i="0" u="none" strike="noStrike" kern="1200" cap="none" spc="0" normalizeH="0" baseline="0" noProof="0" dirty="0">
                <a:ln>
                  <a:noFill/>
                </a:ln>
                <a:solidFill>
                  <a:srgbClr val="000000"/>
                </a:solidFill>
                <a:effectLst/>
                <a:uLnTx/>
                <a:uFillTx/>
                <a:latin typeface="Arial" panose="020B0604020202020204" pitchFamily="34" charset="0"/>
                <a:ea typeface="宋体" pitchFamily="2" charset="-122"/>
                <a:cs typeface="+mn-cs"/>
              </a:rPr>
              <a:t>OUT</a:t>
            </a:r>
            <a:endParaRPr kumimoji="0" lang="zh-CN" altLang="en-US" sz="1000" b="0" i="0" u="none" strike="noStrike" kern="1200" cap="none" spc="0" normalizeH="0" baseline="0" noProof="0" dirty="0">
              <a:ln>
                <a:noFill/>
              </a:ln>
              <a:solidFill>
                <a:srgbClr val="000000"/>
              </a:solidFill>
              <a:effectLst/>
              <a:uLnTx/>
              <a:uFillTx/>
              <a:latin typeface="Arial" panose="020B0604020202020204" pitchFamily="34" charset="0"/>
              <a:ea typeface="宋体" pitchFamily="2" charset="-122"/>
              <a:cs typeface="+mn-cs"/>
            </a:endParaRPr>
          </a:p>
        </p:txBody>
      </p:sp>
      <p:grpSp>
        <p:nvGrpSpPr>
          <p:cNvPr id="349" name="组合 348"/>
          <p:cNvGrpSpPr/>
          <p:nvPr/>
        </p:nvGrpSpPr>
        <p:grpSpPr>
          <a:xfrm>
            <a:off x="8110665" y="2557773"/>
            <a:ext cx="360000" cy="221857"/>
            <a:chOff x="5898218" y="3494595"/>
            <a:chExt cx="360000" cy="221857"/>
          </a:xfrm>
        </p:grpSpPr>
        <p:cxnSp>
          <p:nvCxnSpPr>
            <p:cNvPr id="350" name="直接连接符 349"/>
            <p:cNvCxnSpPr/>
            <p:nvPr/>
          </p:nvCxnSpPr>
          <p:spPr bwMode="auto">
            <a:xfrm flipH="1">
              <a:off x="5959620" y="3494595"/>
              <a:ext cx="144000" cy="1080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51" name="文本框 350"/>
            <p:cNvSpPr txBox="1"/>
            <p:nvPr/>
          </p:nvSpPr>
          <p:spPr>
            <a:xfrm>
              <a:off x="5898218" y="3501008"/>
              <a:ext cx="360000" cy="215444"/>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rPr>
                <a:t>3</a:t>
              </a:r>
              <a:endParaRPr kumimoji="0" lang="zh-CN" altLang="en-US" sz="12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endParaRPr>
            </a:p>
          </p:txBody>
        </p:sp>
      </p:grpSp>
      <p:grpSp>
        <p:nvGrpSpPr>
          <p:cNvPr id="352" name="组合 351"/>
          <p:cNvGrpSpPr/>
          <p:nvPr/>
        </p:nvGrpSpPr>
        <p:grpSpPr>
          <a:xfrm>
            <a:off x="6695955" y="1625004"/>
            <a:ext cx="360000" cy="221857"/>
            <a:chOff x="5898218" y="3494595"/>
            <a:chExt cx="360000" cy="221857"/>
          </a:xfrm>
        </p:grpSpPr>
        <p:cxnSp>
          <p:nvCxnSpPr>
            <p:cNvPr id="353" name="直接连接符 352"/>
            <p:cNvCxnSpPr/>
            <p:nvPr/>
          </p:nvCxnSpPr>
          <p:spPr bwMode="auto">
            <a:xfrm flipH="1">
              <a:off x="5959620" y="3494595"/>
              <a:ext cx="144000" cy="1080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54" name="文本框 353"/>
            <p:cNvSpPr txBox="1"/>
            <p:nvPr/>
          </p:nvSpPr>
          <p:spPr>
            <a:xfrm>
              <a:off x="5898218" y="3501008"/>
              <a:ext cx="360000" cy="215444"/>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rPr>
                <a:t>3</a:t>
              </a:r>
              <a:endParaRPr kumimoji="0" lang="zh-CN" altLang="en-US" sz="12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endParaRPr>
            </a:p>
          </p:txBody>
        </p:sp>
      </p:grpSp>
      <p:grpSp>
        <p:nvGrpSpPr>
          <p:cNvPr id="409" name="组合 408"/>
          <p:cNvGrpSpPr/>
          <p:nvPr/>
        </p:nvGrpSpPr>
        <p:grpSpPr>
          <a:xfrm>
            <a:off x="7462553" y="1111864"/>
            <a:ext cx="396344" cy="215444"/>
            <a:chOff x="7272000" y="2565484"/>
            <a:chExt cx="396344" cy="215444"/>
          </a:xfrm>
        </p:grpSpPr>
        <p:cxnSp>
          <p:nvCxnSpPr>
            <p:cNvPr id="410" name="直接连接符 409"/>
            <p:cNvCxnSpPr/>
            <p:nvPr/>
          </p:nvCxnSpPr>
          <p:spPr bwMode="auto">
            <a:xfrm flipH="1">
              <a:off x="7272000" y="2626896"/>
              <a:ext cx="144000" cy="1080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11" name="文本框 410"/>
            <p:cNvSpPr txBox="1"/>
            <p:nvPr/>
          </p:nvSpPr>
          <p:spPr>
            <a:xfrm>
              <a:off x="7308344" y="2565484"/>
              <a:ext cx="360000" cy="215444"/>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rPr>
                <a:t>16</a:t>
              </a:r>
              <a:endParaRPr kumimoji="0" lang="zh-CN" altLang="en-US" sz="12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endParaRPr>
            </a:p>
          </p:txBody>
        </p:sp>
      </p:grpSp>
      <p:cxnSp>
        <p:nvCxnSpPr>
          <p:cNvPr id="35" name="直接连接符 34"/>
          <p:cNvCxnSpPr/>
          <p:nvPr/>
        </p:nvCxnSpPr>
        <p:spPr bwMode="auto">
          <a:xfrm>
            <a:off x="7866941" y="3613228"/>
            <a:ext cx="1" cy="684000"/>
          </a:xfrm>
          <a:prstGeom prst="line">
            <a:avLst/>
          </a:prstGeom>
          <a:solidFill>
            <a:schemeClr val="accent1"/>
          </a:solidFill>
          <a:ln w="4127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4" name="椭圆 123"/>
          <p:cNvSpPr/>
          <p:nvPr/>
        </p:nvSpPr>
        <p:spPr bwMode="auto">
          <a:xfrm>
            <a:off x="7839281" y="3562247"/>
            <a:ext cx="55320" cy="4887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25000" noProof="0">
              <a:ln>
                <a:noFill/>
              </a:ln>
              <a:solidFill>
                <a:srgbClr val="000000"/>
              </a:solidFill>
              <a:effectLst/>
              <a:uLnTx/>
              <a:uFillTx/>
              <a:latin typeface="Arial" panose="020B0604020202020204" pitchFamily="34" charset="0"/>
              <a:ea typeface="宋体" pitchFamily="2" charset="-122"/>
              <a:cs typeface="+mn-cs"/>
            </a:endParaRPr>
          </a:p>
        </p:txBody>
      </p:sp>
      <p:cxnSp>
        <p:nvCxnSpPr>
          <p:cNvPr id="59" name="直接连接符 58"/>
          <p:cNvCxnSpPr/>
          <p:nvPr/>
        </p:nvCxnSpPr>
        <p:spPr bwMode="auto">
          <a:xfrm flipV="1">
            <a:off x="7534561" y="4676296"/>
            <a:ext cx="0" cy="324000"/>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0" name="等腰三角形 209"/>
          <p:cNvSpPr/>
          <p:nvPr/>
        </p:nvSpPr>
        <p:spPr bwMode="auto">
          <a:xfrm rot="5400000">
            <a:off x="7325518" y="4995394"/>
            <a:ext cx="119168" cy="133129"/>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25000" noProof="0">
              <a:ln>
                <a:noFill/>
              </a:ln>
              <a:solidFill>
                <a:srgbClr val="000000"/>
              </a:solidFill>
              <a:effectLst/>
              <a:uLnTx/>
              <a:uFillTx/>
              <a:latin typeface="Arial" panose="020B0604020202020204" pitchFamily="34" charset="0"/>
              <a:ea typeface="宋体" pitchFamily="2" charset="-122"/>
              <a:cs typeface="+mn-cs"/>
            </a:endParaRPr>
          </a:p>
        </p:txBody>
      </p:sp>
      <p:cxnSp>
        <p:nvCxnSpPr>
          <p:cNvPr id="208" name="直接连接符 207"/>
          <p:cNvCxnSpPr/>
          <p:nvPr/>
        </p:nvCxnSpPr>
        <p:spPr bwMode="auto">
          <a:xfrm>
            <a:off x="7533698" y="5144344"/>
            <a:ext cx="1726" cy="144000"/>
          </a:xfrm>
          <a:prstGeom prst="line">
            <a:avLst/>
          </a:prstGeom>
          <a:solidFill>
            <a:schemeClr val="accent1"/>
          </a:solidFill>
          <a:ln w="412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8" name="等腰三角形 57"/>
          <p:cNvSpPr/>
          <p:nvPr/>
        </p:nvSpPr>
        <p:spPr bwMode="auto">
          <a:xfrm flipV="1">
            <a:off x="7444077" y="5000296"/>
            <a:ext cx="180969" cy="148657"/>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25000" noProof="0">
              <a:ln>
                <a:noFill/>
              </a:ln>
              <a:solidFill>
                <a:srgbClr val="000000"/>
              </a:solidFill>
              <a:effectLst/>
              <a:uLnTx/>
              <a:uFillTx/>
              <a:latin typeface="Arial" panose="020B0604020202020204" pitchFamily="34" charset="0"/>
              <a:ea typeface="宋体" pitchFamily="2" charset="-122"/>
              <a:cs typeface="+mn-cs"/>
            </a:endParaRPr>
          </a:p>
        </p:txBody>
      </p:sp>
      <p:grpSp>
        <p:nvGrpSpPr>
          <p:cNvPr id="274" name="组合 273"/>
          <p:cNvGrpSpPr/>
          <p:nvPr/>
        </p:nvGrpSpPr>
        <p:grpSpPr>
          <a:xfrm>
            <a:off x="7462553" y="4712844"/>
            <a:ext cx="396344" cy="215444"/>
            <a:chOff x="7272000" y="2565484"/>
            <a:chExt cx="396344" cy="215444"/>
          </a:xfrm>
        </p:grpSpPr>
        <p:cxnSp>
          <p:nvCxnSpPr>
            <p:cNvPr id="275" name="直接连接符 274"/>
            <p:cNvCxnSpPr/>
            <p:nvPr/>
          </p:nvCxnSpPr>
          <p:spPr bwMode="auto">
            <a:xfrm flipH="1">
              <a:off x="7272000" y="2626896"/>
              <a:ext cx="144000" cy="1080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6" name="文本框 275"/>
            <p:cNvSpPr txBox="1"/>
            <p:nvPr/>
          </p:nvSpPr>
          <p:spPr>
            <a:xfrm>
              <a:off x="7308344" y="2565484"/>
              <a:ext cx="360000" cy="215444"/>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rPr>
                <a:t>16</a:t>
              </a:r>
              <a:endParaRPr kumimoji="0" lang="zh-CN" altLang="en-US" sz="12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endParaRPr>
            </a:p>
          </p:txBody>
        </p:sp>
      </p:grpSp>
      <p:sp>
        <p:nvSpPr>
          <p:cNvPr id="306" name="文本框 305"/>
          <p:cNvSpPr txBox="1"/>
          <p:nvPr/>
        </p:nvSpPr>
        <p:spPr>
          <a:xfrm>
            <a:off x="7695313" y="4951513"/>
            <a:ext cx="830621" cy="246221"/>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000" b="0" i="0" u="none" strike="noStrike" kern="1200" cap="none" spc="0" normalizeH="0" baseline="0" noProof="0" dirty="0" err="1">
                <a:ln>
                  <a:noFill/>
                </a:ln>
                <a:solidFill>
                  <a:srgbClr val="000000"/>
                </a:solidFill>
                <a:effectLst/>
                <a:uLnTx/>
                <a:uFillTx/>
                <a:latin typeface="Arial" panose="020B0604020202020204" pitchFamily="34" charset="0"/>
                <a:ea typeface="宋体" pitchFamily="2" charset="-122"/>
                <a:cs typeface="+mn-cs"/>
              </a:rPr>
              <a:t>GateALU</a:t>
            </a:r>
            <a:endParaRPr kumimoji="0" lang="zh-CN" altLang="en-US" sz="1000" b="0" i="0" u="none" strike="noStrike" kern="1200" cap="none" spc="0" normalizeH="0" baseline="0" noProof="0" dirty="0">
              <a:ln>
                <a:noFill/>
              </a:ln>
              <a:solidFill>
                <a:srgbClr val="000000"/>
              </a:solidFill>
              <a:effectLst/>
              <a:uLnTx/>
              <a:uFillTx/>
              <a:latin typeface="Arial" panose="020B0604020202020204" pitchFamily="34" charset="0"/>
              <a:ea typeface="宋体" pitchFamily="2" charset="-122"/>
              <a:cs typeface="+mn-cs"/>
            </a:endParaRPr>
          </a:p>
        </p:txBody>
      </p:sp>
      <p:sp>
        <p:nvSpPr>
          <p:cNvPr id="294" name="文本框 293"/>
          <p:cNvSpPr txBox="1"/>
          <p:nvPr/>
        </p:nvSpPr>
        <p:spPr>
          <a:xfrm>
            <a:off x="8326649" y="2480016"/>
            <a:ext cx="441232" cy="246221"/>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000" b="0" i="0" u="none" strike="noStrike" kern="1200" cap="none" spc="0" normalizeH="0" baseline="0" noProof="0" dirty="0">
                <a:ln>
                  <a:noFill/>
                </a:ln>
                <a:solidFill>
                  <a:srgbClr val="000000"/>
                </a:solidFill>
                <a:effectLst/>
                <a:uLnTx/>
                <a:uFillTx/>
                <a:latin typeface="Arial" panose="020B0604020202020204" pitchFamily="34" charset="0"/>
                <a:ea typeface="宋体" pitchFamily="2" charset="-122"/>
                <a:cs typeface="+mn-cs"/>
              </a:rPr>
              <a:t>SR1</a:t>
            </a:r>
            <a:endParaRPr kumimoji="0" lang="zh-CN" altLang="en-US" sz="1000" b="0" i="0" u="none" strike="noStrike" kern="1200" cap="none" spc="0" normalizeH="0" baseline="0" noProof="0" dirty="0">
              <a:ln>
                <a:noFill/>
              </a:ln>
              <a:solidFill>
                <a:srgbClr val="000000"/>
              </a:solidFill>
              <a:effectLst/>
              <a:uLnTx/>
              <a:uFillTx/>
              <a:latin typeface="Arial" panose="020B0604020202020204" pitchFamily="34" charset="0"/>
              <a:ea typeface="宋体" pitchFamily="2" charset="-122"/>
              <a:cs typeface="+mn-cs"/>
            </a:endParaRPr>
          </a:p>
        </p:txBody>
      </p:sp>
      <p:cxnSp>
        <p:nvCxnSpPr>
          <p:cNvPr id="211" name="直接连接符 210"/>
          <p:cNvCxnSpPr/>
          <p:nvPr/>
        </p:nvCxnSpPr>
        <p:spPr bwMode="auto">
          <a:xfrm rot="5400000">
            <a:off x="6526537" y="4277233"/>
            <a:ext cx="0" cy="158400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2" name="矩形 111"/>
          <p:cNvSpPr/>
          <p:nvPr/>
        </p:nvSpPr>
        <p:spPr bwMode="auto">
          <a:xfrm>
            <a:off x="3544471" y="4712288"/>
            <a:ext cx="677722" cy="216000"/>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108000" tIns="7200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100" b="1" i="0" u="none" strike="noStrike" kern="1200" cap="none" spc="0" normalizeH="0" baseline="0" noProof="0" dirty="0">
                <a:ln>
                  <a:noFill/>
                </a:ln>
                <a:solidFill>
                  <a:srgbClr val="000000"/>
                </a:solidFill>
                <a:effectLst/>
                <a:uLnTx/>
                <a:uFillTx/>
                <a:latin typeface="Arial" panose="020B0604020202020204" pitchFamily="34" charset="0"/>
                <a:ea typeface="宋体" pitchFamily="2" charset="-122"/>
                <a:cs typeface="+mn-cs"/>
              </a:rPr>
              <a:t>LOGIC</a:t>
            </a:r>
            <a:endParaRPr kumimoji="0" lang="zh-CN" altLang="en-US" sz="1100" b="1" i="0" u="none" strike="noStrike" kern="1200" cap="none" spc="0" normalizeH="0" baseline="0" noProof="0" dirty="0">
              <a:ln>
                <a:noFill/>
              </a:ln>
              <a:solidFill>
                <a:srgbClr val="000000"/>
              </a:solidFill>
              <a:effectLst/>
              <a:uLnTx/>
              <a:uFillTx/>
              <a:latin typeface="Arial" panose="020B0604020202020204" pitchFamily="34" charset="0"/>
              <a:ea typeface="宋体" pitchFamily="2" charset="-122"/>
              <a:cs typeface="+mn-cs"/>
            </a:endParaRPr>
          </a:p>
        </p:txBody>
      </p:sp>
      <p:cxnSp>
        <p:nvCxnSpPr>
          <p:cNvPr id="205" name="直接连接符 204"/>
          <p:cNvCxnSpPr/>
          <p:nvPr/>
        </p:nvCxnSpPr>
        <p:spPr bwMode="auto">
          <a:xfrm flipV="1">
            <a:off x="3882469" y="4919128"/>
            <a:ext cx="1726" cy="324000"/>
          </a:xfrm>
          <a:prstGeom prst="line">
            <a:avLst/>
          </a:prstGeom>
          <a:solidFill>
            <a:schemeClr val="accent1"/>
          </a:solidFill>
          <a:ln w="4127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328" name="组合 327"/>
          <p:cNvGrpSpPr/>
          <p:nvPr/>
        </p:nvGrpSpPr>
        <p:grpSpPr>
          <a:xfrm>
            <a:off x="3813474" y="5000876"/>
            <a:ext cx="396344" cy="215444"/>
            <a:chOff x="7272000" y="2565484"/>
            <a:chExt cx="396344" cy="215444"/>
          </a:xfrm>
        </p:grpSpPr>
        <p:cxnSp>
          <p:nvCxnSpPr>
            <p:cNvPr id="329" name="直接连接符 328"/>
            <p:cNvCxnSpPr/>
            <p:nvPr/>
          </p:nvCxnSpPr>
          <p:spPr bwMode="auto">
            <a:xfrm flipH="1">
              <a:off x="7272000" y="2626896"/>
              <a:ext cx="144000" cy="1080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30" name="文本框 329"/>
            <p:cNvSpPr txBox="1"/>
            <p:nvPr/>
          </p:nvSpPr>
          <p:spPr>
            <a:xfrm>
              <a:off x="7308344" y="2565484"/>
              <a:ext cx="360000" cy="215444"/>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rPr>
                <a:t>16</a:t>
              </a:r>
              <a:endParaRPr kumimoji="0" lang="zh-CN" altLang="en-US" sz="12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endParaRPr>
            </a:p>
          </p:txBody>
        </p:sp>
      </p:grpSp>
      <p:grpSp>
        <p:nvGrpSpPr>
          <p:cNvPr id="9" name="组合 8"/>
          <p:cNvGrpSpPr/>
          <p:nvPr/>
        </p:nvGrpSpPr>
        <p:grpSpPr>
          <a:xfrm>
            <a:off x="3707904" y="3717032"/>
            <a:ext cx="695029" cy="504055"/>
            <a:chOff x="3707904" y="3717032"/>
            <a:chExt cx="695029" cy="504055"/>
          </a:xfrm>
        </p:grpSpPr>
        <p:grpSp>
          <p:nvGrpSpPr>
            <p:cNvPr id="359" name="组合 358"/>
            <p:cNvGrpSpPr/>
            <p:nvPr/>
          </p:nvGrpSpPr>
          <p:grpSpPr>
            <a:xfrm rot="5400000" flipV="1">
              <a:off x="3684324" y="3981484"/>
              <a:ext cx="360039" cy="119168"/>
              <a:chOff x="5292080" y="3452075"/>
              <a:chExt cx="360039" cy="119168"/>
            </a:xfrm>
          </p:grpSpPr>
          <p:sp>
            <p:nvSpPr>
              <p:cNvPr id="368" name="等腰三角形 367"/>
              <p:cNvSpPr/>
              <p:nvPr/>
            </p:nvSpPr>
            <p:spPr bwMode="auto">
              <a:xfrm rot="5400000">
                <a:off x="5525971" y="3445094"/>
                <a:ext cx="119168" cy="133129"/>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25000" noProof="0">
                  <a:ln>
                    <a:noFill/>
                  </a:ln>
                  <a:solidFill>
                    <a:srgbClr val="000000"/>
                  </a:solidFill>
                  <a:effectLst/>
                  <a:uLnTx/>
                  <a:uFillTx/>
                  <a:latin typeface="Arial" panose="020B0604020202020204" pitchFamily="34" charset="0"/>
                  <a:ea typeface="宋体" pitchFamily="2" charset="-122"/>
                  <a:cs typeface="+mn-cs"/>
                </a:endParaRPr>
              </a:p>
            </p:txBody>
          </p:sp>
          <p:cxnSp>
            <p:nvCxnSpPr>
              <p:cNvPr id="369" name="直接连接符 368"/>
              <p:cNvCxnSpPr/>
              <p:nvPr/>
            </p:nvCxnSpPr>
            <p:spPr bwMode="auto">
              <a:xfrm rot="5400000">
                <a:off x="5405536" y="3405478"/>
                <a:ext cx="0" cy="226911"/>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370" name="文本框 369"/>
            <p:cNvSpPr txBox="1"/>
            <p:nvPr/>
          </p:nvSpPr>
          <p:spPr>
            <a:xfrm>
              <a:off x="3707904" y="3717032"/>
              <a:ext cx="695029" cy="246221"/>
            </a:xfrm>
            <a:prstGeom prst="rect">
              <a:avLst/>
            </a:prstGeom>
            <a:noFill/>
          </p:spPr>
          <p:txBody>
            <a:bodyPr wrap="square" rtlCol="0">
              <a:spAutoFit/>
            </a:body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000" b="0" i="0" u="none" strike="noStrike" kern="1200" cap="none" spc="0" normalizeH="0" baseline="0" noProof="0" dirty="0">
                  <a:ln>
                    <a:noFill/>
                  </a:ln>
                  <a:solidFill>
                    <a:srgbClr val="000000"/>
                  </a:solidFill>
                  <a:effectLst/>
                  <a:uLnTx/>
                  <a:uFillTx/>
                  <a:latin typeface="Arial" panose="020B0604020202020204" pitchFamily="34" charset="0"/>
                  <a:ea typeface="宋体" pitchFamily="2" charset="-122"/>
                  <a:cs typeface="+mn-cs"/>
                </a:rPr>
                <a:t>LD.CC</a:t>
              </a:r>
              <a:endParaRPr kumimoji="0" lang="zh-CN" altLang="en-US" sz="1000" b="0" i="0" u="none" strike="noStrike" kern="1200" cap="none" spc="0" normalizeH="0" baseline="0" noProof="0" dirty="0">
                <a:ln>
                  <a:noFill/>
                </a:ln>
                <a:solidFill>
                  <a:srgbClr val="000000"/>
                </a:solidFill>
                <a:effectLst/>
                <a:uLnTx/>
                <a:uFillTx/>
                <a:latin typeface="Arial" panose="020B0604020202020204" pitchFamily="34" charset="0"/>
                <a:ea typeface="宋体" pitchFamily="2" charset="-122"/>
                <a:cs typeface="+mn-cs"/>
              </a:endParaRPr>
            </a:p>
          </p:txBody>
        </p:sp>
      </p:grpSp>
      <p:sp>
        <p:nvSpPr>
          <p:cNvPr id="380" name="标题 1"/>
          <p:cNvSpPr txBox="1"/>
          <p:nvPr/>
        </p:nvSpPr>
        <p:spPr>
          <a:xfrm>
            <a:off x="179388" y="71438"/>
            <a:ext cx="8839200" cy="765175"/>
          </a:xfrm>
          <a:prstGeom prst="rect">
            <a:avLst/>
          </a:prstGeom>
        </p:spPr>
        <p:txBody>
          <a:bodyPr anchor="ctr"/>
          <a:lstStyle>
            <a:lvl1pPr algn="l" rtl="0" eaLnBrk="0" fontAlgn="base" hangingPunct="0">
              <a:spcBef>
                <a:spcPct val="0"/>
              </a:spcBef>
              <a:spcAft>
                <a:spcPct val="0"/>
              </a:spcAft>
              <a:defRPr sz="2800" b="1">
                <a:solidFill>
                  <a:schemeClr val="accent2"/>
                </a:solidFill>
                <a:latin typeface="+mj-lt"/>
                <a:ea typeface="+mj-ea"/>
                <a:cs typeface="+mj-cs"/>
              </a:defRPr>
            </a:lvl1pPr>
            <a:lvl2pPr algn="l" rtl="0" eaLnBrk="0" fontAlgn="base" hangingPunct="0">
              <a:spcBef>
                <a:spcPct val="0"/>
              </a:spcBef>
              <a:spcAft>
                <a:spcPct val="0"/>
              </a:spcAft>
              <a:defRPr sz="2800" b="1">
                <a:solidFill>
                  <a:schemeClr val="accent2"/>
                </a:solidFill>
                <a:latin typeface="Arial" panose="020B0604020202020204" pitchFamily="34" charset="0"/>
                <a:ea typeface="黑体" pitchFamily="2" charset="-122"/>
              </a:defRPr>
            </a:lvl2pPr>
            <a:lvl3pPr algn="l" rtl="0" eaLnBrk="0" fontAlgn="base" hangingPunct="0">
              <a:spcBef>
                <a:spcPct val="0"/>
              </a:spcBef>
              <a:spcAft>
                <a:spcPct val="0"/>
              </a:spcAft>
              <a:defRPr sz="2800" b="1">
                <a:solidFill>
                  <a:schemeClr val="accent2"/>
                </a:solidFill>
                <a:latin typeface="Arial" panose="020B0604020202020204" pitchFamily="34" charset="0"/>
                <a:ea typeface="黑体" pitchFamily="2" charset="-122"/>
              </a:defRPr>
            </a:lvl3pPr>
            <a:lvl4pPr algn="l" rtl="0" eaLnBrk="0" fontAlgn="base" hangingPunct="0">
              <a:spcBef>
                <a:spcPct val="0"/>
              </a:spcBef>
              <a:spcAft>
                <a:spcPct val="0"/>
              </a:spcAft>
              <a:defRPr sz="2800" b="1">
                <a:solidFill>
                  <a:schemeClr val="accent2"/>
                </a:solidFill>
                <a:latin typeface="Arial" panose="020B0604020202020204" pitchFamily="34" charset="0"/>
                <a:ea typeface="黑体" pitchFamily="2" charset="-122"/>
              </a:defRPr>
            </a:lvl4pPr>
            <a:lvl5pPr algn="l" rtl="0" eaLnBrk="0" fontAlgn="base" hangingPunct="0">
              <a:spcBef>
                <a:spcPct val="0"/>
              </a:spcBef>
              <a:spcAft>
                <a:spcPct val="0"/>
              </a:spcAft>
              <a:defRPr sz="2800" b="1">
                <a:solidFill>
                  <a:schemeClr val="accent2"/>
                </a:solidFill>
                <a:latin typeface="Arial" panose="020B0604020202020204" pitchFamily="34" charset="0"/>
                <a:ea typeface="黑体" pitchFamily="2" charset="-122"/>
              </a:defRPr>
            </a:lvl5pPr>
            <a:lvl6pPr marL="457200" algn="l" rtl="0" eaLnBrk="0" fontAlgn="base" hangingPunct="0">
              <a:spcBef>
                <a:spcPct val="0"/>
              </a:spcBef>
              <a:spcAft>
                <a:spcPct val="0"/>
              </a:spcAft>
              <a:defRPr sz="2800" b="1">
                <a:solidFill>
                  <a:schemeClr val="accent2"/>
                </a:solidFill>
                <a:latin typeface="Arial" panose="020B0604020202020204" pitchFamily="34" charset="0"/>
                <a:ea typeface="黑体" pitchFamily="2" charset="-122"/>
              </a:defRPr>
            </a:lvl6pPr>
            <a:lvl7pPr marL="914400" algn="l" rtl="0" eaLnBrk="0" fontAlgn="base" hangingPunct="0">
              <a:spcBef>
                <a:spcPct val="0"/>
              </a:spcBef>
              <a:spcAft>
                <a:spcPct val="0"/>
              </a:spcAft>
              <a:defRPr sz="2800" b="1">
                <a:solidFill>
                  <a:schemeClr val="accent2"/>
                </a:solidFill>
                <a:latin typeface="Arial" panose="020B0604020202020204" pitchFamily="34" charset="0"/>
                <a:ea typeface="黑体" pitchFamily="2" charset="-122"/>
              </a:defRPr>
            </a:lvl7pPr>
            <a:lvl8pPr marL="1371600" algn="l" rtl="0" eaLnBrk="0" fontAlgn="base" hangingPunct="0">
              <a:spcBef>
                <a:spcPct val="0"/>
              </a:spcBef>
              <a:spcAft>
                <a:spcPct val="0"/>
              </a:spcAft>
              <a:defRPr sz="2800" b="1">
                <a:solidFill>
                  <a:schemeClr val="accent2"/>
                </a:solidFill>
                <a:latin typeface="Arial" panose="020B0604020202020204" pitchFamily="34" charset="0"/>
                <a:ea typeface="黑体" pitchFamily="2" charset="-122"/>
              </a:defRPr>
            </a:lvl8pPr>
            <a:lvl9pPr marL="1828800" algn="l" rtl="0" eaLnBrk="0" fontAlgn="base" hangingPunct="0">
              <a:spcBef>
                <a:spcPct val="0"/>
              </a:spcBef>
              <a:spcAft>
                <a:spcPct val="0"/>
              </a:spcAft>
              <a:defRPr sz="2800" b="1">
                <a:solidFill>
                  <a:schemeClr val="accent2"/>
                </a:solidFill>
                <a:latin typeface="Arial" panose="020B0604020202020204" pitchFamily="34" charset="0"/>
                <a:ea typeface="黑体"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800" b="1" i="0" u="none" strike="noStrike" kern="0" cap="none" spc="0" normalizeH="0" baseline="0" noProof="0" dirty="0">
                <a:ln>
                  <a:noFill/>
                </a:ln>
                <a:solidFill>
                  <a:srgbClr val="333399"/>
                </a:solidFill>
                <a:effectLst/>
                <a:uLnTx/>
                <a:uFillTx/>
                <a:latin typeface="Arial" panose="020B0604020202020204"/>
                <a:ea typeface="黑体"/>
                <a:cs typeface="+mj-cs"/>
              </a:rPr>
              <a:t>LC-3</a:t>
            </a:r>
            <a:r>
              <a:rPr kumimoji="0" lang="zh-CN" altLang="en-US" sz="2800" b="1" i="0" u="none" strike="noStrike" kern="0" cap="none" spc="0" normalizeH="0" baseline="0" noProof="0" dirty="0">
                <a:ln>
                  <a:noFill/>
                </a:ln>
                <a:solidFill>
                  <a:srgbClr val="333399"/>
                </a:solidFill>
                <a:effectLst/>
                <a:uLnTx/>
                <a:uFillTx/>
                <a:latin typeface="Arial" panose="020B0604020202020204"/>
                <a:ea typeface="黑体"/>
                <a:cs typeface="+mj-cs"/>
              </a:rPr>
              <a:t> </a:t>
            </a:r>
            <a:r>
              <a:rPr kumimoji="0" lang="en-US" altLang="zh-CN" sz="2800" b="1" i="0" u="none" strike="noStrike" kern="0" cap="none" spc="0" normalizeH="0" baseline="0" noProof="0" dirty="0">
                <a:ln>
                  <a:noFill/>
                </a:ln>
                <a:solidFill>
                  <a:srgbClr val="333399"/>
                </a:solidFill>
                <a:effectLst/>
                <a:uLnTx/>
                <a:uFillTx/>
                <a:latin typeface="Arial" panose="020B0604020202020204"/>
                <a:ea typeface="黑体"/>
                <a:cs typeface="+mj-cs"/>
              </a:rPr>
              <a:t>Data Path(Microarchitecture)</a:t>
            </a:r>
            <a:endParaRPr kumimoji="0" lang="zh-CN" altLang="en-US" sz="2800" b="1" i="0" u="none" strike="noStrike" kern="0" cap="none" spc="0" normalizeH="0" baseline="0" noProof="0" dirty="0">
              <a:ln>
                <a:noFill/>
              </a:ln>
              <a:solidFill>
                <a:srgbClr val="333399"/>
              </a:solidFill>
              <a:effectLst/>
              <a:uLnTx/>
              <a:uFillTx/>
              <a:latin typeface="Arial" panose="020B0604020202020204"/>
              <a:ea typeface="黑体"/>
              <a:cs typeface="+mj-cs"/>
            </a:endParaRPr>
          </a:p>
        </p:txBody>
      </p:sp>
      <p:grpSp>
        <p:nvGrpSpPr>
          <p:cNvPr id="18" name="组合 17"/>
          <p:cNvGrpSpPr/>
          <p:nvPr/>
        </p:nvGrpSpPr>
        <p:grpSpPr>
          <a:xfrm>
            <a:off x="130105" y="1097936"/>
            <a:ext cx="5889529" cy="4131264"/>
            <a:chOff x="130105" y="1097936"/>
            <a:chExt cx="5889529" cy="4131264"/>
          </a:xfrm>
        </p:grpSpPr>
        <p:sp>
          <p:nvSpPr>
            <p:cNvPr id="375" name="矩形 374"/>
            <p:cNvSpPr/>
            <p:nvPr/>
          </p:nvSpPr>
          <p:spPr bwMode="auto">
            <a:xfrm>
              <a:off x="130105" y="1097936"/>
              <a:ext cx="5889529" cy="4131264"/>
            </a:xfrm>
            <a:prstGeom prst="rect">
              <a:avLst/>
            </a:prstGeom>
            <a:noFill/>
            <a:ln w="635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25000" noProof="0">
                <a:ln>
                  <a:noFill/>
                </a:ln>
                <a:solidFill>
                  <a:srgbClr val="000000"/>
                </a:solidFill>
                <a:effectLst/>
                <a:uLnTx/>
                <a:uFillTx/>
                <a:latin typeface="Arial" panose="020B0604020202020204" pitchFamily="34" charset="0"/>
                <a:ea typeface="宋体" pitchFamily="2" charset="-122"/>
                <a:cs typeface="+mn-cs"/>
              </a:endParaRPr>
            </a:p>
          </p:txBody>
        </p:sp>
        <p:sp>
          <p:nvSpPr>
            <p:cNvPr id="17" name="矩形 16"/>
            <p:cNvSpPr/>
            <p:nvPr/>
          </p:nvSpPr>
          <p:spPr bwMode="auto">
            <a:xfrm>
              <a:off x="1430292" y="2314348"/>
              <a:ext cx="3506015" cy="1205811"/>
            </a:xfrm>
            <a:prstGeom prst="rect">
              <a:avLst/>
            </a:prstGeom>
            <a:solidFill>
              <a:schemeClr val="bg1"/>
            </a:solidFill>
            <a:ln w="38100" cap="flat" cmpd="sng" algn="ctr">
              <a:solidFill>
                <a:schemeClr val="bg1"/>
              </a:solidFill>
              <a:prstDash val="solid"/>
              <a:round/>
              <a:headEnd type="none" w="med" len="med"/>
              <a:tailEnd type="none" w="med" len="med"/>
            </a:ln>
            <a:effectLst>
              <a:outerShdw blurRad="50800" dist="152400" dir="2700000" algn="tl" rotWithShape="0">
                <a:prstClr val="black">
                  <a:alpha val="40000"/>
                </a:prstClr>
              </a:outerShdw>
            </a:effectLst>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40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Control Unit</a:t>
              </a:r>
              <a:endParaRPr kumimoji="0" lang="zh-CN" altLang="en-US" sz="40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endParaRPr>
            </a:p>
          </p:txBody>
        </p:sp>
      </p:grpSp>
      <p:grpSp>
        <p:nvGrpSpPr>
          <p:cNvPr id="20" name="组合 19"/>
          <p:cNvGrpSpPr/>
          <p:nvPr/>
        </p:nvGrpSpPr>
        <p:grpSpPr>
          <a:xfrm>
            <a:off x="138307" y="5302983"/>
            <a:ext cx="6290524" cy="1497514"/>
            <a:chOff x="138307" y="5302983"/>
            <a:chExt cx="6290524" cy="1497514"/>
          </a:xfrm>
        </p:grpSpPr>
        <p:sp>
          <p:nvSpPr>
            <p:cNvPr id="379" name="矩形 378"/>
            <p:cNvSpPr/>
            <p:nvPr/>
          </p:nvSpPr>
          <p:spPr bwMode="auto">
            <a:xfrm>
              <a:off x="138307" y="5302983"/>
              <a:ext cx="6290524" cy="1497514"/>
            </a:xfrm>
            <a:prstGeom prst="rect">
              <a:avLst/>
            </a:prstGeom>
            <a:noFill/>
            <a:ln w="63500" cap="flat" cmpd="sng" algn="ctr">
              <a:solidFill>
                <a:srgbClr val="003399"/>
              </a:solidFill>
              <a:prstDash val="solid"/>
              <a:round/>
              <a:headEnd type="none" w="med" len="med"/>
              <a:tailEnd type="none" w="med" len="med"/>
            </a:ln>
            <a:effectLst/>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25000" noProof="0">
                <a:ln>
                  <a:noFill/>
                </a:ln>
                <a:solidFill>
                  <a:srgbClr val="000000"/>
                </a:solidFill>
                <a:effectLst/>
                <a:uLnTx/>
                <a:uFillTx/>
                <a:latin typeface="Arial" panose="020B0604020202020204" pitchFamily="34" charset="0"/>
                <a:ea typeface="宋体" pitchFamily="2" charset="-122"/>
                <a:cs typeface="+mn-cs"/>
              </a:endParaRPr>
            </a:p>
          </p:txBody>
        </p:sp>
        <p:sp>
          <p:nvSpPr>
            <p:cNvPr id="391" name="矩形 390"/>
            <p:cNvSpPr/>
            <p:nvPr/>
          </p:nvSpPr>
          <p:spPr bwMode="auto">
            <a:xfrm>
              <a:off x="1571013" y="5444804"/>
              <a:ext cx="3506015" cy="1205811"/>
            </a:xfrm>
            <a:prstGeom prst="rect">
              <a:avLst/>
            </a:prstGeom>
            <a:solidFill>
              <a:schemeClr val="bg1"/>
            </a:solidFill>
            <a:ln w="38100" cap="flat" cmpd="sng" algn="ctr">
              <a:solidFill>
                <a:schemeClr val="bg1"/>
              </a:solidFill>
              <a:prstDash val="solid"/>
              <a:round/>
              <a:headEnd type="none" w="med" len="med"/>
              <a:tailEnd type="none" w="med" len="med"/>
            </a:ln>
            <a:effectLst>
              <a:outerShdw blurRad="50800" dist="152400" dir="2700000" algn="tl" rotWithShape="0">
                <a:prstClr val="black">
                  <a:alpha val="40000"/>
                </a:prstClr>
              </a:outerShdw>
            </a:effectLst>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4000" b="1" i="0" u="none" strike="noStrike" kern="1200" cap="none" spc="0" normalizeH="0" baseline="0" noProof="0" dirty="0">
                  <a:ln>
                    <a:noFill/>
                  </a:ln>
                  <a:solidFill>
                    <a:srgbClr val="003399"/>
                  </a:solidFill>
                  <a:effectLst/>
                  <a:uLnTx/>
                  <a:uFillTx/>
                  <a:latin typeface="微软雅黑" panose="020B0503020204020204" pitchFamily="34" charset="-122"/>
                  <a:ea typeface="微软雅黑" panose="020B0503020204020204" pitchFamily="34" charset="-122"/>
                  <a:cs typeface="+mn-cs"/>
                </a:rPr>
                <a:t>Memory Unit</a:t>
              </a:r>
              <a:endParaRPr kumimoji="0" lang="zh-CN" altLang="en-US" sz="4000" b="1" i="0" u="none" strike="noStrike" kern="1200" cap="none" spc="0" normalizeH="0" baseline="0" noProof="0" dirty="0">
                <a:ln>
                  <a:noFill/>
                </a:ln>
                <a:solidFill>
                  <a:srgbClr val="003399"/>
                </a:solidFill>
                <a:effectLst/>
                <a:uLnTx/>
                <a:uFillTx/>
                <a:latin typeface="微软雅黑" panose="020B0503020204020204" pitchFamily="34" charset="-122"/>
                <a:ea typeface="微软雅黑" panose="020B0503020204020204" pitchFamily="34" charset="-122"/>
                <a:cs typeface="+mn-cs"/>
              </a:endParaRPr>
            </a:p>
          </p:txBody>
        </p:sp>
      </p:grpSp>
      <p:cxnSp>
        <p:nvCxnSpPr>
          <p:cNvPr id="42" name="直接连接符 41"/>
          <p:cNvCxnSpPr/>
          <p:nvPr/>
        </p:nvCxnSpPr>
        <p:spPr bwMode="auto">
          <a:xfrm>
            <a:off x="622673" y="1039856"/>
            <a:ext cx="8344800" cy="0"/>
          </a:xfrm>
          <a:prstGeom prst="line">
            <a:avLst/>
          </a:prstGeom>
          <a:solidFill>
            <a:schemeClr val="accent1"/>
          </a:solidFill>
          <a:ln w="127000" cap="flat" cmpd="sng" algn="ctr">
            <a:solidFill>
              <a:schemeClr val="tx1"/>
            </a:solidFill>
            <a:prstDash val="solid"/>
            <a:round/>
            <a:headEnd type="triangl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22" name="组合 21"/>
          <p:cNvGrpSpPr/>
          <p:nvPr/>
        </p:nvGrpSpPr>
        <p:grpSpPr>
          <a:xfrm>
            <a:off x="6094401" y="1111864"/>
            <a:ext cx="2872192" cy="4131264"/>
            <a:chOff x="6094401" y="1111864"/>
            <a:chExt cx="2872192" cy="4131264"/>
          </a:xfrm>
        </p:grpSpPr>
        <p:sp>
          <p:nvSpPr>
            <p:cNvPr id="14" name="矩形 13"/>
            <p:cNvSpPr/>
            <p:nvPr/>
          </p:nvSpPr>
          <p:spPr bwMode="auto">
            <a:xfrm>
              <a:off x="6094401" y="1111864"/>
              <a:ext cx="2872192" cy="4131264"/>
            </a:xfrm>
            <a:prstGeom prst="rect">
              <a:avLst/>
            </a:prstGeom>
            <a:noFill/>
            <a:ln w="63500" cap="flat" cmpd="sng" algn="ctr">
              <a:solidFill>
                <a:srgbClr val="008000"/>
              </a:solidFill>
              <a:prstDash val="solid"/>
              <a:round/>
              <a:headEnd type="none" w="med" len="med"/>
              <a:tailEnd type="none" w="med" len="med"/>
            </a:ln>
            <a:effectLst/>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25000" noProof="0">
                <a:ln>
                  <a:noFill/>
                </a:ln>
                <a:solidFill>
                  <a:srgbClr val="000000"/>
                </a:solidFill>
                <a:effectLst/>
                <a:uLnTx/>
                <a:uFillTx/>
                <a:latin typeface="Arial" panose="020B0604020202020204" pitchFamily="34" charset="0"/>
                <a:ea typeface="宋体" pitchFamily="2" charset="-122"/>
                <a:cs typeface="+mn-cs"/>
              </a:endParaRPr>
            </a:p>
          </p:txBody>
        </p:sp>
        <p:sp>
          <p:nvSpPr>
            <p:cNvPr id="397" name="矩形 396"/>
            <p:cNvSpPr/>
            <p:nvPr/>
          </p:nvSpPr>
          <p:spPr bwMode="auto">
            <a:xfrm>
              <a:off x="6146232" y="2420306"/>
              <a:ext cx="2736977" cy="1205811"/>
            </a:xfrm>
            <a:prstGeom prst="rect">
              <a:avLst/>
            </a:prstGeom>
            <a:solidFill>
              <a:schemeClr val="bg1"/>
            </a:solidFill>
            <a:ln w="38100" cap="flat" cmpd="sng" algn="ctr">
              <a:solidFill>
                <a:schemeClr val="bg1"/>
              </a:solidFill>
              <a:prstDash val="solid"/>
              <a:round/>
              <a:headEnd type="none" w="med" len="med"/>
              <a:tailEnd type="none" w="med" len="med"/>
            </a:ln>
            <a:effectLst>
              <a:outerShdw blurRad="50800" dist="152400" dir="2700000" algn="tl" rotWithShape="0">
                <a:prstClr val="black">
                  <a:alpha val="40000"/>
                </a:prstClr>
              </a:outerShdw>
            </a:effectLst>
          </p:spPr>
          <p:txBody>
            <a:bodyPr vert="horz" wrap="squar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600" b="1" i="0" u="none" strike="noStrike" kern="1200" cap="none" spc="0" normalizeH="0" baseline="0" noProof="0" dirty="0">
                  <a:ln>
                    <a:noFill/>
                  </a:ln>
                  <a:solidFill>
                    <a:srgbClr val="008000"/>
                  </a:solidFill>
                  <a:effectLst/>
                  <a:uLnTx/>
                  <a:uFillTx/>
                  <a:latin typeface="微软雅黑" panose="020B0503020204020204" pitchFamily="34" charset="-122"/>
                  <a:ea typeface="微软雅黑" panose="020B0503020204020204" pitchFamily="34" charset="-122"/>
                  <a:cs typeface="+mn-cs"/>
                </a:rPr>
                <a:t>Processing Unit</a:t>
              </a:r>
              <a:endParaRPr kumimoji="0" lang="zh-CN" altLang="en-US" sz="3600" b="1" i="0" u="none" strike="noStrike" kern="1200" cap="none" spc="0" normalizeH="0" baseline="0" noProof="0" dirty="0">
                <a:ln>
                  <a:noFill/>
                </a:ln>
                <a:solidFill>
                  <a:srgbClr val="008000"/>
                </a:solidFill>
                <a:effectLst/>
                <a:uLnTx/>
                <a:uFillTx/>
                <a:latin typeface="微软雅黑" panose="020B0503020204020204" pitchFamily="34" charset="-122"/>
                <a:ea typeface="微软雅黑" panose="020B0503020204020204" pitchFamily="34" charset="-122"/>
                <a:cs typeface="+mn-cs"/>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fade">
                                      <p:cBhvr>
                                        <p:cTn id="14" dur="1000"/>
                                        <p:tgtEl>
                                          <p:spTgt spid="22"/>
                                        </p:tgtEl>
                                      </p:cBhvr>
                                    </p:animEffect>
                                    <p:anim calcmode="lin" valueType="num">
                                      <p:cBhvr>
                                        <p:cTn id="15" dur="1000" fill="hold"/>
                                        <p:tgtEl>
                                          <p:spTgt spid="22"/>
                                        </p:tgtEl>
                                        <p:attrNameLst>
                                          <p:attrName>ppt_x</p:attrName>
                                        </p:attrNameLst>
                                      </p:cBhvr>
                                      <p:tavLst>
                                        <p:tav tm="0">
                                          <p:val>
                                            <p:strVal val="#ppt_x"/>
                                          </p:val>
                                        </p:tav>
                                        <p:tav tm="100000">
                                          <p:val>
                                            <p:strVal val="#ppt_x"/>
                                          </p:val>
                                        </p:tav>
                                      </p:tavLst>
                                    </p:anim>
                                    <p:anim calcmode="lin" valueType="num">
                                      <p:cBhvr>
                                        <p:cTn id="16"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fade">
                                      <p:cBhvr>
                                        <p:cTn id="21" dur="1000"/>
                                        <p:tgtEl>
                                          <p:spTgt spid="20"/>
                                        </p:tgtEl>
                                      </p:cBhvr>
                                    </p:animEffect>
                                    <p:anim calcmode="lin" valueType="num">
                                      <p:cBhvr>
                                        <p:cTn id="22" dur="1000" fill="hold"/>
                                        <p:tgtEl>
                                          <p:spTgt spid="20"/>
                                        </p:tgtEl>
                                        <p:attrNameLst>
                                          <p:attrName>ppt_x</p:attrName>
                                        </p:attrNameLst>
                                      </p:cBhvr>
                                      <p:tavLst>
                                        <p:tav tm="0">
                                          <p:val>
                                            <p:strVal val="#ppt_x"/>
                                          </p:val>
                                        </p:tav>
                                        <p:tav tm="100000">
                                          <p:val>
                                            <p:strVal val="#ppt_x"/>
                                          </p:val>
                                        </p:tav>
                                      </p:tavLst>
                                    </p:anim>
                                    <p:anim calcmode="lin" valueType="num">
                                      <p:cBhvr>
                                        <p:cTn id="23"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Levels of Abstraction</a:t>
            </a:r>
            <a:endParaRPr lang="zh-CN" altLang="en-US" dirty="0"/>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FAF88401-22E9-4153-B0F5-3C3505E5B3D2}" type="datetime1">
              <a:rPr kumimoji="0" lang="zh-CN" altLang="en-US" sz="1400" b="0" i="0" u="none" strike="noStrike" kern="1200" cap="none" spc="0" normalizeH="0" baseline="0" noProof="0" smtClean="0">
                <a:ln>
                  <a:noFill/>
                </a:ln>
                <a:solidFill>
                  <a:srgbClr val="000000"/>
                </a:solidFill>
                <a:effectLst/>
                <a:uLnTx/>
                <a:uFillTx/>
                <a:latin typeface="Arial" panose="020B0604020202020204" pitchFamily="34" charset="0"/>
                <a:ea typeface="宋体" pitchFamily="2" charset="-122"/>
                <a:cs typeface="+mn-cs"/>
              </a:rPr>
              <a:t>2023/9/7</a:t>
            </a:fld>
            <a:endParaRPr kumimoji="0" lang="en-US" sz="1400" b="0" i="0" u="none" strike="noStrike" kern="1200" cap="none" spc="0" normalizeH="0" baseline="0" noProof="0">
              <a:ln>
                <a:noFill/>
              </a:ln>
              <a:solidFill>
                <a:srgbClr val="000000"/>
              </a:solidFill>
              <a:effectLst/>
              <a:uLnTx/>
              <a:uFillTx/>
              <a:latin typeface="Arial" panose="020B0604020202020204" pitchFamily="34" charset="0"/>
              <a:ea typeface="宋体"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283AA37B-31F2-46EE-90A4-68D9AA6A4383}" type="slidenum">
              <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宋体" pitchFamily="2" charset="-122"/>
                <a:cs typeface="+mn-cs"/>
              </a:rPr>
              <a:t>34</a:t>
            </a:fld>
            <a:endParaRPr kumimoji="0" lang="en-US" altLang="zh-CN" sz="1400" b="0" i="0" u="none" strike="noStrike" kern="1200" cap="none" spc="0" normalizeH="0" baseline="0" noProof="0">
              <a:ln>
                <a:noFill/>
              </a:ln>
              <a:solidFill>
                <a:srgbClr val="000000"/>
              </a:solidFill>
              <a:effectLst/>
              <a:uLnTx/>
              <a:uFillTx/>
              <a:latin typeface="Arial" panose="020B0604020202020204" pitchFamily="34" charset="0"/>
              <a:ea typeface="宋体" pitchFamily="2" charset="-122"/>
              <a:cs typeface="+mn-cs"/>
            </a:endParaRPr>
          </a:p>
        </p:txBody>
      </p:sp>
      <p:grpSp>
        <p:nvGrpSpPr>
          <p:cNvPr id="32" name="Group 49"/>
          <p:cNvGrpSpPr/>
          <p:nvPr/>
        </p:nvGrpSpPr>
        <p:grpSpPr bwMode="auto">
          <a:xfrm>
            <a:off x="4139952" y="1212310"/>
            <a:ext cx="4878636" cy="5240338"/>
            <a:chOff x="709" y="624"/>
            <a:chExt cx="4537" cy="3301"/>
          </a:xfrm>
        </p:grpSpPr>
        <p:sp>
          <p:nvSpPr>
            <p:cNvPr id="33" name="Text Box 3"/>
            <p:cNvSpPr txBox="1">
              <a:spLocks noChangeArrowheads="1"/>
            </p:cNvSpPr>
            <p:nvPr/>
          </p:nvSpPr>
          <p:spPr bwMode="auto">
            <a:xfrm>
              <a:off x="1642" y="624"/>
              <a:ext cx="246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n"/>
                <a:defRPr sz="2400" b="1">
                  <a:solidFill>
                    <a:schemeClr val="tx1"/>
                  </a:solidFill>
                  <a:latin typeface="Arial" panose="020B0604020202020204" pitchFamily="34" charset="0"/>
                  <a:ea typeface="黑体" pitchFamily="2" charset="-122"/>
                </a:defRPr>
              </a:lvl1pPr>
              <a:lvl2pPr marL="742950" indent="-285750">
                <a:spcBef>
                  <a:spcPct val="20000"/>
                </a:spcBef>
                <a:buFont typeface="Wingdings" panose="05000000000000000000" pitchFamily="2" charset="2"/>
                <a:buChar char="l"/>
                <a:defRPr sz="2000" b="1">
                  <a:solidFill>
                    <a:schemeClr val="tx1"/>
                  </a:solidFill>
                  <a:latin typeface="Arial" panose="020B0604020202020204" pitchFamily="34" charset="0"/>
                  <a:ea typeface="楷体_GB2312" pitchFamily="49" charset="-122"/>
                </a:defRPr>
              </a:lvl2pPr>
              <a:lvl3pPr marL="1143000" indent="-228600">
                <a:spcBef>
                  <a:spcPct val="20000"/>
                </a:spcBef>
                <a:buFont typeface="Gungsuh" panose="02030600000101010101" pitchFamily="18" charset="-127"/>
                <a:buChar char="-"/>
                <a:defRPr sz="2400" b="1">
                  <a:solidFill>
                    <a:schemeClr val="tx1"/>
                  </a:solidFill>
                  <a:latin typeface="Arial" panose="020B0604020202020204" pitchFamily="34" charset="0"/>
                  <a:ea typeface="宋体" pitchFamily="2" charset="-122"/>
                </a:defRPr>
              </a:lvl3pPr>
              <a:lvl4pPr marL="1600200" indent="-228600">
                <a:spcBef>
                  <a:spcPct val="20000"/>
                </a:spcBef>
                <a:buChar char="•"/>
                <a:defRPr sz="1600">
                  <a:solidFill>
                    <a:schemeClr val="tx1"/>
                  </a:solidFill>
                  <a:latin typeface="Arial" panose="020B0604020202020204" pitchFamily="34" charset="0"/>
                  <a:ea typeface="黑体" pitchFamily="2" charset="-122"/>
                </a:defRPr>
              </a:lvl4pPr>
              <a:lvl5pPr marL="2057400" indent="-228600">
                <a:spcBef>
                  <a:spcPct val="20000"/>
                </a:spcBef>
                <a:buChar char="»"/>
                <a:defRPr sz="2000">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200" b="1" i="0" u="none" strike="noStrike" kern="1200" cap="none" spc="0" normalizeH="0" baseline="0" noProof="0">
                  <a:ln>
                    <a:noFill/>
                  </a:ln>
                  <a:solidFill>
                    <a:srgbClr val="000000"/>
                  </a:solidFill>
                  <a:effectLst/>
                  <a:uLnTx/>
                  <a:uFillTx/>
                  <a:latin typeface="Arial" panose="020B0604020202020204" pitchFamily="34" charset="0"/>
                  <a:ea typeface="宋体" pitchFamily="2" charset="-122"/>
                  <a:cs typeface="+mn-cs"/>
                </a:rPr>
                <a:t>Solve a system of equations</a:t>
              </a:r>
            </a:p>
          </p:txBody>
        </p:sp>
        <p:grpSp>
          <p:nvGrpSpPr>
            <p:cNvPr id="34" name="Group 28"/>
            <p:cNvGrpSpPr/>
            <p:nvPr/>
          </p:nvGrpSpPr>
          <p:grpSpPr bwMode="auto">
            <a:xfrm>
              <a:off x="709" y="1150"/>
              <a:ext cx="4537" cy="292"/>
              <a:chOff x="709" y="1115"/>
              <a:chExt cx="4537" cy="292"/>
            </a:xfrm>
          </p:grpSpPr>
          <p:sp>
            <p:nvSpPr>
              <p:cNvPr id="74" name="Text Box 4"/>
              <p:cNvSpPr txBox="1">
                <a:spLocks noChangeArrowheads="1"/>
              </p:cNvSpPr>
              <p:nvPr/>
            </p:nvSpPr>
            <p:spPr bwMode="auto">
              <a:xfrm>
                <a:off x="2150" y="1116"/>
                <a:ext cx="1091"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n"/>
                  <a:defRPr sz="2400" b="1">
                    <a:solidFill>
                      <a:schemeClr val="tx1"/>
                    </a:solidFill>
                    <a:latin typeface="Arial" panose="020B0604020202020204" pitchFamily="34" charset="0"/>
                    <a:ea typeface="黑体" pitchFamily="2" charset="-122"/>
                  </a:defRPr>
                </a:lvl1pPr>
                <a:lvl2pPr marL="742950" indent="-285750">
                  <a:spcBef>
                    <a:spcPct val="20000"/>
                  </a:spcBef>
                  <a:buFont typeface="Wingdings" panose="05000000000000000000" pitchFamily="2" charset="2"/>
                  <a:buChar char="l"/>
                  <a:defRPr sz="2000" b="1">
                    <a:solidFill>
                      <a:schemeClr val="tx1"/>
                    </a:solidFill>
                    <a:latin typeface="Arial" panose="020B0604020202020204" pitchFamily="34" charset="0"/>
                    <a:ea typeface="楷体_GB2312" pitchFamily="49" charset="-122"/>
                  </a:defRPr>
                </a:lvl2pPr>
                <a:lvl3pPr marL="1143000" indent="-228600">
                  <a:spcBef>
                    <a:spcPct val="20000"/>
                  </a:spcBef>
                  <a:buFont typeface="Gungsuh" panose="02030600000101010101" pitchFamily="18" charset="-127"/>
                  <a:buChar char="-"/>
                  <a:defRPr sz="2400" b="1">
                    <a:solidFill>
                      <a:schemeClr val="tx1"/>
                    </a:solidFill>
                    <a:latin typeface="Arial" panose="020B0604020202020204" pitchFamily="34" charset="0"/>
                    <a:ea typeface="宋体" pitchFamily="2" charset="-122"/>
                  </a:defRPr>
                </a:lvl3pPr>
                <a:lvl4pPr marL="1600200" indent="-228600">
                  <a:spcBef>
                    <a:spcPct val="20000"/>
                  </a:spcBef>
                  <a:buChar char="•"/>
                  <a:defRPr sz="1600">
                    <a:solidFill>
                      <a:schemeClr val="tx1"/>
                    </a:solidFill>
                    <a:latin typeface="Arial" panose="020B0604020202020204" pitchFamily="34" charset="0"/>
                    <a:ea typeface="黑体" pitchFamily="2" charset="-122"/>
                  </a:defRPr>
                </a:lvl4pPr>
                <a:lvl5pPr marL="2057400" indent="-228600">
                  <a:spcBef>
                    <a:spcPct val="20000"/>
                  </a:spcBef>
                  <a:buChar char="»"/>
                  <a:defRPr sz="2000">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200" b="1" i="0" u="none" strike="noStrike" kern="1200" cap="none" spc="0" normalizeH="0" baseline="0" noProof="0">
                    <a:ln>
                      <a:noFill/>
                    </a:ln>
                    <a:solidFill>
                      <a:srgbClr val="000000"/>
                    </a:solidFill>
                    <a:effectLst/>
                    <a:uLnTx/>
                    <a:uFillTx/>
                    <a:latin typeface="Arial" panose="020B0604020202020204" pitchFamily="34" charset="0"/>
                    <a:ea typeface="宋体" pitchFamily="2" charset="-122"/>
                    <a:cs typeface="+mn-cs"/>
                  </a:rPr>
                  <a:t>Gaussian </a:t>
                </a:r>
              </a:p>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200" b="1" i="0" u="none" strike="noStrike" kern="1200" cap="none" spc="0" normalizeH="0" baseline="0" noProof="0">
                    <a:ln>
                      <a:noFill/>
                    </a:ln>
                    <a:solidFill>
                      <a:srgbClr val="000000"/>
                    </a:solidFill>
                    <a:effectLst/>
                    <a:uLnTx/>
                    <a:uFillTx/>
                    <a:latin typeface="Arial" panose="020B0604020202020204" pitchFamily="34" charset="0"/>
                    <a:ea typeface="宋体" pitchFamily="2" charset="-122"/>
                    <a:cs typeface="+mn-cs"/>
                  </a:rPr>
                  <a:t>elimination</a:t>
                </a:r>
              </a:p>
            </p:txBody>
          </p:sp>
          <p:sp>
            <p:nvSpPr>
              <p:cNvPr id="75" name="Text Box 5"/>
              <p:cNvSpPr txBox="1">
                <a:spLocks noChangeArrowheads="1"/>
              </p:cNvSpPr>
              <p:nvPr/>
            </p:nvSpPr>
            <p:spPr bwMode="auto">
              <a:xfrm>
                <a:off x="3345" y="1115"/>
                <a:ext cx="865"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n"/>
                  <a:defRPr sz="2400" b="1">
                    <a:solidFill>
                      <a:schemeClr val="tx1"/>
                    </a:solidFill>
                    <a:latin typeface="Arial" panose="020B0604020202020204" pitchFamily="34" charset="0"/>
                    <a:ea typeface="黑体" pitchFamily="2" charset="-122"/>
                  </a:defRPr>
                </a:lvl1pPr>
                <a:lvl2pPr marL="742950" indent="-285750">
                  <a:spcBef>
                    <a:spcPct val="20000"/>
                  </a:spcBef>
                  <a:buFont typeface="Wingdings" panose="05000000000000000000" pitchFamily="2" charset="2"/>
                  <a:buChar char="l"/>
                  <a:defRPr sz="2000" b="1">
                    <a:solidFill>
                      <a:schemeClr val="tx1"/>
                    </a:solidFill>
                    <a:latin typeface="Arial" panose="020B0604020202020204" pitchFamily="34" charset="0"/>
                    <a:ea typeface="楷体_GB2312" pitchFamily="49" charset="-122"/>
                  </a:defRPr>
                </a:lvl2pPr>
                <a:lvl3pPr marL="1143000" indent="-228600">
                  <a:spcBef>
                    <a:spcPct val="20000"/>
                  </a:spcBef>
                  <a:buFont typeface="Gungsuh" panose="02030600000101010101" pitchFamily="18" charset="-127"/>
                  <a:buChar char="-"/>
                  <a:defRPr sz="2400" b="1">
                    <a:solidFill>
                      <a:schemeClr val="tx1"/>
                    </a:solidFill>
                    <a:latin typeface="Arial" panose="020B0604020202020204" pitchFamily="34" charset="0"/>
                    <a:ea typeface="宋体" pitchFamily="2" charset="-122"/>
                  </a:defRPr>
                </a:lvl3pPr>
                <a:lvl4pPr marL="1600200" indent="-228600">
                  <a:spcBef>
                    <a:spcPct val="20000"/>
                  </a:spcBef>
                  <a:buChar char="•"/>
                  <a:defRPr sz="1600">
                    <a:solidFill>
                      <a:schemeClr val="tx1"/>
                    </a:solidFill>
                    <a:latin typeface="Arial" panose="020B0604020202020204" pitchFamily="34" charset="0"/>
                    <a:ea typeface="黑体" pitchFamily="2" charset="-122"/>
                  </a:defRPr>
                </a:lvl4pPr>
                <a:lvl5pPr marL="2057400" indent="-228600">
                  <a:spcBef>
                    <a:spcPct val="20000"/>
                  </a:spcBef>
                  <a:buChar char="»"/>
                  <a:defRPr sz="2000">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200" b="1" i="0" u="none" strike="noStrike" kern="1200" cap="none" spc="0" normalizeH="0" baseline="0" noProof="0">
                    <a:ln>
                      <a:noFill/>
                    </a:ln>
                    <a:solidFill>
                      <a:srgbClr val="000000"/>
                    </a:solidFill>
                    <a:effectLst/>
                    <a:uLnTx/>
                    <a:uFillTx/>
                    <a:latin typeface="Arial" panose="020B0604020202020204" pitchFamily="34" charset="0"/>
                    <a:ea typeface="宋体" pitchFamily="2" charset="-122"/>
                    <a:cs typeface="+mn-cs"/>
                  </a:rPr>
                  <a:t>Jacobi</a:t>
                </a:r>
              </a:p>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200" b="1" i="0" u="none" strike="noStrike" kern="1200" cap="none" spc="0" normalizeH="0" baseline="0" noProof="0">
                    <a:ln>
                      <a:noFill/>
                    </a:ln>
                    <a:solidFill>
                      <a:srgbClr val="000000"/>
                    </a:solidFill>
                    <a:effectLst/>
                    <a:uLnTx/>
                    <a:uFillTx/>
                    <a:latin typeface="Arial" panose="020B0604020202020204" pitchFamily="34" charset="0"/>
                    <a:ea typeface="宋体" pitchFamily="2" charset="-122"/>
                    <a:cs typeface="+mn-cs"/>
                  </a:rPr>
                  <a:t>iteration</a:t>
                </a:r>
              </a:p>
            </p:txBody>
          </p:sp>
          <p:sp>
            <p:nvSpPr>
              <p:cNvPr id="76" name="Text Box 6"/>
              <p:cNvSpPr txBox="1">
                <a:spLocks noChangeArrowheads="1"/>
              </p:cNvSpPr>
              <p:nvPr/>
            </p:nvSpPr>
            <p:spPr bwMode="auto">
              <a:xfrm>
                <a:off x="709" y="1202"/>
                <a:ext cx="141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n"/>
                  <a:defRPr sz="2400" b="1">
                    <a:solidFill>
                      <a:schemeClr val="tx1"/>
                    </a:solidFill>
                    <a:latin typeface="Arial" panose="020B0604020202020204" pitchFamily="34" charset="0"/>
                    <a:ea typeface="黑体" pitchFamily="2" charset="-122"/>
                  </a:defRPr>
                </a:lvl1pPr>
                <a:lvl2pPr marL="742950" indent="-285750">
                  <a:spcBef>
                    <a:spcPct val="20000"/>
                  </a:spcBef>
                  <a:buFont typeface="Wingdings" panose="05000000000000000000" pitchFamily="2" charset="2"/>
                  <a:buChar char="l"/>
                  <a:defRPr sz="2000" b="1">
                    <a:solidFill>
                      <a:schemeClr val="tx1"/>
                    </a:solidFill>
                    <a:latin typeface="Arial" panose="020B0604020202020204" pitchFamily="34" charset="0"/>
                    <a:ea typeface="楷体_GB2312" pitchFamily="49" charset="-122"/>
                  </a:defRPr>
                </a:lvl2pPr>
                <a:lvl3pPr marL="1143000" indent="-228600">
                  <a:spcBef>
                    <a:spcPct val="20000"/>
                  </a:spcBef>
                  <a:buFont typeface="Gungsuh" panose="02030600000101010101" pitchFamily="18" charset="-127"/>
                  <a:buChar char="-"/>
                  <a:defRPr sz="2400" b="1">
                    <a:solidFill>
                      <a:schemeClr val="tx1"/>
                    </a:solidFill>
                    <a:latin typeface="Arial" panose="020B0604020202020204" pitchFamily="34" charset="0"/>
                    <a:ea typeface="宋体" pitchFamily="2" charset="-122"/>
                  </a:defRPr>
                </a:lvl3pPr>
                <a:lvl4pPr marL="1600200" indent="-228600">
                  <a:spcBef>
                    <a:spcPct val="20000"/>
                  </a:spcBef>
                  <a:buChar char="•"/>
                  <a:defRPr sz="1600">
                    <a:solidFill>
                      <a:schemeClr val="tx1"/>
                    </a:solidFill>
                    <a:latin typeface="Arial" panose="020B0604020202020204" pitchFamily="34" charset="0"/>
                    <a:ea typeface="黑体" pitchFamily="2" charset="-122"/>
                  </a:defRPr>
                </a:lvl4pPr>
                <a:lvl5pPr marL="2057400" indent="-228600">
                  <a:spcBef>
                    <a:spcPct val="20000"/>
                  </a:spcBef>
                  <a:buChar char="»"/>
                  <a:defRPr sz="2000">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200" b="1" i="0" u="none" strike="noStrike" kern="1200" cap="none" spc="0" normalizeH="0" baseline="0" noProof="0">
                    <a:ln>
                      <a:noFill/>
                    </a:ln>
                    <a:solidFill>
                      <a:srgbClr val="000000"/>
                    </a:solidFill>
                    <a:effectLst/>
                    <a:uLnTx/>
                    <a:uFillTx/>
                    <a:latin typeface="Arial" panose="020B0604020202020204" pitchFamily="34" charset="0"/>
                    <a:ea typeface="宋体" pitchFamily="2" charset="-122"/>
                    <a:cs typeface="+mn-cs"/>
                  </a:rPr>
                  <a:t>Red-black SOR</a:t>
                </a:r>
              </a:p>
            </p:txBody>
          </p:sp>
          <p:sp>
            <p:nvSpPr>
              <p:cNvPr id="77" name="Text Box 7"/>
              <p:cNvSpPr txBox="1">
                <a:spLocks noChangeArrowheads="1"/>
              </p:cNvSpPr>
              <p:nvPr/>
            </p:nvSpPr>
            <p:spPr bwMode="auto">
              <a:xfrm>
                <a:off x="4332" y="1202"/>
                <a:ext cx="914"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n"/>
                  <a:defRPr sz="2400" b="1">
                    <a:solidFill>
                      <a:schemeClr val="tx1"/>
                    </a:solidFill>
                    <a:latin typeface="Arial" panose="020B0604020202020204" pitchFamily="34" charset="0"/>
                    <a:ea typeface="黑体" pitchFamily="2" charset="-122"/>
                  </a:defRPr>
                </a:lvl1pPr>
                <a:lvl2pPr marL="742950" indent="-285750">
                  <a:spcBef>
                    <a:spcPct val="20000"/>
                  </a:spcBef>
                  <a:buFont typeface="Wingdings" panose="05000000000000000000" pitchFamily="2" charset="2"/>
                  <a:buChar char="l"/>
                  <a:defRPr sz="2000" b="1">
                    <a:solidFill>
                      <a:schemeClr val="tx1"/>
                    </a:solidFill>
                    <a:latin typeface="Arial" panose="020B0604020202020204" pitchFamily="34" charset="0"/>
                    <a:ea typeface="楷体_GB2312" pitchFamily="49" charset="-122"/>
                  </a:defRPr>
                </a:lvl2pPr>
                <a:lvl3pPr marL="1143000" indent="-228600">
                  <a:spcBef>
                    <a:spcPct val="20000"/>
                  </a:spcBef>
                  <a:buFont typeface="Gungsuh" panose="02030600000101010101" pitchFamily="18" charset="-127"/>
                  <a:buChar char="-"/>
                  <a:defRPr sz="2400" b="1">
                    <a:solidFill>
                      <a:schemeClr val="tx1"/>
                    </a:solidFill>
                    <a:latin typeface="Arial" panose="020B0604020202020204" pitchFamily="34" charset="0"/>
                    <a:ea typeface="宋体" pitchFamily="2" charset="-122"/>
                  </a:defRPr>
                </a:lvl3pPr>
                <a:lvl4pPr marL="1600200" indent="-228600">
                  <a:spcBef>
                    <a:spcPct val="20000"/>
                  </a:spcBef>
                  <a:buChar char="•"/>
                  <a:defRPr sz="1600">
                    <a:solidFill>
                      <a:schemeClr val="tx1"/>
                    </a:solidFill>
                    <a:latin typeface="Arial" panose="020B0604020202020204" pitchFamily="34" charset="0"/>
                    <a:ea typeface="黑体" pitchFamily="2" charset="-122"/>
                  </a:defRPr>
                </a:lvl4pPr>
                <a:lvl5pPr marL="2057400" indent="-228600">
                  <a:spcBef>
                    <a:spcPct val="20000"/>
                  </a:spcBef>
                  <a:buChar char="»"/>
                  <a:defRPr sz="2000">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200" b="1" i="0" u="none" strike="noStrike" kern="1200" cap="none" spc="0" normalizeH="0" baseline="0" noProof="0">
                    <a:ln>
                      <a:noFill/>
                    </a:ln>
                    <a:solidFill>
                      <a:srgbClr val="000000"/>
                    </a:solidFill>
                    <a:effectLst/>
                    <a:uLnTx/>
                    <a:uFillTx/>
                    <a:latin typeface="Arial" panose="020B0604020202020204" pitchFamily="34" charset="0"/>
                    <a:ea typeface="宋体" pitchFamily="2" charset="-122"/>
                    <a:cs typeface="+mn-cs"/>
                  </a:rPr>
                  <a:t>Multigrid</a:t>
                </a:r>
              </a:p>
            </p:txBody>
          </p:sp>
        </p:grpSp>
        <p:grpSp>
          <p:nvGrpSpPr>
            <p:cNvPr id="35" name="Group 23"/>
            <p:cNvGrpSpPr/>
            <p:nvPr/>
          </p:nvGrpSpPr>
          <p:grpSpPr bwMode="auto">
            <a:xfrm>
              <a:off x="1277" y="1794"/>
              <a:ext cx="2948" cy="174"/>
              <a:chOff x="1133" y="1848"/>
              <a:chExt cx="2948" cy="174"/>
            </a:xfrm>
          </p:grpSpPr>
          <p:sp>
            <p:nvSpPr>
              <p:cNvPr id="70" name="Text Box 8"/>
              <p:cNvSpPr txBox="1">
                <a:spLocks noChangeArrowheads="1"/>
              </p:cNvSpPr>
              <p:nvPr/>
            </p:nvSpPr>
            <p:spPr bwMode="auto">
              <a:xfrm>
                <a:off x="1133" y="1848"/>
                <a:ext cx="102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n"/>
                  <a:defRPr sz="2400" b="1">
                    <a:solidFill>
                      <a:schemeClr val="tx1"/>
                    </a:solidFill>
                    <a:latin typeface="Arial" panose="020B0604020202020204" pitchFamily="34" charset="0"/>
                    <a:ea typeface="黑体" pitchFamily="2" charset="-122"/>
                  </a:defRPr>
                </a:lvl1pPr>
                <a:lvl2pPr marL="742950" indent="-285750">
                  <a:spcBef>
                    <a:spcPct val="20000"/>
                  </a:spcBef>
                  <a:buFont typeface="Wingdings" panose="05000000000000000000" pitchFamily="2" charset="2"/>
                  <a:buChar char="l"/>
                  <a:defRPr sz="2000" b="1">
                    <a:solidFill>
                      <a:schemeClr val="tx1"/>
                    </a:solidFill>
                    <a:latin typeface="Arial" panose="020B0604020202020204" pitchFamily="34" charset="0"/>
                    <a:ea typeface="楷体_GB2312" pitchFamily="49" charset="-122"/>
                  </a:defRPr>
                </a:lvl2pPr>
                <a:lvl3pPr marL="1143000" indent="-228600">
                  <a:spcBef>
                    <a:spcPct val="20000"/>
                  </a:spcBef>
                  <a:buFont typeface="Gungsuh" panose="02030600000101010101" pitchFamily="18" charset="-127"/>
                  <a:buChar char="-"/>
                  <a:defRPr sz="2400" b="1">
                    <a:solidFill>
                      <a:schemeClr val="tx1"/>
                    </a:solidFill>
                    <a:latin typeface="Arial" panose="020B0604020202020204" pitchFamily="34" charset="0"/>
                    <a:ea typeface="宋体" pitchFamily="2" charset="-122"/>
                  </a:defRPr>
                </a:lvl3pPr>
                <a:lvl4pPr marL="1600200" indent="-228600">
                  <a:spcBef>
                    <a:spcPct val="20000"/>
                  </a:spcBef>
                  <a:buChar char="•"/>
                  <a:defRPr sz="1600">
                    <a:solidFill>
                      <a:schemeClr val="tx1"/>
                    </a:solidFill>
                    <a:latin typeface="Arial" panose="020B0604020202020204" pitchFamily="34" charset="0"/>
                    <a:ea typeface="黑体" pitchFamily="2" charset="-122"/>
                  </a:defRPr>
                </a:lvl4pPr>
                <a:lvl5pPr marL="2057400" indent="-228600">
                  <a:spcBef>
                    <a:spcPct val="20000"/>
                  </a:spcBef>
                  <a:buChar char="»"/>
                  <a:defRPr sz="2000">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200" b="1" i="0" u="none" strike="noStrike" kern="1200" cap="none" spc="0" normalizeH="0" baseline="0" noProof="0" dirty="0">
                    <a:ln>
                      <a:noFill/>
                    </a:ln>
                    <a:solidFill>
                      <a:srgbClr val="000000"/>
                    </a:solidFill>
                    <a:effectLst/>
                    <a:uLnTx/>
                    <a:uFillTx/>
                    <a:latin typeface="Arial" panose="020B0604020202020204" pitchFamily="34" charset="0"/>
                    <a:ea typeface="宋体" pitchFamily="2" charset="-122"/>
                    <a:cs typeface="+mn-cs"/>
                  </a:rPr>
                  <a:t>FORTRAN</a:t>
                </a:r>
              </a:p>
            </p:txBody>
          </p:sp>
          <p:sp>
            <p:nvSpPr>
              <p:cNvPr id="71" name="Text Box 9"/>
              <p:cNvSpPr txBox="1">
                <a:spLocks noChangeArrowheads="1"/>
              </p:cNvSpPr>
              <p:nvPr/>
            </p:nvSpPr>
            <p:spPr bwMode="auto">
              <a:xfrm>
                <a:off x="2279" y="1848"/>
                <a:ext cx="32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n"/>
                  <a:defRPr sz="2400" b="1">
                    <a:solidFill>
                      <a:schemeClr val="tx1"/>
                    </a:solidFill>
                    <a:latin typeface="Arial" panose="020B0604020202020204" pitchFamily="34" charset="0"/>
                    <a:ea typeface="黑体" pitchFamily="2" charset="-122"/>
                  </a:defRPr>
                </a:lvl1pPr>
                <a:lvl2pPr marL="742950" indent="-285750">
                  <a:spcBef>
                    <a:spcPct val="20000"/>
                  </a:spcBef>
                  <a:buFont typeface="Wingdings" panose="05000000000000000000" pitchFamily="2" charset="2"/>
                  <a:buChar char="l"/>
                  <a:defRPr sz="2000" b="1">
                    <a:solidFill>
                      <a:schemeClr val="tx1"/>
                    </a:solidFill>
                    <a:latin typeface="Arial" panose="020B0604020202020204" pitchFamily="34" charset="0"/>
                    <a:ea typeface="楷体_GB2312" pitchFamily="49" charset="-122"/>
                  </a:defRPr>
                </a:lvl2pPr>
                <a:lvl3pPr marL="1143000" indent="-228600">
                  <a:spcBef>
                    <a:spcPct val="20000"/>
                  </a:spcBef>
                  <a:buFont typeface="Gungsuh" panose="02030600000101010101" pitchFamily="18" charset="-127"/>
                  <a:buChar char="-"/>
                  <a:defRPr sz="2400" b="1">
                    <a:solidFill>
                      <a:schemeClr val="tx1"/>
                    </a:solidFill>
                    <a:latin typeface="Arial" panose="020B0604020202020204" pitchFamily="34" charset="0"/>
                    <a:ea typeface="宋体" pitchFamily="2" charset="-122"/>
                  </a:defRPr>
                </a:lvl3pPr>
                <a:lvl4pPr marL="1600200" indent="-228600">
                  <a:spcBef>
                    <a:spcPct val="20000"/>
                  </a:spcBef>
                  <a:buChar char="•"/>
                  <a:defRPr sz="1600">
                    <a:solidFill>
                      <a:schemeClr val="tx1"/>
                    </a:solidFill>
                    <a:latin typeface="Arial" panose="020B0604020202020204" pitchFamily="34" charset="0"/>
                    <a:ea typeface="黑体" pitchFamily="2" charset="-122"/>
                  </a:defRPr>
                </a:lvl4pPr>
                <a:lvl5pPr marL="2057400" indent="-228600">
                  <a:spcBef>
                    <a:spcPct val="20000"/>
                  </a:spcBef>
                  <a:buChar char="»"/>
                  <a:defRPr sz="2000">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200" b="1" i="0" u="none" strike="noStrike" kern="1200" cap="none" spc="0" normalizeH="0" baseline="0" noProof="0">
                    <a:ln>
                      <a:noFill/>
                    </a:ln>
                    <a:solidFill>
                      <a:srgbClr val="000000"/>
                    </a:solidFill>
                    <a:effectLst/>
                    <a:uLnTx/>
                    <a:uFillTx/>
                    <a:latin typeface="Arial" panose="020B0604020202020204" pitchFamily="34" charset="0"/>
                    <a:ea typeface="宋体" pitchFamily="2" charset="-122"/>
                    <a:cs typeface="+mn-cs"/>
                  </a:rPr>
                  <a:t>C</a:t>
                </a:r>
              </a:p>
            </p:txBody>
          </p:sp>
          <p:sp>
            <p:nvSpPr>
              <p:cNvPr id="72" name="Text Box 10"/>
              <p:cNvSpPr txBox="1">
                <a:spLocks noChangeArrowheads="1"/>
              </p:cNvSpPr>
              <p:nvPr/>
            </p:nvSpPr>
            <p:spPr bwMode="auto">
              <a:xfrm>
                <a:off x="2811" y="1848"/>
                <a:ext cx="51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n"/>
                  <a:defRPr sz="2400" b="1">
                    <a:solidFill>
                      <a:schemeClr val="tx1"/>
                    </a:solidFill>
                    <a:latin typeface="Arial" panose="020B0604020202020204" pitchFamily="34" charset="0"/>
                    <a:ea typeface="黑体" pitchFamily="2" charset="-122"/>
                  </a:defRPr>
                </a:lvl1pPr>
                <a:lvl2pPr marL="742950" indent="-285750">
                  <a:spcBef>
                    <a:spcPct val="20000"/>
                  </a:spcBef>
                  <a:buFont typeface="Wingdings" panose="05000000000000000000" pitchFamily="2" charset="2"/>
                  <a:buChar char="l"/>
                  <a:defRPr sz="2000" b="1">
                    <a:solidFill>
                      <a:schemeClr val="tx1"/>
                    </a:solidFill>
                    <a:latin typeface="Arial" panose="020B0604020202020204" pitchFamily="34" charset="0"/>
                    <a:ea typeface="楷体_GB2312" pitchFamily="49" charset="-122"/>
                  </a:defRPr>
                </a:lvl2pPr>
                <a:lvl3pPr marL="1143000" indent="-228600">
                  <a:spcBef>
                    <a:spcPct val="20000"/>
                  </a:spcBef>
                  <a:buFont typeface="Gungsuh" panose="02030600000101010101" pitchFamily="18" charset="-127"/>
                  <a:buChar char="-"/>
                  <a:defRPr sz="2400" b="1">
                    <a:solidFill>
                      <a:schemeClr val="tx1"/>
                    </a:solidFill>
                    <a:latin typeface="Arial" panose="020B0604020202020204" pitchFamily="34" charset="0"/>
                    <a:ea typeface="宋体" pitchFamily="2" charset="-122"/>
                  </a:defRPr>
                </a:lvl3pPr>
                <a:lvl4pPr marL="1600200" indent="-228600">
                  <a:spcBef>
                    <a:spcPct val="20000"/>
                  </a:spcBef>
                  <a:buChar char="•"/>
                  <a:defRPr sz="1600">
                    <a:solidFill>
                      <a:schemeClr val="tx1"/>
                    </a:solidFill>
                    <a:latin typeface="Arial" panose="020B0604020202020204" pitchFamily="34" charset="0"/>
                    <a:ea typeface="黑体" pitchFamily="2" charset="-122"/>
                  </a:defRPr>
                </a:lvl4pPr>
                <a:lvl5pPr marL="2057400" indent="-228600">
                  <a:spcBef>
                    <a:spcPct val="20000"/>
                  </a:spcBef>
                  <a:buChar char="»"/>
                  <a:defRPr sz="2000">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200" b="1" i="0" u="none" strike="noStrike" kern="1200" cap="none" spc="0" normalizeH="0" baseline="0" noProof="0">
                    <a:ln>
                      <a:noFill/>
                    </a:ln>
                    <a:solidFill>
                      <a:srgbClr val="000000"/>
                    </a:solidFill>
                    <a:effectLst/>
                    <a:uLnTx/>
                    <a:uFillTx/>
                    <a:latin typeface="Arial" panose="020B0604020202020204" pitchFamily="34" charset="0"/>
                    <a:ea typeface="宋体" pitchFamily="2" charset="-122"/>
                    <a:cs typeface="+mn-cs"/>
                  </a:rPr>
                  <a:t>C++</a:t>
                </a:r>
              </a:p>
            </p:txBody>
          </p:sp>
          <p:sp>
            <p:nvSpPr>
              <p:cNvPr id="73" name="Text Box 11"/>
              <p:cNvSpPr txBox="1">
                <a:spLocks noChangeArrowheads="1"/>
              </p:cNvSpPr>
              <p:nvPr/>
            </p:nvSpPr>
            <p:spPr bwMode="auto">
              <a:xfrm>
                <a:off x="3508" y="1848"/>
                <a:ext cx="57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n"/>
                  <a:defRPr sz="2400" b="1">
                    <a:solidFill>
                      <a:schemeClr val="tx1"/>
                    </a:solidFill>
                    <a:latin typeface="Arial" panose="020B0604020202020204" pitchFamily="34" charset="0"/>
                    <a:ea typeface="黑体" pitchFamily="2" charset="-122"/>
                  </a:defRPr>
                </a:lvl1pPr>
                <a:lvl2pPr marL="742950" indent="-285750">
                  <a:spcBef>
                    <a:spcPct val="20000"/>
                  </a:spcBef>
                  <a:buFont typeface="Wingdings" panose="05000000000000000000" pitchFamily="2" charset="2"/>
                  <a:buChar char="l"/>
                  <a:defRPr sz="2000" b="1">
                    <a:solidFill>
                      <a:schemeClr val="tx1"/>
                    </a:solidFill>
                    <a:latin typeface="Arial" panose="020B0604020202020204" pitchFamily="34" charset="0"/>
                    <a:ea typeface="楷体_GB2312" pitchFamily="49" charset="-122"/>
                  </a:defRPr>
                </a:lvl2pPr>
                <a:lvl3pPr marL="1143000" indent="-228600">
                  <a:spcBef>
                    <a:spcPct val="20000"/>
                  </a:spcBef>
                  <a:buFont typeface="Gungsuh" panose="02030600000101010101" pitchFamily="18" charset="-127"/>
                  <a:buChar char="-"/>
                  <a:defRPr sz="2400" b="1">
                    <a:solidFill>
                      <a:schemeClr val="tx1"/>
                    </a:solidFill>
                    <a:latin typeface="Arial" panose="020B0604020202020204" pitchFamily="34" charset="0"/>
                    <a:ea typeface="宋体" pitchFamily="2" charset="-122"/>
                  </a:defRPr>
                </a:lvl3pPr>
                <a:lvl4pPr marL="1600200" indent="-228600">
                  <a:spcBef>
                    <a:spcPct val="20000"/>
                  </a:spcBef>
                  <a:buChar char="•"/>
                  <a:defRPr sz="1600">
                    <a:solidFill>
                      <a:schemeClr val="tx1"/>
                    </a:solidFill>
                    <a:latin typeface="Arial" panose="020B0604020202020204" pitchFamily="34" charset="0"/>
                    <a:ea typeface="黑体" pitchFamily="2" charset="-122"/>
                  </a:defRPr>
                </a:lvl4pPr>
                <a:lvl5pPr marL="2057400" indent="-228600">
                  <a:spcBef>
                    <a:spcPct val="20000"/>
                  </a:spcBef>
                  <a:buChar char="»"/>
                  <a:defRPr sz="2000">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200" b="1" i="0" u="none" strike="noStrike" kern="1200" cap="none" spc="0" normalizeH="0" baseline="0" noProof="0">
                    <a:ln>
                      <a:noFill/>
                    </a:ln>
                    <a:solidFill>
                      <a:srgbClr val="000000"/>
                    </a:solidFill>
                    <a:effectLst/>
                    <a:uLnTx/>
                    <a:uFillTx/>
                    <a:latin typeface="Arial" panose="020B0604020202020204" pitchFamily="34" charset="0"/>
                    <a:ea typeface="宋体" pitchFamily="2" charset="-122"/>
                    <a:cs typeface="+mn-cs"/>
                  </a:rPr>
                  <a:t>Java</a:t>
                </a:r>
              </a:p>
            </p:txBody>
          </p:sp>
        </p:grpSp>
        <p:grpSp>
          <p:nvGrpSpPr>
            <p:cNvPr id="36" name="Group 24"/>
            <p:cNvGrpSpPr/>
            <p:nvPr/>
          </p:nvGrpSpPr>
          <p:grpSpPr bwMode="auto">
            <a:xfrm>
              <a:off x="982" y="2263"/>
              <a:ext cx="3647" cy="174"/>
              <a:chOff x="694" y="2472"/>
              <a:chExt cx="3647" cy="174"/>
            </a:xfrm>
          </p:grpSpPr>
          <p:sp>
            <p:nvSpPr>
              <p:cNvPr id="67" name="Text Box 12"/>
              <p:cNvSpPr txBox="1">
                <a:spLocks noChangeArrowheads="1"/>
              </p:cNvSpPr>
              <p:nvPr/>
            </p:nvSpPr>
            <p:spPr bwMode="auto">
              <a:xfrm>
                <a:off x="2004" y="2472"/>
                <a:ext cx="874"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n"/>
                  <a:defRPr sz="2400" b="1">
                    <a:solidFill>
                      <a:schemeClr val="tx1"/>
                    </a:solidFill>
                    <a:latin typeface="Arial" panose="020B0604020202020204" pitchFamily="34" charset="0"/>
                    <a:ea typeface="黑体" pitchFamily="2" charset="-122"/>
                  </a:defRPr>
                </a:lvl1pPr>
                <a:lvl2pPr marL="742950" indent="-285750">
                  <a:spcBef>
                    <a:spcPct val="20000"/>
                  </a:spcBef>
                  <a:buFont typeface="Wingdings" panose="05000000000000000000" pitchFamily="2" charset="2"/>
                  <a:buChar char="l"/>
                  <a:defRPr sz="2000" b="1">
                    <a:solidFill>
                      <a:schemeClr val="tx1"/>
                    </a:solidFill>
                    <a:latin typeface="Arial" panose="020B0604020202020204" pitchFamily="34" charset="0"/>
                    <a:ea typeface="楷体_GB2312" pitchFamily="49" charset="-122"/>
                  </a:defRPr>
                </a:lvl2pPr>
                <a:lvl3pPr marL="1143000" indent="-228600">
                  <a:spcBef>
                    <a:spcPct val="20000"/>
                  </a:spcBef>
                  <a:buFont typeface="Gungsuh" panose="02030600000101010101" pitchFamily="18" charset="-127"/>
                  <a:buChar char="-"/>
                  <a:defRPr sz="2400" b="1">
                    <a:solidFill>
                      <a:schemeClr val="tx1"/>
                    </a:solidFill>
                    <a:latin typeface="Arial" panose="020B0604020202020204" pitchFamily="34" charset="0"/>
                    <a:ea typeface="宋体" pitchFamily="2" charset="-122"/>
                  </a:defRPr>
                </a:lvl3pPr>
                <a:lvl4pPr marL="1600200" indent="-228600">
                  <a:spcBef>
                    <a:spcPct val="20000"/>
                  </a:spcBef>
                  <a:buChar char="•"/>
                  <a:defRPr sz="1600">
                    <a:solidFill>
                      <a:schemeClr val="tx1"/>
                    </a:solidFill>
                    <a:latin typeface="Arial" panose="020B0604020202020204" pitchFamily="34" charset="0"/>
                    <a:ea typeface="黑体" pitchFamily="2" charset="-122"/>
                  </a:defRPr>
                </a:lvl4pPr>
                <a:lvl5pPr marL="2057400" indent="-228600">
                  <a:spcBef>
                    <a:spcPct val="20000"/>
                  </a:spcBef>
                  <a:buChar char="»"/>
                  <a:defRPr sz="2000">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200" b="1" i="0" u="none" strike="noStrike" kern="1200" cap="none" spc="0" normalizeH="0" baseline="0" noProof="0">
                    <a:ln>
                      <a:noFill/>
                    </a:ln>
                    <a:solidFill>
                      <a:srgbClr val="000000"/>
                    </a:solidFill>
                    <a:effectLst/>
                    <a:uLnTx/>
                    <a:uFillTx/>
                    <a:latin typeface="Arial" panose="020B0604020202020204" pitchFamily="34" charset="0"/>
                    <a:ea typeface="宋体" pitchFamily="2" charset="-122"/>
                    <a:cs typeface="+mn-cs"/>
                  </a:rPr>
                  <a:t>Intel x86</a:t>
                </a:r>
              </a:p>
            </p:txBody>
          </p:sp>
          <p:sp>
            <p:nvSpPr>
              <p:cNvPr id="68" name="Text Box 13"/>
              <p:cNvSpPr txBox="1">
                <a:spLocks noChangeArrowheads="1"/>
              </p:cNvSpPr>
              <p:nvPr/>
            </p:nvSpPr>
            <p:spPr bwMode="auto">
              <a:xfrm>
                <a:off x="694" y="2472"/>
                <a:ext cx="114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n"/>
                  <a:defRPr sz="2400" b="1">
                    <a:solidFill>
                      <a:schemeClr val="tx1"/>
                    </a:solidFill>
                    <a:latin typeface="Arial" panose="020B0604020202020204" pitchFamily="34" charset="0"/>
                    <a:ea typeface="黑体" pitchFamily="2" charset="-122"/>
                  </a:defRPr>
                </a:lvl1pPr>
                <a:lvl2pPr marL="742950" indent="-285750">
                  <a:spcBef>
                    <a:spcPct val="20000"/>
                  </a:spcBef>
                  <a:buFont typeface="Wingdings" panose="05000000000000000000" pitchFamily="2" charset="2"/>
                  <a:buChar char="l"/>
                  <a:defRPr sz="2000" b="1">
                    <a:solidFill>
                      <a:schemeClr val="tx1"/>
                    </a:solidFill>
                    <a:latin typeface="Arial" panose="020B0604020202020204" pitchFamily="34" charset="0"/>
                    <a:ea typeface="楷体_GB2312" pitchFamily="49" charset="-122"/>
                  </a:defRPr>
                </a:lvl2pPr>
                <a:lvl3pPr marL="1143000" indent="-228600">
                  <a:spcBef>
                    <a:spcPct val="20000"/>
                  </a:spcBef>
                  <a:buFont typeface="Gungsuh" panose="02030600000101010101" pitchFamily="18" charset="-127"/>
                  <a:buChar char="-"/>
                  <a:defRPr sz="2400" b="1">
                    <a:solidFill>
                      <a:schemeClr val="tx1"/>
                    </a:solidFill>
                    <a:latin typeface="Arial" panose="020B0604020202020204" pitchFamily="34" charset="0"/>
                    <a:ea typeface="宋体" pitchFamily="2" charset="-122"/>
                  </a:defRPr>
                </a:lvl3pPr>
                <a:lvl4pPr marL="1600200" indent="-228600">
                  <a:spcBef>
                    <a:spcPct val="20000"/>
                  </a:spcBef>
                  <a:buChar char="•"/>
                  <a:defRPr sz="1600">
                    <a:solidFill>
                      <a:schemeClr val="tx1"/>
                    </a:solidFill>
                    <a:latin typeface="Arial" panose="020B0604020202020204" pitchFamily="34" charset="0"/>
                    <a:ea typeface="黑体" pitchFamily="2" charset="-122"/>
                  </a:defRPr>
                </a:lvl4pPr>
                <a:lvl5pPr marL="2057400" indent="-228600">
                  <a:spcBef>
                    <a:spcPct val="20000"/>
                  </a:spcBef>
                  <a:buChar char="»"/>
                  <a:defRPr sz="2000">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200" b="1" i="0" u="none" strike="noStrike" kern="1200" cap="none" spc="0" normalizeH="0" baseline="0" noProof="0">
                    <a:ln>
                      <a:noFill/>
                    </a:ln>
                    <a:solidFill>
                      <a:srgbClr val="000000"/>
                    </a:solidFill>
                    <a:effectLst/>
                    <a:uLnTx/>
                    <a:uFillTx/>
                    <a:latin typeface="Arial" panose="020B0604020202020204" pitchFamily="34" charset="0"/>
                    <a:ea typeface="宋体" pitchFamily="2" charset="-122"/>
                    <a:cs typeface="+mn-cs"/>
                  </a:rPr>
                  <a:t>Sun SPARC</a:t>
                </a:r>
              </a:p>
            </p:txBody>
          </p:sp>
          <p:sp>
            <p:nvSpPr>
              <p:cNvPr id="69" name="Text Box 14"/>
              <p:cNvSpPr txBox="1">
                <a:spLocks noChangeArrowheads="1"/>
              </p:cNvSpPr>
              <p:nvPr/>
            </p:nvSpPr>
            <p:spPr bwMode="auto">
              <a:xfrm>
                <a:off x="3047" y="2472"/>
                <a:ext cx="1294"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n"/>
                  <a:defRPr sz="2400" b="1">
                    <a:solidFill>
                      <a:schemeClr val="tx1"/>
                    </a:solidFill>
                    <a:latin typeface="Arial" panose="020B0604020202020204" pitchFamily="34" charset="0"/>
                    <a:ea typeface="黑体" pitchFamily="2" charset="-122"/>
                  </a:defRPr>
                </a:lvl1pPr>
                <a:lvl2pPr marL="742950" indent="-285750">
                  <a:spcBef>
                    <a:spcPct val="20000"/>
                  </a:spcBef>
                  <a:buFont typeface="Wingdings" panose="05000000000000000000" pitchFamily="2" charset="2"/>
                  <a:buChar char="l"/>
                  <a:defRPr sz="2000" b="1">
                    <a:solidFill>
                      <a:schemeClr val="tx1"/>
                    </a:solidFill>
                    <a:latin typeface="Arial" panose="020B0604020202020204" pitchFamily="34" charset="0"/>
                    <a:ea typeface="楷体_GB2312" pitchFamily="49" charset="-122"/>
                  </a:defRPr>
                </a:lvl2pPr>
                <a:lvl3pPr marL="1143000" indent="-228600">
                  <a:spcBef>
                    <a:spcPct val="20000"/>
                  </a:spcBef>
                  <a:buFont typeface="Gungsuh" panose="02030600000101010101" pitchFamily="18" charset="-127"/>
                  <a:buChar char="-"/>
                  <a:defRPr sz="2400" b="1">
                    <a:solidFill>
                      <a:schemeClr val="tx1"/>
                    </a:solidFill>
                    <a:latin typeface="Arial" panose="020B0604020202020204" pitchFamily="34" charset="0"/>
                    <a:ea typeface="宋体" pitchFamily="2" charset="-122"/>
                  </a:defRPr>
                </a:lvl3pPr>
                <a:lvl4pPr marL="1600200" indent="-228600">
                  <a:spcBef>
                    <a:spcPct val="20000"/>
                  </a:spcBef>
                  <a:buChar char="•"/>
                  <a:defRPr sz="1600">
                    <a:solidFill>
                      <a:schemeClr val="tx1"/>
                    </a:solidFill>
                    <a:latin typeface="Arial" panose="020B0604020202020204" pitchFamily="34" charset="0"/>
                    <a:ea typeface="黑体" pitchFamily="2" charset="-122"/>
                  </a:defRPr>
                </a:lvl4pPr>
                <a:lvl5pPr marL="2057400" indent="-228600">
                  <a:spcBef>
                    <a:spcPct val="20000"/>
                  </a:spcBef>
                  <a:buChar char="»"/>
                  <a:defRPr sz="2000">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200" b="1" i="0" u="none" strike="noStrike" kern="1200" cap="none" spc="0" normalizeH="0" baseline="0" noProof="0">
                    <a:ln>
                      <a:noFill/>
                    </a:ln>
                    <a:solidFill>
                      <a:srgbClr val="000000"/>
                    </a:solidFill>
                    <a:effectLst/>
                    <a:uLnTx/>
                    <a:uFillTx/>
                    <a:latin typeface="Arial" panose="020B0604020202020204" pitchFamily="34" charset="0"/>
                    <a:ea typeface="宋体" pitchFamily="2" charset="-122"/>
                    <a:cs typeface="+mn-cs"/>
                  </a:rPr>
                  <a:t>IBM PowerPC</a:t>
                </a:r>
              </a:p>
            </p:txBody>
          </p:sp>
        </p:grpSp>
        <p:grpSp>
          <p:nvGrpSpPr>
            <p:cNvPr id="37" name="Group 25"/>
            <p:cNvGrpSpPr/>
            <p:nvPr/>
          </p:nvGrpSpPr>
          <p:grpSpPr bwMode="auto">
            <a:xfrm>
              <a:off x="1362" y="2733"/>
              <a:ext cx="3161" cy="232"/>
              <a:chOff x="1074" y="2928"/>
              <a:chExt cx="3161" cy="232"/>
            </a:xfrm>
          </p:grpSpPr>
          <p:sp>
            <p:nvSpPr>
              <p:cNvPr id="64" name="Text Box 15"/>
              <p:cNvSpPr txBox="1">
                <a:spLocks noChangeArrowheads="1"/>
              </p:cNvSpPr>
              <p:nvPr/>
            </p:nvSpPr>
            <p:spPr bwMode="auto">
              <a:xfrm>
                <a:off x="1074" y="2986"/>
                <a:ext cx="1006"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n"/>
                  <a:defRPr sz="2400" b="1">
                    <a:solidFill>
                      <a:schemeClr val="tx1"/>
                    </a:solidFill>
                    <a:latin typeface="Arial" panose="020B0604020202020204" pitchFamily="34" charset="0"/>
                    <a:ea typeface="黑体" pitchFamily="2" charset="-122"/>
                  </a:defRPr>
                </a:lvl1pPr>
                <a:lvl2pPr marL="742950" indent="-285750">
                  <a:spcBef>
                    <a:spcPct val="20000"/>
                  </a:spcBef>
                  <a:buFont typeface="Wingdings" panose="05000000000000000000" pitchFamily="2" charset="2"/>
                  <a:buChar char="l"/>
                  <a:defRPr sz="2000" b="1">
                    <a:solidFill>
                      <a:schemeClr val="tx1"/>
                    </a:solidFill>
                    <a:latin typeface="Arial" panose="020B0604020202020204" pitchFamily="34" charset="0"/>
                    <a:ea typeface="楷体_GB2312" pitchFamily="49" charset="-122"/>
                  </a:defRPr>
                </a:lvl2pPr>
                <a:lvl3pPr marL="1143000" indent="-228600">
                  <a:spcBef>
                    <a:spcPct val="20000"/>
                  </a:spcBef>
                  <a:buFont typeface="Gungsuh" panose="02030600000101010101" pitchFamily="18" charset="-127"/>
                  <a:buChar char="-"/>
                  <a:defRPr sz="2400" b="1">
                    <a:solidFill>
                      <a:schemeClr val="tx1"/>
                    </a:solidFill>
                    <a:latin typeface="Arial" panose="020B0604020202020204" pitchFamily="34" charset="0"/>
                    <a:ea typeface="宋体" pitchFamily="2" charset="-122"/>
                  </a:defRPr>
                </a:lvl3pPr>
                <a:lvl4pPr marL="1600200" indent="-228600">
                  <a:spcBef>
                    <a:spcPct val="20000"/>
                  </a:spcBef>
                  <a:buChar char="•"/>
                  <a:defRPr sz="1600">
                    <a:solidFill>
                      <a:schemeClr val="tx1"/>
                    </a:solidFill>
                    <a:latin typeface="Arial" panose="020B0604020202020204" pitchFamily="34" charset="0"/>
                    <a:ea typeface="黑体" pitchFamily="2" charset="-122"/>
                  </a:defRPr>
                </a:lvl4pPr>
                <a:lvl5pPr marL="2057400" indent="-228600">
                  <a:spcBef>
                    <a:spcPct val="20000"/>
                  </a:spcBef>
                  <a:buChar char="»"/>
                  <a:defRPr sz="2000">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200" b="1" i="0" u="none" strike="noStrike" kern="1200" cap="none" spc="0" normalizeH="0" baseline="0" noProof="0">
                    <a:ln>
                      <a:noFill/>
                    </a:ln>
                    <a:solidFill>
                      <a:srgbClr val="000000"/>
                    </a:solidFill>
                    <a:effectLst/>
                    <a:uLnTx/>
                    <a:uFillTx/>
                    <a:latin typeface="Arial" panose="020B0604020202020204" pitchFamily="34" charset="0"/>
                    <a:ea typeface="宋体" pitchFamily="2" charset="-122"/>
                    <a:cs typeface="+mn-cs"/>
                  </a:rPr>
                  <a:t>Pentium 4</a:t>
                </a:r>
              </a:p>
            </p:txBody>
          </p:sp>
          <p:sp>
            <p:nvSpPr>
              <p:cNvPr id="65" name="Text Box 16"/>
              <p:cNvSpPr txBox="1">
                <a:spLocks noChangeArrowheads="1"/>
              </p:cNvSpPr>
              <p:nvPr/>
            </p:nvSpPr>
            <p:spPr bwMode="auto">
              <a:xfrm>
                <a:off x="1892" y="2928"/>
                <a:ext cx="1098"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n"/>
                  <a:defRPr sz="2400" b="1">
                    <a:solidFill>
                      <a:schemeClr val="tx1"/>
                    </a:solidFill>
                    <a:latin typeface="Arial" panose="020B0604020202020204" pitchFamily="34" charset="0"/>
                    <a:ea typeface="黑体" pitchFamily="2" charset="-122"/>
                  </a:defRPr>
                </a:lvl1pPr>
                <a:lvl2pPr marL="742950" indent="-285750">
                  <a:spcBef>
                    <a:spcPct val="20000"/>
                  </a:spcBef>
                  <a:buFont typeface="Wingdings" panose="05000000000000000000" pitchFamily="2" charset="2"/>
                  <a:buChar char="l"/>
                  <a:defRPr sz="2000" b="1">
                    <a:solidFill>
                      <a:schemeClr val="tx1"/>
                    </a:solidFill>
                    <a:latin typeface="Arial" panose="020B0604020202020204" pitchFamily="34" charset="0"/>
                    <a:ea typeface="楷体_GB2312" pitchFamily="49" charset="-122"/>
                  </a:defRPr>
                </a:lvl2pPr>
                <a:lvl3pPr marL="1143000" indent="-228600">
                  <a:spcBef>
                    <a:spcPct val="20000"/>
                  </a:spcBef>
                  <a:buFont typeface="Gungsuh" panose="02030600000101010101" pitchFamily="18" charset="-127"/>
                  <a:buChar char="-"/>
                  <a:defRPr sz="2400" b="1">
                    <a:solidFill>
                      <a:schemeClr val="tx1"/>
                    </a:solidFill>
                    <a:latin typeface="Arial" panose="020B0604020202020204" pitchFamily="34" charset="0"/>
                    <a:ea typeface="宋体" pitchFamily="2" charset="-122"/>
                  </a:defRPr>
                </a:lvl3pPr>
                <a:lvl4pPr marL="1600200" indent="-228600">
                  <a:spcBef>
                    <a:spcPct val="20000"/>
                  </a:spcBef>
                  <a:buChar char="•"/>
                  <a:defRPr sz="1600">
                    <a:solidFill>
                      <a:schemeClr val="tx1"/>
                    </a:solidFill>
                    <a:latin typeface="Arial" panose="020B0604020202020204" pitchFamily="34" charset="0"/>
                    <a:ea typeface="黑体" pitchFamily="2" charset="-122"/>
                  </a:defRPr>
                </a:lvl4pPr>
                <a:lvl5pPr marL="2057400" indent="-228600">
                  <a:spcBef>
                    <a:spcPct val="20000"/>
                  </a:spcBef>
                  <a:buChar char="»"/>
                  <a:defRPr sz="2000">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200" b="1" i="0" u="none" strike="noStrike" kern="1200" cap="none" spc="0" normalizeH="0" baseline="0" noProof="0">
                    <a:ln>
                      <a:noFill/>
                    </a:ln>
                    <a:solidFill>
                      <a:srgbClr val="000000"/>
                    </a:solidFill>
                    <a:effectLst/>
                    <a:uLnTx/>
                    <a:uFillTx/>
                    <a:latin typeface="Arial" panose="020B0604020202020204" pitchFamily="34" charset="0"/>
                    <a:ea typeface="宋体" pitchFamily="2" charset="-122"/>
                    <a:cs typeface="+mn-cs"/>
                  </a:rPr>
                  <a:t>Core 2 Duo</a:t>
                </a:r>
              </a:p>
            </p:txBody>
          </p:sp>
          <p:sp>
            <p:nvSpPr>
              <p:cNvPr id="66" name="Text Box 17"/>
              <p:cNvSpPr txBox="1">
                <a:spLocks noChangeArrowheads="1"/>
              </p:cNvSpPr>
              <p:nvPr/>
            </p:nvSpPr>
            <p:spPr bwMode="auto">
              <a:xfrm>
                <a:off x="2824" y="2986"/>
                <a:ext cx="141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n"/>
                  <a:defRPr sz="2400" b="1">
                    <a:solidFill>
                      <a:schemeClr val="tx1"/>
                    </a:solidFill>
                    <a:latin typeface="Arial" panose="020B0604020202020204" pitchFamily="34" charset="0"/>
                    <a:ea typeface="黑体" pitchFamily="2" charset="-122"/>
                  </a:defRPr>
                </a:lvl1pPr>
                <a:lvl2pPr marL="742950" indent="-285750">
                  <a:spcBef>
                    <a:spcPct val="20000"/>
                  </a:spcBef>
                  <a:buFont typeface="Wingdings" panose="05000000000000000000" pitchFamily="2" charset="2"/>
                  <a:buChar char="l"/>
                  <a:defRPr sz="2000" b="1">
                    <a:solidFill>
                      <a:schemeClr val="tx1"/>
                    </a:solidFill>
                    <a:latin typeface="Arial" panose="020B0604020202020204" pitchFamily="34" charset="0"/>
                    <a:ea typeface="楷体_GB2312" pitchFamily="49" charset="-122"/>
                  </a:defRPr>
                </a:lvl2pPr>
                <a:lvl3pPr marL="1143000" indent="-228600">
                  <a:spcBef>
                    <a:spcPct val="20000"/>
                  </a:spcBef>
                  <a:buFont typeface="Gungsuh" panose="02030600000101010101" pitchFamily="18" charset="-127"/>
                  <a:buChar char="-"/>
                  <a:defRPr sz="2400" b="1">
                    <a:solidFill>
                      <a:schemeClr val="tx1"/>
                    </a:solidFill>
                    <a:latin typeface="Arial" panose="020B0604020202020204" pitchFamily="34" charset="0"/>
                    <a:ea typeface="宋体" pitchFamily="2" charset="-122"/>
                  </a:defRPr>
                </a:lvl3pPr>
                <a:lvl4pPr marL="1600200" indent="-228600">
                  <a:spcBef>
                    <a:spcPct val="20000"/>
                  </a:spcBef>
                  <a:buChar char="•"/>
                  <a:defRPr sz="1600">
                    <a:solidFill>
                      <a:schemeClr val="tx1"/>
                    </a:solidFill>
                    <a:latin typeface="Arial" panose="020B0604020202020204" pitchFamily="34" charset="0"/>
                    <a:ea typeface="黑体" pitchFamily="2" charset="-122"/>
                  </a:defRPr>
                </a:lvl4pPr>
                <a:lvl5pPr marL="2057400" indent="-228600">
                  <a:spcBef>
                    <a:spcPct val="20000"/>
                  </a:spcBef>
                  <a:buChar char="»"/>
                  <a:defRPr sz="2000">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200" b="1" i="0" u="none" strike="noStrike" kern="1200" cap="none" spc="0" normalizeH="0" baseline="0" noProof="0">
                    <a:ln>
                      <a:noFill/>
                    </a:ln>
                    <a:solidFill>
                      <a:srgbClr val="000000"/>
                    </a:solidFill>
                    <a:effectLst/>
                    <a:uLnTx/>
                    <a:uFillTx/>
                    <a:latin typeface="Arial" panose="020B0604020202020204" pitchFamily="34" charset="0"/>
                    <a:ea typeface="宋体" pitchFamily="2" charset="-122"/>
                    <a:cs typeface="+mn-cs"/>
                  </a:rPr>
                  <a:t>AMD Athlon X2</a:t>
                </a:r>
              </a:p>
            </p:txBody>
          </p:sp>
        </p:grpSp>
        <p:grpSp>
          <p:nvGrpSpPr>
            <p:cNvPr id="38" name="Group 26"/>
            <p:cNvGrpSpPr/>
            <p:nvPr/>
          </p:nvGrpSpPr>
          <p:grpSpPr bwMode="auto">
            <a:xfrm>
              <a:off x="1257" y="3202"/>
              <a:ext cx="3482" cy="174"/>
              <a:chOff x="1017" y="3288"/>
              <a:chExt cx="3482" cy="174"/>
            </a:xfrm>
          </p:grpSpPr>
          <p:sp>
            <p:nvSpPr>
              <p:cNvPr id="62" name="Text Box 18"/>
              <p:cNvSpPr txBox="1">
                <a:spLocks noChangeArrowheads="1"/>
              </p:cNvSpPr>
              <p:nvPr/>
            </p:nvSpPr>
            <p:spPr bwMode="auto">
              <a:xfrm>
                <a:off x="1017" y="3288"/>
                <a:ext cx="168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n"/>
                  <a:defRPr sz="2400" b="1">
                    <a:solidFill>
                      <a:schemeClr val="tx1"/>
                    </a:solidFill>
                    <a:latin typeface="Arial" panose="020B0604020202020204" pitchFamily="34" charset="0"/>
                    <a:ea typeface="黑体" pitchFamily="2" charset="-122"/>
                  </a:defRPr>
                </a:lvl1pPr>
                <a:lvl2pPr marL="742950" indent="-285750">
                  <a:spcBef>
                    <a:spcPct val="20000"/>
                  </a:spcBef>
                  <a:buFont typeface="Wingdings" panose="05000000000000000000" pitchFamily="2" charset="2"/>
                  <a:buChar char="l"/>
                  <a:defRPr sz="2000" b="1">
                    <a:solidFill>
                      <a:schemeClr val="tx1"/>
                    </a:solidFill>
                    <a:latin typeface="Arial" panose="020B0604020202020204" pitchFamily="34" charset="0"/>
                    <a:ea typeface="楷体_GB2312" pitchFamily="49" charset="-122"/>
                  </a:defRPr>
                </a:lvl2pPr>
                <a:lvl3pPr marL="1143000" indent="-228600">
                  <a:spcBef>
                    <a:spcPct val="20000"/>
                  </a:spcBef>
                  <a:buFont typeface="Gungsuh" panose="02030600000101010101" pitchFamily="18" charset="-127"/>
                  <a:buChar char="-"/>
                  <a:defRPr sz="2400" b="1">
                    <a:solidFill>
                      <a:schemeClr val="tx1"/>
                    </a:solidFill>
                    <a:latin typeface="Arial" panose="020B0604020202020204" pitchFamily="34" charset="0"/>
                    <a:ea typeface="宋体" pitchFamily="2" charset="-122"/>
                  </a:defRPr>
                </a:lvl3pPr>
                <a:lvl4pPr marL="1600200" indent="-228600">
                  <a:spcBef>
                    <a:spcPct val="20000"/>
                  </a:spcBef>
                  <a:buChar char="•"/>
                  <a:defRPr sz="1600">
                    <a:solidFill>
                      <a:schemeClr val="tx1"/>
                    </a:solidFill>
                    <a:latin typeface="Arial" panose="020B0604020202020204" pitchFamily="34" charset="0"/>
                    <a:ea typeface="黑体" pitchFamily="2" charset="-122"/>
                  </a:defRPr>
                </a:lvl4pPr>
                <a:lvl5pPr marL="2057400" indent="-228600">
                  <a:spcBef>
                    <a:spcPct val="20000"/>
                  </a:spcBef>
                  <a:buChar char="»"/>
                  <a:defRPr sz="2000">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200" b="1" i="0" u="none" strike="noStrike" kern="1200" cap="none" spc="0" normalizeH="0" baseline="0" noProof="0">
                    <a:ln>
                      <a:noFill/>
                    </a:ln>
                    <a:solidFill>
                      <a:srgbClr val="000000"/>
                    </a:solidFill>
                    <a:effectLst/>
                    <a:uLnTx/>
                    <a:uFillTx/>
                    <a:latin typeface="Arial" panose="020B0604020202020204" pitchFamily="34" charset="0"/>
                    <a:ea typeface="宋体" pitchFamily="2" charset="-122"/>
                    <a:cs typeface="+mn-cs"/>
                  </a:rPr>
                  <a:t>Ripple-carry adder</a:t>
                </a:r>
              </a:p>
            </p:txBody>
          </p:sp>
          <p:sp>
            <p:nvSpPr>
              <p:cNvPr id="63" name="Text Box 19"/>
              <p:cNvSpPr txBox="1">
                <a:spLocks noChangeArrowheads="1"/>
              </p:cNvSpPr>
              <p:nvPr/>
            </p:nvSpPr>
            <p:spPr bwMode="auto">
              <a:xfrm>
                <a:off x="2469" y="3288"/>
                <a:ext cx="203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n"/>
                  <a:defRPr sz="2400" b="1">
                    <a:solidFill>
                      <a:schemeClr val="tx1"/>
                    </a:solidFill>
                    <a:latin typeface="Arial" panose="020B0604020202020204" pitchFamily="34" charset="0"/>
                    <a:ea typeface="黑体" pitchFamily="2" charset="-122"/>
                  </a:defRPr>
                </a:lvl1pPr>
                <a:lvl2pPr marL="742950" indent="-285750">
                  <a:spcBef>
                    <a:spcPct val="20000"/>
                  </a:spcBef>
                  <a:buFont typeface="Wingdings" panose="05000000000000000000" pitchFamily="2" charset="2"/>
                  <a:buChar char="l"/>
                  <a:defRPr sz="2000" b="1">
                    <a:solidFill>
                      <a:schemeClr val="tx1"/>
                    </a:solidFill>
                    <a:latin typeface="Arial" panose="020B0604020202020204" pitchFamily="34" charset="0"/>
                    <a:ea typeface="楷体_GB2312" pitchFamily="49" charset="-122"/>
                  </a:defRPr>
                </a:lvl2pPr>
                <a:lvl3pPr marL="1143000" indent="-228600">
                  <a:spcBef>
                    <a:spcPct val="20000"/>
                  </a:spcBef>
                  <a:buFont typeface="Gungsuh" panose="02030600000101010101" pitchFamily="18" charset="-127"/>
                  <a:buChar char="-"/>
                  <a:defRPr sz="2400" b="1">
                    <a:solidFill>
                      <a:schemeClr val="tx1"/>
                    </a:solidFill>
                    <a:latin typeface="Arial" panose="020B0604020202020204" pitchFamily="34" charset="0"/>
                    <a:ea typeface="宋体" pitchFamily="2" charset="-122"/>
                  </a:defRPr>
                </a:lvl3pPr>
                <a:lvl4pPr marL="1600200" indent="-228600">
                  <a:spcBef>
                    <a:spcPct val="20000"/>
                  </a:spcBef>
                  <a:buChar char="•"/>
                  <a:defRPr sz="1600">
                    <a:solidFill>
                      <a:schemeClr val="tx1"/>
                    </a:solidFill>
                    <a:latin typeface="Arial" panose="020B0604020202020204" pitchFamily="34" charset="0"/>
                    <a:ea typeface="黑体" pitchFamily="2" charset="-122"/>
                  </a:defRPr>
                </a:lvl4pPr>
                <a:lvl5pPr marL="2057400" indent="-228600">
                  <a:spcBef>
                    <a:spcPct val="20000"/>
                  </a:spcBef>
                  <a:buChar char="»"/>
                  <a:defRPr sz="2000">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200" b="1" i="0" u="none" strike="noStrike" kern="1200" cap="none" spc="0" normalizeH="0" baseline="0" noProof="0">
                    <a:ln>
                      <a:noFill/>
                    </a:ln>
                    <a:solidFill>
                      <a:srgbClr val="000000"/>
                    </a:solidFill>
                    <a:effectLst/>
                    <a:uLnTx/>
                    <a:uFillTx/>
                    <a:latin typeface="Arial" panose="020B0604020202020204" pitchFamily="34" charset="0"/>
                    <a:ea typeface="宋体" pitchFamily="2" charset="-122"/>
                    <a:cs typeface="+mn-cs"/>
                  </a:rPr>
                  <a:t>Carry-lookahead adder</a:t>
                </a:r>
              </a:p>
            </p:txBody>
          </p:sp>
        </p:grpSp>
        <p:grpSp>
          <p:nvGrpSpPr>
            <p:cNvPr id="39" name="Group 27"/>
            <p:cNvGrpSpPr/>
            <p:nvPr/>
          </p:nvGrpSpPr>
          <p:grpSpPr bwMode="auto">
            <a:xfrm>
              <a:off x="1259" y="3696"/>
              <a:ext cx="3608" cy="229"/>
              <a:chOff x="1259" y="3696"/>
              <a:chExt cx="3608" cy="229"/>
            </a:xfrm>
          </p:grpSpPr>
          <p:sp>
            <p:nvSpPr>
              <p:cNvPr id="59" name="Text Box 20"/>
              <p:cNvSpPr txBox="1">
                <a:spLocks noChangeArrowheads="1"/>
              </p:cNvSpPr>
              <p:nvPr/>
            </p:nvSpPr>
            <p:spPr bwMode="auto">
              <a:xfrm>
                <a:off x="1259" y="3751"/>
                <a:ext cx="121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n"/>
                  <a:defRPr sz="2400" b="1">
                    <a:solidFill>
                      <a:schemeClr val="tx1"/>
                    </a:solidFill>
                    <a:latin typeface="Arial" panose="020B0604020202020204" pitchFamily="34" charset="0"/>
                    <a:ea typeface="黑体" pitchFamily="2" charset="-122"/>
                  </a:defRPr>
                </a:lvl1pPr>
                <a:lvl2pPr marL="742950" indent="-285750">
                  <a:spcBef>
                    <a:spcPct val="20000"/>
                  </a:spcBef>
                  <a:buFont typeface="Wingdings" panose="05000000000000000000" pitchFamily="2" charset="2"/>
                  <a:buChar char="l"/>
                  <a:defRPr sz="2000" b="1">
                    <a:solidFill>
                      <a:schemeClr val="tx1"/>
                    </a:solidFill>
                    <a:latin typeface="Arial" panose="020B0604020202020204" pitchFamily="34" charset="0"/>
                    <a:ea typeface="楷体_GB2312" pitchFamily="49" charset="-122"/>
                  </a:defRPr>
                </a:lvl2pPr>
                <a:lvl3pPr marL="1143000" indent="-228600">
                  <a:spcBef>
                    <a:spcPct val="20000"/>
                  </a:spcBef>
                  <a:buFont typeface="Gungsuh" panose="02030600000101010101" pitchFamily="18" charset="-127"/>
                  <a:buChar char="-"/>
                  <a:defRPr sz="2400" b="1">
                    <a:solidFill>
                      <a:schemeClr val="tx1"/>
                    </a:solidFill>
                    <a:latin typeface="Arial" panose="020B0604020202020204" pitchFamily="34" charset="0"/>
                    <a:ea typeface="宋体" pitchFamily="2" charset="-122"/>
                  </a:defRPr>
                </a:lvl3pPr>
                <a:lvl4pPr marL="1600200" indent="-228600">
                  <a:spcBef>
                    <a:spcPct val="20000"/>
                  </a:spcBef>
                  <a:buChar char="•"/>
                  <a:defRPr sz="1600">
                    <a:solidFill>
                      <a:schemeClr val="tx1"/>
                    </a:solidFill>
                    <a:latin typeface="Arial" panose="020B0604020202020204" pitchFamily="34" charset="0"/>
                    <a:ea typeface="黑体" pitchFamily="2" charset="-122"/>
                  </a:defRPr>
                </a:lvl4pPr>
                <a:lvl5pPr marL="2057400" indent="-228600">
                  <a:spcBef>
                    <a:spcPct val="20000"/>
                  </a:spcBef>
                  <a:buChar char="»"/>
                  <a:defRPr sz="2000">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200" b="1" i="0" u="none" strike="noStrike" kern="1200" cap="none" spc="0" normalizeH="0" baseline="0" noProof="0">
                    <a:ln>
                      <a:noFill/>
                    </a:ln>
                    <a:solidFill>
                      <a:srgbClr val="000000"/>
                    </a:solidFill>
                    <a:effectLst/>
                    <a:uLnTx/>
                    <a:uFillTx/>
                    <a:latin typeface="Arial" panose="020B0604020202020204" pitchFamily="34" charset="0"/>
                    <a:ea typeface="宋体" pitchFamily="2" charset="-122"/>
                    <a:cs typeface="+mn-cs"/>
                  </a:rPr>
                  <a:t>Static CMOS</a:t>
                </a:r>
              </a:p>
            </p:txBody>
          </p:sp>
          <p:sp>
            <p:nvSpPr>
              <p:cNvPr id="60" name="Text Box 21"/>
              <p:cNvSpPr txBox="1">
                <a:spLocks noChangeArrowheads="1"/>
              </p:cNvSpPr>
              <p:nvPr/>
            </p:nvSpPr>
            <p:spPr bwMode="auto">
              <a:xfrm>
                <a:off x="2200" y="3751"/>
                <a:ext cx="145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n"/>
                  <a:defRPr sz="2400" b="1">
                    <a:solidFill>
                      <a:schemeClr val="tx1"/>
                    </a:solidFill>
                    <a:latin typeface="Arial" panose="020B0604020202020204" pitchFamily="34" charset="0"/>
                    <a:ea typeface="黑体" pitchFamily="2" charset="-122"/>
                  </a:defRPr>
                </a:lvl1pPr>
                <a:lvl2pPr marL="742950" indent="-285750">
                  <a:spcBef>
                    <a:spcPct val="20000"/>
                  </a:spcBef>
                  <a:buFont typeface="Wingdings" panose="05000000000000000000" pitchFamily="2" charset="2"/>
                  <a:buChar char="l"/>
                  <a:defRPr sz="2000" b="1">
                    <a:solidFill>
                      <a:schemeClr val="tx1"/>
                    </a:solidFill>
                    <a:latin typeface="Arial" panose="020B0604020202020204" pitchFamily="34" charset="0"/>
                    <a:ea typeface="楷体_GB2312" pitchFamily="49" charset="-122"/>
                  </a:defRPr>
                </a:lvl2pPr>
                <a:lvl3pPr marL="1143000" indent="-228600">
                  <a:spcBef>
                    <a:spcPct val="20000"/>
                  </a:spcBef>
                  <a:buFont typeface="Gungsuh" panose="02030600000101010101" pitchFamily="18" charset="-127"/>
                  <a:buChar char="-"/>
                  <a:defRPr sz="2400" b="1">
                    <a:solidFill>
                      <a:schemeClr val="tx1"/>
                    </a:solidFill>
                    <a:latin typeface="Arial" panose="020B0604020202020204" pitchFamily="34" charset="0"/>
                    <a:ea typeface="宋体" pitchFamily="2" charset="-122"/>
                  </a:defRPr>
                </a:lvl3pPr>
                <a:lvl4pPr marL="1600200" indent="-228600">
                  <a:spcBef>
                    <a:spcPct val="20000"/>
                  </a:spcBef>
                  <a:buChar char="•"/>
                  <a:defRPr sz="1600">
                    <a:solidFill>
                      <a:schemeClr val="tx1"/>
                    </a:solidFill>
                    <a:latin typeface="Arial" panose="020B0604020202020204" pitchFamily="34" charset="0"/>
                    <a:ea typeface="黑体" pitchFamily="2" charset="-122"/>
                  </a:defRPr>
                </a:lvl4pPr>
                <a:lvl5pPr marL="2057400" indent="-228600">
                  <a:spcBef>
                    <a:spcPct val="20000"/>
                  </a:spcBef>
                  <a:buChar char="»"/>
                  <a:defRPr sz="2000">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200" b="1" i="0" u="none" strike="noStrike" kern="1200" cap="none" spc="0" normalizeH="0" baseline="0" noProof="0">
                    <a:ln>
                      <a:noFill/>
                    </a:ln>
                    <a:solidFill>
                      <a:srgbClr val="000000"/>
                    </a:solidFill>
                    <a:effectLst/>
                    <a:uLnTx/>
                    <a:uFillTx/>
                    <a:latin typeface="Arial" panose="020B0604020202020204" pitchFamily="34" charset="0"/>
                    <a:ea typeface="宋体" pitchFamily="2" charset="-122"/>
                    <a:cs typeface="+mn-cs"/>
                  </a:rPr>
                  <a:t>Dynamic CMOS</a:t>
                </a:r>
              </a:p>
            </p:txBody>
          </p:sp>
          <p:sp>
            <p:nvSpPr>
              <p:cNvPr id="61" name="Text Box 22"/>
              <p:cNvSpPr txBox="1">
                <a:spLocks noChangeArrowheads="1"/>
              </p:cNvSpPr>
              <p:nvPr/>
            </p:nvSpPr>
            <p:spPr bwMode="auto">
              <a:xfrm>
                <a:off x="3331" y="3696"/>
                <a:ext cx="1536"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n"/>
                  <a:defRPr sz="2400" b="1">
                    <a:solidFill>
                      <a:schemeClr val="tx1"/>
                    </a:solidFill>
                    <a:latin typeface="Arial" panose="020B0604020202020204" pitchFamily="34" charset="0"/>
                    <a:ea typeface="黑体" pitchFamily="2" charset="-122"/>
                  </a:defRPr>
                </a:lvl1pPr>
                <a:lvl2pPr marL="742950" indent="-285750">
                  <a:spcBef>
                    <a:spcPct val="20000"/>
                  </a:spcBef>
                  <a:buFont typeface="Wingdings" panose="05000000000000000000" pitchFamily="2" charset="2"/>
                  <a:buChar char="l"/>
                  <a:defRPr sz="2000" b="1">
                    <a:solidFill>
                      <a:schemeClr val="tx1"/>
                    </a:solidFill>
                    <a:latin typeface="Arial" panose="020B0604020202020204" pitchFamily="34" charset="0"/>
                    <a:ea typeface="楷体_GB2312" pitchFamily="49" charset="-122"/>
                  </a:defRPr>
                </a:lvl2pPr>
                <a:lvl3pPr marL="1143000" indent="-228600">
                  <a:spcBef>
                    <a:spcPct val="20000"/>
                  </a:spcBef>
                  <a:buFont typeface="Gungsuh" panose="02030600000101010101" pitchFamily="18" charset="-127"/>
                  <a:buChar char="-"/>
                  <a:defRPr sz="2400" b="1">
                    <a:solidFill>
                      <a:schemeClr val="tx1"/>
                    </a:solidFill>
                    <a:latin typeface="Arial" panose="020B0604020202020204" pitchFamily="34" charset="0"/>
                    <a:ea typeface="宋体" pitchFamily="2" charset="-122"/>
                  </a:defRPr>
                </a:lvl3pPr>
                <a:lvl4pPr marL="1600200" indent="-228600">
                  <a:spcBef>
                    <a:spcPct val="20000"/>
                  </a:spcBef>
                  <a:buChar char="•"/>
                  <a:defRPr sz="1600">
                    <a:solidFill>
                      <a:schemeClr val="tx1"/>
                    </a:solidFill>
                    <a:latin typeface="Arial" panose="020B0604020202020204" pitchFamily="34" charset="0"/>
                    <a:ea typeface="黑体" pitchFamily="2" charset="-122"/>
                  </a:defRPr>
                </a:lvl4pPr>
                <a:lvl5pPr marL="2057400" indent="-228600">
                  <a:spcBef>
                    <a:spcPct val="20000"/>
                  </a:spcBef>
                  <a:buChar char="»"/>
                  <a:defRPr sz="2000">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200" b="1" i="0" u="none" strike="noStrike" kern="1200" cap="none" spc="0" normalizeH="0" baseline="0" noProof="0">
                    <a:ln>
                      <a:noFill/>
                    </a:ln>
                    <a:solidFill>
                      <a:srgbClr val="000000"/>
                    </a:solidFill>
                    <a:effectLst/>
                    <a:uLnTx/>
                    <a:uFillTx/>
                    <a:latin typeface="Arial" panose="020B0604020202020204" pitchFamily="34" charset="0"/>
                    <a:ea typeface="宋体" pitchFamily="2" charset="-122"/>
                    <a:cs typeface="+mn-cs"/>
                  </a:rPr>
                  <a:t>Nanomechanical</a:t>
                </a:r>
              </a:p>
            </p:txBody>
          </p:sp>
        </p:grpSp>
        <p:sp>
          <p:nvSpPr>
            <p:cNvPr id="40" name="Line 29"/>
            <p:cNvSpPr>
              <a:spLocks noChangeShapeType="1"/>
            </p:cNvSpPr>
            <p:nvPr/>
          </p:nvSpPr>
          <p:spPr bwMode="auto">
            <a:xfrm flipH="1">
              <a:off x="1728" y="912"/>
              <a:ext cx="960" cy="33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25000" noProof="0">
                <a:ln>
                  <a:noFill/>
                </a:ln>
                <a:solidFill>
                  <a:srgbClr val="000000"/>
                </a:solidFill>
                <a:effectLst/>
                <a:uLnTx/>
                <a:uFillTx/>
                <a:latin typeface="Arial" panose="020B0604020202020204" pitchFamily="34" charset="0"/>
                <a:ea typeface="宋体" pitchFamily="2" charset="-122"/>
                <a:cs typeface="+mn-cs"/>
              </a:endParaRPr>
            </a:p>
          </p:txBody>
        </p:sp>
        <p:sp>
          <p:nvSpPr>
            <p:cNvPr id="41" name="Line 30"/>
            <p:cNvSpPr>
              <a:spLocks noChangeShapeType="1"/>
            </p:cNvSpPr>
            <p:nvPr/>
          </p:nvSpPr>
          <p:spPr bwMode="auto">
            <a:xfrm>
              <a:off x="2688" y="912"/>
              <a:ext cx="0" cy="28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25000" noProof="0">
                <a:ln>
                  <a:noFill/>
                </a:ln>
                <a:solidFill>
                  <a:srgbClr val="000000"/>
                </a:solidFill>
                <a:effectLst/>
                <a:uLnTx/>
                <a:uFillTx/>
                <a:latin typeface="Arial" panose="020B0604020202020204" pitchFamily="34" charset="0"/>
                <a:ea typeface="宋体" pitchFamily="2" charset="-122"/>
                <a:cs typeface="+mn-cs"/>
              </a:endParaRPr>
            </a:p>
          </p:txBody>
        </p:sp>
        <p:sp>
          <p:nvSpPr>
            <p:cNvPr id="42" name="Line 31"/>
            <p:cNvSpPr>
              <a:spLocks noChangeShapeType="1"/>
            </p:cNvSpPr>
            <p:nvPr/>
          </p:nvSpPr>
          <p:spPr bwMode="auto">
            <a:xfrm>
              <a:off x="2688" y="912"/>
              <a:ext cx="1008" cy="28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25000" noProof="0">
                <a:ln>
                  <a:noFill/>
                </a:ln>
                <a:solidFill>
                  <a:srgbClr val="000000"/>
                </a:solidFill>
                <a:effectLst/>
                <a:uLnTx/>
                <a:uFillTx/>
                <a:latin typeface="Arial" panose="020B0604020202020204" pitchFamily="34" charset="0"/>
                <a:ea typeface="宋体" pitchFamily="2" charset="-122"/>
                <a:cs typeface="+mn-cs"/>
              </a:endParaRPr>
            </a:p>
          </p:txBody>
        </p:sp>
        <p:sp>
          <p:nvSpPr>
            <p:cNvPr id="43" name="Line 32"/>
            <p:cNvSpPr>
              <a:spLocks noChangeShapeType="1"/>
            </p:cNvSpPr>
            <p:nvPr/>
          </p:nvSpPr>
          <p:spPr bwMode="auto">
            <a:xfrm>
              <a:off x="2688" y="912"/>
              <a:ext cx="1824" cy="33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25000" noProof="0">
                <a:ln>
                  <a:noFill/>
                </a:ln>
                <a:solidFill>
                  <a:srgbClr val="000000"/>
                </a:solidFill>
                <a:effectLst/>
                <a:uLnTx/>
                <a:uFillTx/>
                <a:latin typeface="Arial" panose="020B0604020202020204" pitchFamily="34" charset="0"/>
                <a:ea typeface="宋体" pitchFamily="2" charset="-122"/>
                <a:cs typeface="+mn-cs"/>
              </a:endParaRPr>
            </a:p>
          </p:txBody>
        </p:sp>
        <p:sp>
          <p:nvSpPr>
            <p:cNvPr id="44" name="Line 33"/>
            <p:cNvSpPr>
              <a:spLocks noChangeShapeType="1"/>
            </p:cNvSpPr>
            <p:nvPr/>
          </p:nvSpPr>
          <p:spPr bwMode="auto">
            <a:xfrm flipH="1">
              <a:off x="2112" y="1536"/>
              <a:ext cx="576" cy="28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25000" noProof="0">
                <a:ln>
                  <a:noFill/>
                </a:ln>
                <a:solidFill>
                  <a:srgbClr val="000000"/>
                </a:solidFill>
                <a:effectLst/>
                <a:uLnTx/>
                <a:uFillTx/>
                <a:latin typeface="Arial" panose="020B0604020202020204" pitchFamily="34" charset="0"/>
                <a:ea typeface="宋体" pitchFamily="2" charset="-122"/>
                <a:cs typeface="+mn-cs"/>
              </a:endParaRPr>
            </a:p>
          </p:txBody>
        </p:sp>
        <p:sp>
          <p:nvSpPr>
            <p:cNvPr id="45" name="Line 34"/>
            <p:cNvSpPr>
              <a:spLocks noChangeShapeType="1"/>
            </p:cNvSpPr>
            <p:nvPr/>
          </p:nvSpPr>
          <p:spPr bwMode="auto">
            <a:xfrm flipH="1">
              <a:off x="2592" y="1536"/>
              <a:ext cx="96" cy="28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25000" noProof="0">
                <a:ln>
                  <a:noFill/>
                </a:ln>
                <a:solidFill>
                  <a:srgbClr val="000000"/>
                </a:solidFill>
                <a:effectLst/>
                <a:uLnTx/>
                <a:uFillTx/>
                <a:latin typeface="Arial" panose="020B0604020202020204" pitchFamily="34" charset="0"/>
                <a:ea typeface="宋体" pitchFamily="2" charset="-122"/>
                <a:cs typeface="+mn-cs"/>
              </a:endParaRPr>
            </a:p>
          </p:txBody>
        </p:sp>
        <p:sp>
          <p:nvSpPr>
            <p:cNvPr id="46" name="Line 35"/>
            <p:cNvSpPr>
              <a:spLocks noChangeShapeType="1"/>
            </p:cNvSpPr>
            <p:nvPr/>
          </p:nvSpPr>
          <p:spPr bwMode="auto">
            <a:xfrm>
              <a:off x="2688" y="1536"/>
              <a:ext cx="384" cy="28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25000" noProof="0">
                <a:ln>
                  <a:noFill/>
                </a:ln>
                <a:solidFill>
                  <a:srgbClr val="000000"/>
                </a:solidFill>
                <a:effectLst/>
                <a:uLnTx/>
                <a:uFillTx/>
                <a:latin typeface="Arial" panose="020B0604020202020204" pitchFamily="34" charset="0"/>
                <a:ea typeface="宋体" pitchFamily="2" charset="-122"/>
                <a:cs typeface="+mn-cs"/>
              </a:endParaRPr>
            </a:p>
          </p:txBody>
        </p:sp>
        <p:sp>
          <p:nvSpPr>
            <p:cNvPr id="47" name="Line 36"/>
            <p:cNvSpPr>
              <a:spLocks noChangeShapeType="1"/>
            </p:cNvSpPr>
            <p:nvPr/>
          </p:nvSpPr>
          <p:spPr bwMode="auto">
            <a:xfrm>
              <a:off x="2688" y="1536"/>
              <a:ext cx="1056" cy="28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25000" noProof="0">
                <a:ln>
                  <a:noFill/>
                </a:ln>
                <a:solidFill>
                  <a:srgbClr val="000000"/>
                </a:solidFill>
                <a:effectLst/>
                <a:uLnTx/>
                <a:uFillTx/>
                <a:latin typeface="Arial" panose="020B0604020202020204" pitchFamily="34" charset="0"/>
                <a:ea typeface="宋体" pitchFamily="2" charset="-122"/>
                <a:cs typeface="+mn-cs"/>
              </a:endParaRPr>
            </a:p>
          </p:txBody>
        </p:sp>
        <p:sp>
          <p:nvSpPr>
            <p:cNvPr id="48" name="Line 37"/>
            <p:cNvSpPr>
              <a:spLocks noChangeShapeType="1"/>
            </p:cNvSpPr>
            <p:nvPr/>
          </p:nvSpPr>
          <p:spPr bwMode="auto">
            <a:xfrm flipH="1">
              <a:off x="1920" y="2016"/>
              <a:ext cx="624" cy="28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25000" noProof="0">
                <a:ln>
                  <a:noFill/>
                </a:ln>
                <a:solidFill>
                  <a:srgbClr val="000000"/>
                </a:solidFill>
                <a:effectLst/>
                <a:uLnTx/>
                <a:uFillTx/>
                <a:latin typeface="Arial" panose="020B0604020202020204" pitchFamily="34" charset="0"/>
                <a:ea typeface="宋体" pitchFamily="2" charset="-122"/>
                <a:cs typeface="+mn-cs"/>
              </a:endParaRPr>
            </a:p>
          </p:txBody>
        </p:sp>
        <p:sp>
          <p:nvSpPr>
            <p:cNvPr id="49" name="Line 38"/>
            <p:cNvSpPr>
              <a:spLocks noChangeShapeType="1"/>
            </p:cNvSpPr>
            <p:nvPr/>
          </p:nvSpPr>
          <p:spPr bwMode="auto">
            <a:xfrm>
              <a:off x="2544" y="2016"/>
              <a:ext cx="48" cy="28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25000" noProof="0">
                <a:ln>
                  <a:noFill/>
                </a:ln>
                <a:solidFill>
                  <a:srgbClr val="000000"/>
                </a:solidFill>
                <a:effectLst/>
                <a:uLnTx/>
                <a:uFillTx/>
                <a:latin typeface="Arial" panose="020B0604020202020204" pitchFamily="34" charset="0"/>
                <a:ea typeface="宋体" pitchFamily="2" charset="-122"/>
                <a:cs typeface="+mn-cs"/>
              </a:endParaRPr>
            </a:p>
          </p:txBody>
        </p:sp>
        <p:sp>
          <p:nvSpPr>
            <p:cNvPr id="50" name="Line 39"/>
            <p:cNvSpPr>
              <a:spLocks noChangeShapeType="1"/>
            </p:cNvSpPr>
            <p:nvPr/>
          </p:nvSpPr>
          <p:spPr bwMode="auto">
            <a:xfrm>
              <a:off x="2544" y="2016"/>
              <a:ext cx="960" cy="28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25000" noProof="0">
                <a:ln>
                  <a:noFill/>
                </a:ln>
                <a:solidFill>
                  <a:srgbClr val="000000"/>
                </a:solidFill>
                <a:effectLst/>
                <a:uLnTx/>
                <a:uFillTx/>
                <a:latin typeface="Arial" panose="020B0604020202020204" pitchFamily="34" charset="0"/>
                <a:ea typeface="宋体" pitchFamily="2" charset="-122"/>
                <a:cs typeface="+mn-cs"/>
              </a:endParaRPr>
            </a:p>
          </p:txBody>
        </p:sp>
        <p:sp>
          <p:nvSpPr>
            <p:cNvPr id="51" name="Line 40"/>
            <p:cNvSpPr>
              <a:spLocks noChangeShapeType="1"/>
            </p:cNvSpPr>
            <p:nvPr/>
          </p:nvSpPr>
          <p:spPr bwMode="auto">
            <a:xfrm flipH="1">
              <a:off x="2112" y="2448"/>
              <a:ext cx="576" cy="33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25000" noProof="0">
                <a:ln>
                  <a:noFill/>
                </a:ln>
                <a:solidFill>
                  <a:srgbClr val="000000"/>
                </a:solidFill>
                <a:effectLst/>
                <a:uLnTx/>
                <a:uFillTx/>
                <a:latin typeface="Arial" panose="020B0604020202020204" pitchFamily="34" charset="0"/>
                <a:ea typeface="宋体" pitchFamily="2" charset="-122"/>
                <a:cs typeface="+mn-cs"/>
              </a:endParaRPr>
            </a:p>
          </p:txBody>
        </p:sp>
        <p:sp>
          <p:nvSpPr>
            <p:cNvPr id="52" name="Line 41"/>
            <p:cNvSpPr>
              <a:spLocks noChangeShapeType="1"/>
            </p:cNvSpPr>
            <p:nvPr/>
          </p:nvSpPr>
          <p:spPr bwMode="auto">
            <a:xfrm>
              <a:off x="2688" y="2448"/>
              <a:ext cx="48" cy="28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25000" noProof="0">
                <a:ln>
                  <a:noFill/>
                </a:ln>
                <a:solidFill>
                  <a:srgbClr val="000000"/>
                </a:solidFill>
                <a:effectLst/>
                <a:uLnTx/>
                <a:uFillTx/>
                <a:latin typeface="Arial" panose="020B0604020202020204" pitchFamily="34" charset="0"/>
                <a:ea typeface="宋体" pitchFamily="2" charset="-122"/>
                <a:cs typeface="+mn-cs"/>
              </a:endParaRPr>
            </a:p>
          </p:txBody>
        </p:sp>
        <p:sp>
          <p:nvSpPr>
            <p:cNvPr id="53" name="Line 42"/>
            <p:cNvSpPr>
              <a:spLocks noChangeShapeType="1"/>
            </p:cNvSpPr>
            <p:nvPr/>
          </p:nvSpPr>
          <p:spPr bwMode="auto">
            <a:xfrm>
              <a:off x="2688" y="2448"/>
              <a:ext cx="816" cy="33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25000" noProof="0">
                <a:ln>
                  <a:noFill/>
                </a:ln>
                <a:solidFill>
                  <a:srgbClr val="000000"/>
                </a:solidFill>
                <a:effectLst/>
                <a:uLnTx/>
                <a:uFillTx/>
                <a:latin typeface="Arial" panose="020B0604020202020204" pitchFamily="34" charset="0"/>
                <a:ea typeface="宋体" pitchFamily="2" charset="-122"/>
                <a:cs typeface="+mn-cs"/>
              </a:endParaRPr>
            </a:p>
          </p:txBody>
        </p:sp>
        <p:sp>
          <p:nvSpPr>
            <p:cNvPr id="54" name="Line 43"/>
            <p:cNvSpPr>
              <a:spLocks noChangeShapeType="1"/>
            </p:cNvSpPr>
            <p:nvPr/>
          </p:nvSpPr>
          <p:spPr bwMode="auto">
            <a:xfrm flipH="1">
              <a:off x="2448" y="2976"/>
              <a:ext cx="288" cy="24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25000" noProof="0">
                <a:ln>
                  <a:noFill/>
                </a:ln>
                <a:solidFill>
                  <a:srgbClr val="000000"/>
                </a:solidFill>
                <a:effectLst/>
                <a:uLnTx/>
                <a:uFillTx/>
                <a:latin typeface="Arial" panose="020B0604020202020204" pitchFamily="34" charset="0"/>
                <a:ea typeface="宋体" pitchFamily="2" charset="-122"/>
                <a:cs typeface="+mn-cs"/>
              </a:endParaRPr>
            </a:p>
          </p:txBody>
        </p:sp>
        <p:sp>
          <p:nvSpPr>
            <p:cNvPr id="55" name="Line 44"/>
            <p:cNvSpPr>
              <a:spLocks noChangeShapeType="1"/>
            </p:cNvSpPr>
            <p:nvPr/>
          </p:nvSpPr>
          <p:spPr bwMode="auto">
            <a:xfrm>
              <a:off x="2736" y="2976"/>
              <a:ext cx="336" cy="24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25000" noProof="0">
                <a:ln>
                  <a:noFill/>
                </a:ln>
                <a:solidFill>
                  <a:srgbClr val="000000"/>
                </a:solidFill>
                <a:effectLst/>
                <a:uLnTx/>
                <a:uFillTx/>
                <a:latin typeface="Arial" panose="020B0604020202020204" pitchFamily="34" charset="0"/>
                <a:ea typeface="宋体" pitchFamily="2" charset="-122"/>
                <a:cs typeface="+mn-cs"/>
              </a:endParaRPr>
            </a:p>
          </p:txBody>
        </p:sp>
        <p:sp>
          <p:nvSpPr>
            <p:cNvPr id="56" name="Line 46"/>
            <p:cNvSpPr>
              <a:spLocks noChangeShapeType="1"/>
            </p:cNvSpPr>
            <p:nvPr/>
          </p:nvSpPr>
          <p:spPr bwMode="auto">
            <a:xfrm flipH="1">
              <a:off x="1920" y="3408"/>
              <a:ext cx="1488" cy="33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25000" noProof="0">
                <a:ln>
                  <a:noFill/>
                </a:ln>
                <a:solidFill>
                  <a:srgbClr val="000000"/>
                </a:solidFill>
                <a:effectLst/>
                <a:uLnTx/>
                <a:uFillTx/>
                <a:latin typeface="Arial" panose="020B0604020202020204" pitchFamily="34" charset="0"/>
                <a:ea typeface="宋体" pitchFamily="2" charset="-122"/>
                <a:cs typeface="+mn-cs"/>
              </a:endParaRPr>
            </a:p>
          </p:txBody>
        </p:sp>
        <p:sp>
          <p:nvSpPr>
            <p:cNvPr id="57" name="Line 47"/>
            <p:cNvSpPr>
              <a:spLocks noChangeShapeType="1"/>
            </p:cNvSpPr>
            <p:nvPr/>
          </p:nvSpPr>
          <p:spPr bwMode="auto">
            <a:xfrm flipH="1">
              <a:off x="2880" y="3408"/>
              <a:ext cx="528" cy="33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25000" noProof="0">
                <a:ln>
                  <a:noFill/>
                </a:ln>
                <a:solidFill>
                  <a:srgbClr val="000000"/>
                </a:solidFill>
                <a:effectLst/>
                <a:uLnTx/>
                <a:uFillTx/>
                <a:latin typeface="Arial" panose="020B0604020202020204" pitchFamily="34" charset="0"/>
                <a:ea typeface="宋体" pitchFamily="2" charset="-122"/>
                <a:cs typeface="+mn-cs"/>
              </a:endParaRPr>
            </a:p>
          </p:txBody>
        </p:sp>
        <p:sp>
          <p:nvSpPr>
            <p:cNvPr id="58" name="Line 48"/>
            <p:cNvSpPr>
              <a:spLocks noChangeShapeType="1"/>
            </p:cNvSpPr>
            <p:nvPr/>
          </p:nvSpPr>
          <p:spPr bwMode="auto">
            <a:xfrm>
              <a:off x="3408" y="3408"/>
              <a:ext cx="379" cy="28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25000" noProof="0">
                <a:ln>
                  <a:noFill/>
                </a:ln>
                <a:solidFill>
                  <a:srgbClr val="000000"/>
                </a:solidFill>
                <a:effectLst/>
                <a:uLnTx/>
                <a:uFillTx/>
                <a:latin typeface="Arial" panose="020B0604020202020204" pitchFamily="34" charset="0"/>
                <a:ea typeface="宋体" pitchFamily="2" charset="-122"/>
                <a:cs typeface="+mn-cs"/>
              </a:endParaRPr>
            </a:p>
          </p:txBody>
        </p:sp>
      </p:grpSp>
      <p:sp>
        <p:nvSpPr>
          <p:cNvPr id="89" name="矩形 88"/>
          <p:cNvSpPr/>
          <p:nvPr/>
        </p:nvSpPr>
        <p:spPr bwMode="auto">
          <a:xfrm>
            <a:off x="4265966" y="3017298"/>
            <a:ext cx="4698522" cy="1143154"/>
          </a:xfrm>
          <a:prstGeom prst="rect">
            <a:avLst/>
          </a:prstGeom>
          <a:noFill/>
          <a:ln w="762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25000" noProof="0">
              <a:ln>
                <a:noFill/>
              </a:ln>
              <a:solidFill>
                <a:srgbClr val="000000"/>
              </a:solidFill>
              <a:effectLst/>
              <a:uLnTx/>
              <a:uFillTx/>
              <a:latin typeface="Arial" panose="020B0604020202020204" pitchFamily="34" charset="0"/>
              <a:ea typeface="宋体" pitchFamily="2" charset="-122"/>
              <a:cs typeface="+mn-cs"/>
            </a:endParaRPr>
          </a:p>
        </p:txBody>
      </p:sp>
      <p:sp>
        <p:nvSpPr>
          <p:cNvPr id="90" name="矩形 89"/>
          <p:cNvSpPr/>
          <p:nvPr/>
        </p:nvSpPr>
        <p:spPr bwMode="auto">
          <a:xfrm>
            <a:off x="4265966" y="1130300"/>
            <a:ext cx="4698522" cy="443420"/>
          </a:xfrm>
          <a:prstGeom prst="rect">
            <a:avLst/>
          </a:prstGeom>
          <a:noFill/>
          <a:ln w="762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25000" noProof="0">
              <a:ln>
                <a:noFill/>
              </a:ln>
              <a:solidFill>
                <a:srgbClr val="000000"/>
              </a:solidFill>
              <a:effectLst/>
              <a:uLnTx/>
              <a:uFillTx/>
              <a:latin typeface="Arial" panose="020B0604020202020204" pitchFamily="34" charset="0"/>
              <a:ea typeface="宋体" pitchFamily="2" charset="-122"/>
              <a:cs typeface="+mn-cs"/>
            </a:endParaRPr>
          </a:p>
        </p:txBody>
      </p:sp>
      <p:grpSp>
        <p:nvGrpSpPr>
          <p:cNvPr id="91" name="组合 90"/>
          <p:cNvGrpSpPr/>
          <p:nvPr/>
        </p:nvGrpSpPr>
        <p:grpSpPr>
          <a:xfrm>
            <a:off x="245196" y="1210268"/>
            <a:ext cx="3663217" cy="5115084"/>
            <a:chOff x="468313" y="1446213"/>
            <a:chExt cx="4225925" cy="4192587"/>
          </a:xfrm>
        </p:grpSpPr>
        <p:sp>
          <p:nvSpPr>
            <p:cNvPr id="92" name="AutoShape 3"/>
            <p:cNvSpPr>
              <a:spLocks noChangeArrowheads="1"/>
            </p:cNvSpPr>
            <p:nvPr/>
          </p:nvSpPr>
          <p:spPr bwMode="auto">
            <a:xfrm>
              <a:off x="468313" y="1849438"/>
              <a:ext cx="4225925" cy="403225"/>
            </a:xfrm>
            <a:prstGeom prst="roundRect">
              <a:avLst>
                <a:gd name="adj" fmla="val 16667"/>
              </a:avLst>
            </a:prstGeom>
            <a:solidFill>
              <a:srgbClr val="C3D69B"/>
            </a:solidFill>
            <a:ln w="38100">
              <a:solidFill>
                <a:schemeClr val="tx1"/>
              </a:solidFill>
              <a:round/>
            </a:ln>
          </p:spPr>
          <p:txBody>
            <a:bodyPr wrap="none" lIns="91429" tIns="45714" rIns="91429" bIns="45714" anchor="ctr"/>
            <a:lstStyle>
              <a:lvl1pPr defTabSz="821055">
                <a:spcBef>
                  <a:spcPct val="20000"/>
                </a:spcBef>
                <a:buFont typeface="Wingdings" panose="05000000000000000000" pitchFamily="2" charset="2"/>
                <a:buChar char="n"/>
                <a:defRPr sz="2400" b="1">
                  <a:solidFill>
                    <a:schemeClr val="tx1"/>
                  </a:solidFill>
                  <a:latin typeface="Arial" panose="020B0604020202020204" pitchFamily="34" charset="0"/>
                  <a:ea typeface="黑体" pitchFamily="2" charset="-122"/>
                </a:defRPr>
              </a:lvl1pPr>
              <a:lvl2pPr marL="742950" indent="-285750" defTabSz="821055">
                <a:spcBef>
                  <a:spcPct val="20000"/>
                </a:spcBef>
                <a:buFont typeface="Wingdings" panose="05000000000000000000" pitchFamily="2" charset="2"/>
                <a:buChar char="l"/>
                <a:defRPr sz="2000" b="1">
                  <a:solidFill>
                    <a:schemeClr val="tx1"/>
                  </a:solidFill>
                  <a:latin typeface="Arial" panose="020B0604020202020204" pitchFamily="34" charset="0"/>
                  <a:ea typeface="楷体_GB2312" pitchFamily="49" charset="-122"/>
                </a:defRPr>
              </a:lvl2pPr>
              <a:lvl3pPr marL="1143000" indent="-228600" defTabSz="821055">
                <a:spcBef>
                  <a:spcPct val="20000"/>
                </a:spcBef>
                <a:buFont typeface="Gungsuh" panose="02030600000101010101" pitchFamily="18" charset="-127"/>
                <a:buChar char="-"/>
                <a:defRPr sz="2400" b="1">
                  <a:solidFill>
                    <a:schemeClr val="tx1"/>
                  </a:solidFill>
                  <a:latin typeface="Arial" panose="020B0604020202020204" pitchFamily="34" charset="0"/>
                  <a:ea typeface="宋体" pitchFamily="2" charset="-122"/>
                </a:defRPr>
              </a:lvl3pPr>
              <a:lvl4pPr marL="1600200" indent="-228600" defTabSz="821055">
                <a:spcBef>
                  <a:spcPct val="20000"/>
                </a:spcBef>
                <a:buChar char="•"/>
                <a:defRPr sz="1600">
                  <a:solidFill>
                    <a:schemeClr val="tx1"/>
                  </a:solidFill>
                  <a:latin typeface="Arial" panose="020B0604020202020204" pitchFamily="34" charset="0"/>
                  <a:ea typeface="黑体" pitchFamily="2" charset="-122"/>
                </a:defRPr>
              </a:lvl4pPr>
              <a:lvl5pPr marL="2057400" indent="-228600" defTabSz="821055">
                <a:spcBef>
                  <a:spcPct val="20000"/>
                </a:spcBef>
                <a:buChar char="»"/>
                <a:defRPr sz="2000">
                  <a:solidFill>
                    <a:schemeClr val="tx1"/>
                  </a:solidFill>
                  <a:latin typeface="Arial" panose="020B0604020202020204" pitchFamily="34" charset="0"/>
                  <a:ea typeface="宋体" pitchFamily="2" charset="-122"/>
                </a:defRPr>
              </a:lvl5pPr>
              <a:lvl6pPr marL="2514600" indent="-228600" defTabSz="821055"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defTabSz="821055"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defTabSz="821055"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defTabSz="821055"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marL="0" marR="0" lvl="0" indent="0" algn="ctr" defTabSz="821055"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00"/>
                  </a:solidFill>
                  <a:effectLst/>
                  <a:uLnTx/>
                  <a:uFillTx/>
                  <a:latin typeface="Calibri" panose="020F0502020204030204" pitchFamily="34" charset="0"/>
                  <a:ea typeface="宋体" pitchFamily="2" charset="-122"/>
                  <a:cs typeface="+mn-cs"/>
                </a:rPr>
                <a:t>Algorithm and Data Structure</a:t>
              </a:r>
              <a:endParaRPr kumimoji="0" lang="zh-CN" altLang="en-US" sz="1800" b="0" i="0" u="none" strike="noStrike" kern="1200" cap="none" spc="0" normalizeH="0" baseline="0" noProof="0" dirty="0">
                <a:ln>
                  <a:noFill/>
                </a:ln>
                <a:solidFill>
                  <a:srgbClr val="000000"/>
                </a:solidFill>
                <a:effectLst/>
                <a:uLnTx/>
                <a:uFillTx/>
                <a:latin typeface="Calibri" panose="020F0502020204030204" pitchFamily="34" charset="0"/>
                <a:ea typeface="宋体" pitchFamily="2" charset="-122"/>
                <a:cs typeface="+mn-cs"/>
              </a:endParaRPr>
            </a:p>
          </p:txBody>
        </p:sp>
        <p:sp>
          <p:nvSpPr>
            <p:cNvPr id="93" name="AutoShape 4"/>
            <p:cNvSpPr>
              <a:spLocks noChangeArrowheads="1"/>
            </p:cNvSpPr>
            <p:nvPr/>
          </p:nvSpPr>
          <p:spPr bwMode="auto">
            <a:xfrm>
              <a:off x="468313" y="3933825"/>
              <a:ext cx="4225925" cy="392113"/>
            </a:xfrm>
            <a:prstGeom prst="roundRect">
              <a:avLst>
                <a:gd name="adj" fmla="val 16667"/>
              </a:avLst>
            </a:prstGeom>
            <a:solidFill>
              <a:srgbClr val="99CCFF"/>
            </a:solidFill>
            <a:ln w="38100">
              <a:solidFill>
                <a:schemeClr val="tx1"/>
              </a:solidFill>
              <a:round/>
            </a:ln>
          </p:spPr>
          <p:txBody>
            <a:bodyPr wrap="none" lIns="91429" tIns="45714" rIns="91429" bIns="45714" anchor="ctr"/>
            <a:lstStyle>
              <a:lvl1pPr defTabSz="821055">
                <a:spcBef>
                  <a:spcPct val="20000"/>
                </a:spcBef>
                <a:buFont typeface="Wingdings" panose="05000000000000000000" pitchFamily="2" charset="2"/>
                <a:buChar char="n"/>
                <a:defRPr sz="2400" b="1">
                  <a:solidFill>
                    <a:schemeClr val="tx1"/>
                  </a:solidFill>
                  <a:latin typeface="Arial" panose="020B0604020202020204" pitchFamily="34" charset="0"/>
                  <a:ea typeface="黑体" pitchFamily="2" charset="-122"/>
                </a:defRPr>
              </a:lvl1pPr>
              <a:lvl2pPr marL="742950" indent="-285750" defTabSz="821055">
                <a:spcBef>
                  <a:spcPct val="20000"/>
                </a:spcBef>
                <a:buFont typeface="Wingdings" panose="05000000000000000000" pitchFamily="2" charset="2"/>
                <a:buChar char="l"/>
                <a:defRPr sz="2000" b="1">
                  <a:solidFill>
                    <a:schemeClr val="tx1"/>
                  </a:solidFill>
                  <a:latin typeface="Arial" panose="020B0604020202020204" pitchFamily="34" charset="0"/>
                  <a:ea typeface="楷体_GB2312" pitchFamily="49" charset="-122"/>
                </a:defRPr>
              </a:lvl2pPr>
              <a:lvl3pPr marL="1143000" indent="-228600" defTabSz="821055">
                <a:spcBef>
                  <a:spcPct val="20000"/>
                </a:spcBef>
                <a:buFont typeface="Gungsuh" panose="02030600000101010101" pitchFamily="18" charset="-127"/>
                <a:buChar char="-"/>
                <a:defRPr sz="2400" b="1">
                  <a:solidFill>
                    <a:schemeClr val="tx1"/>
                  </a:solidFill>
                  <a:latin typeface="Arial" panose="020B0604020202020204" pitchFamily="34" charset="0"/>
                  <a:ea typeface="宋体" pitchFamily="2" charset="-122"/>
                </a:defRPr>
              </a:lvl3pPr>
              <a:lvl4pPr marL="1600200" indent="-228600" defTabSz="821055">
                <a:spcBef>
                  <a:spcPct val="20000"/>
                </a:spcBef>
                <a:buChar char="•"/>
                <a:defRPr sz="1600">
                  <a:solidFill>
                    <a:schemeClr val="tx1"/>
                  </a:solidFill>
                  <a:latin typeface="Arial" panose="020B0604020202020204" pitchFamily="34" charset="0"/>
                  <a:ea typeface="黑体" pitchFamily="2" charset="-122"/>
                </a:defRPr>
              </a:lvl4pPr>
              <a:lvl5pPr marL="2057400" indent="-228600" defTabSz="821055">
                <a:spcBef>
                  <a:spcPct val="20000"/>
                </a:spcBef>
                <a:buChar char="»"/>
                <a:defRPr sz="2000">
                  <a:solidFill>
                    <a:schemeClr val="tx1"/>
                  </a:solidFill>
                  <a:latin typeface="Arial" panose="020B0604020202020204" pitchFamily="34" charset="0"/>
                  <a:ea typeface="宋体" pitchFamily="2" charset="-122"/>
                </a:defRPr>
              </a:lvl5pPr>
              <a:lvl6pPr marL="2514600" indent="-228600" defTabSz="821055"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defTabSz="821055"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defTabSz="821055"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defTabSz="821055"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marL="0" marR="0" lvl="0" indent="0" algn="ctr" defTabSz="821055"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00"/>
                  </a:solidFill>
                  <a:effectLst/>
                  <a:uLnTx/>
                  <a:uFillTx/>
                  <a:latin typeface="Calibri" panose="020F0502020204030204" pitchFamily="34" charset="0"/>
                  <a:ea typeface="宋体" pitchFamily="2" charset="-122"/>
                  <a:cs typeface="+mn-cs"/>
                </a:rPr>
                <a:t>Gates/Register-Transfer Level (RTL)</a:t>
              </a:r>
            </a:p>
          </p:txBody>
        </p:sp>
        <p:sp>
          <p:nvSpPr>
            <p:cNvPr id="94" name="AutoShape 5"/>
            <p:cNvSpPr>
              <a:spLocks noChangeArrowheads="1"/>
            </p:cNvSpPr>
            <p:nvPr/>
          </p:nvSpPr>
          <p:spPr bwMode="auto">
            <a:xfrm>
              <a:off x="468313" y="1446213"/>
              <a:ext cx="4217987" cy="403225"/>
            </a:xfrm>
            <a:prstGeom prst="roundRect">
              <a:avLst>
                <a:gd name="adj" fmla="val 16667"/>
              </a:avLst>
            </a:prstGeom>
            <a:solidFill>
              <a:srgbClr val="FFFFFF"/>
            </a:solidFill>
            <a:ln w="38100">
              <a:solidFill>
                <a:schemeClr val="tx1"/>
              </a:solidFill>
              <a:round/>
            </a:ln>
          </p:spPr>
          <p:txBody>
            <a:bodyPr wrap="none" lIns="91429" tIns="45714" rIns="91429" bIns="45714" anchor="ctr"/>
            <a:lstStyle>
              <a:lvl1pPr defTabSz="821055">
                <a:spcBef>
                  <a:spcPct val="20000"/>
                </a:spcBef>
                <a:buFont typeface="Wingdings" panose="05000000000000000000" pitchFamily="2" charset="2"/>
                <a:buChar char="n"/>
                <a:defRPr sz="2400" b="1">
                  <a:solidFill>
                    <a:schemeClr val="tx1"/>
                  </a:solidFill>
                  <a:latin typeface="Arial" panose="020B0604020202020204" pitchFamily="34" charset="0"/>
                  <a:ea typeface="黑体" pitchFamily="2" charset="-122"/>
                </a:defRPr>
              </a:lvl1pPr>
              <a:lvl2pPr marL="742950" indent="-285750" defTabSz="821055">
                <a:spcBef>
                  <a:spcPct val="20000"/>
                </a:spcBef>
                <a:buFont typeface="Wingdings" panose="05000000000000000000" pitchFamily="2" charset="2"/>
                <a:buChar char="l"/>
                <a:defRPr sz="2000" b="1">
                  <a:solidFill>
                    <a:schemeClr val="tx1"/>
                  </a:solidFill>
                  <a:latin typeface="Arial" panose="020B0604020202020204" pitchFamily="34" charset="0"/>
                  <a:ea typeface="楷体_GB2312" pitchFamily="49" charset="-122"/>
                </a:defRPr>
              </a:lvl2pPr>
              <a:lvl3pPr marL="1143000" indent="-228600" defTabSz="821055">
                <a:spcBef>
                  <a:spcPct val="20000"/>
                </a:spcBef>
                <a:buFont typeface="Gungsuh" panose="02030600000101010101" pitchFamily="18" charset="-127"/>
                <a:buChar char="-"/>
                <a:defRPr sz="2400" b="1">
                  <a:solidFill>
                    <a:schemeClr val="tx1"/>
                  </a:solidFill>
                  <a:latin typeface="Arial" panose="020B0604020202020204" pitchFamily="34" charset="0"/>
                  <a:ea typeface="宋体" pitchFamily="2" charset="-122"/>
                </a:defRPr>
              </a:lvl3pPr>
              <a:lvl4pPr marL="1600200" indent="-228600" defTabSz="821055">
                <a:spcBef>
                  <a:spcPct val="20000"/>
                </a:spcBef>
                <a:buChar char="•"/>
                <a:defRPr sz="1600">
                  <a:solidFill>
                    <a:schemeClr val="tx1"/>
                  </a:solidFill>
                  <a:latin typeface="Arial" panose="020B0604020202020204" pitchFamily="34" charset="0"/>
                  <a:ea typeface="黑体" pitchFamily="2" charset="-122"/>
                </a:defRPr>
              </a:lvl4pPr>
              <a:lvl5pPr marL="2057400" indent="-228600" defTabSz="821055">
                <a:spcBef>
                  <a:spcPct val="20000"/>
                </a:spcBef>
                <a:buChar char="»"/>
                <a:defRPr sz="2000">
                  <a:solidFill>
                    <a:schemeClr val="tx1"/>
                  </a:solidFill>
                  <a:latin typeface="Arial" panose="020B0604020202020204" pitchFamily="34" charset="0"/>
                  <a:ea typeface="宋体" pitchFamily="2" charset="-122"/>
                </a:defRPr>
              </a:lvl5pPr>
              <a:lvl6pPr marL="2514600" indent="-228600" defTabSz="821055"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defTabSz="821055"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defTabSz="821055"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defTabSz="821055"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marL="0" marR="0" lvl="0" indent="0" algn="ctr" defTabSz="821055" rtl="0" eaLnBrk="0" fontAlgn="base" latinLnBrk="0" hangingPunct="0">
                <a:lnSpc>
                  <a:spcPct val="100000"/>
                </a:lnSpc>
                <a:spcBef>
                  <a:spcPct val="0"/>
                </a:spcBef>
                <a:spcAft>
                  <a:spcPct val="0"/>
                </a:spcAft>
                <a:buClrTx/>
                <a:buSzTx/>
                <a:buFontTx/>
                <a:buNone/>
                <a:defRPr/>
              </a:pPr>
              <a:r>
                <a:rPr kumimoji="0" lang="en-US" altLang="zh-CN" sz="1800" b="1" i="0" u="none" strike="noStrike" kern="1200" cap="none" spc="0" normalizeH="0" baseline="0" noProof="0">
                  <a:ln>
                    <a:noFill/>
                  </a:ln>
                  <a:solidFill>
                    <a:srgbClr val="FF0000"/>
                  </a:solidFill>
                  <a:effectLst/>
                  <a:uLnTx/>
                  <a:uFillTx/>
                  <a:latin typeface="Calibri" panose="020F0502020204030204" pitchFamily="34" charset="0"/>
                  <a:ea typeface="宋体" pitchFamily="2" charset="-122"/>
                  <a:cs typeface="+mn-cs"/>
                </a:rPr>
                <a:t>Application</a:t>
              </a:r>
            </a:p>
          </p:txBody>
        </p:sp>
        <p:sp>
          <p:nvSpPr>
            <p:cNvPr id="95" name="AutoShape 6"/>
            <p:cNvSpPr>
              <a:spLocks noChangeArrowheads="1"/>
            </p:cNvSpPr>
            <p:nvPr/>
          </p:nvSpPr>
          <p:spPr bwMode="auto">
            <a:xfrm>
              <a:off x="468313" y="3059113"/>
              <a:ext cx="4225925" cy="471487"/>
            </a:xfrm>
            <a:prstGeom prst="roundRect">
              <a:avLst>
                <a:gd name="adj" fmla="val 16667"/>
              </a:avLst>
            </a:prstGeom>
            <a:solidFill>
              <a:srgbClr val="FF0000"/>
            </a:solidFill>
            <a:ln w="38100">
              <a:solidFill>
                <a:schemeClr val="tx1"/>
              </a:solidFill>
              <a:round/>
            </a:ln>
          </p:spPr>
          <p:txBody>
            <a:bodyPr wrap="none" lIns="91429" tIns="45714" rIns="91429" bIns="45714" anchor="ctr"/>
            <a:lstStyle>
              <a:lvl1pPr defTabSz="821055">
                <a:spcBef>
                  <a:spcPct val="20000"/>
                </a:spcBef>
                <a:buFont typeface="Wingdings" panose="05000000000000000000" pitchFamily="2" charset="2"/>
                <a:buChar char="n"/>
                <a:defRPr sz="2400" b="1">
                  <a:solidFill>
                    <a:schemeClr val="tx1"/>
                  </a:solidFill>
                  <a:latin typeface="Arial" panose="020B0604020202020204" pitchFamily="34" charset="0"/>
                  <a:ea typeface="黑体" pitchFamily="2" charset="-122"/>
                </a:defRPr>
              </a:lvl1pPr>
              <a:lvl2pPr marL="742950" indent="-285750" defTabSz="821055">
                <a:spcBef>
                  <a:spcPct val="20000"/>
                </a:spcBef>
                <a:buFont typeface="Wingdings" panose="05000000000000000000" pitchFamily="2" charset="2"/>
                <a:buChar char="l"/>
                <a:defRPr sz="2000" b="1">
                  <a:solidFill>
                    <a:schemeClr val="tx1"/>
                  </a:solidFill>
                  <a:latin typeface="Arial" panose="020B0604020202020204" pitchFamily="34" charset="0"/>
                  <a:ea typeface="楷体_GB2312" pitchFamily="49" charset="-122"/>
                </a:defRPr>
              </a:lvl2pPr>
              <a:lvl3pPr marL="1143000" indent="-228600" defTabSz="821055">
                <a:spcBef>
                  <a:spcPct val="20000"/>
                </a:spcBef>
                <a:buFont typeface="Gungsuh" panose="02030600000101010101" pitchFamily="18" charset="-127"/>
                <a:buChar char="-"/>
                <a:defRPr sz="2400" b="1">
                  <a:solidFill>
                    <a:schemeClr val="tx1"/>
                  </a:solidFill>
                  <a:latin typeface="Arial" panose="020B0604020202020204" pitchFamily="34" charset="0"/>
                  <a:ea typeface="宋体" pitchFamily="2" charset="-122"/>
                </a:defRPr>
              </a:lvl3pPr>
              <a:lvl4pPr marL="1600200" indent="-228600" defTabSz="821055">
                <a:spcBef>
                  <a:spcPct val="20000"/>
                </a:spcBef>
                <a:buChar char="•"/>
                <a:defRPr sz="1600">
                  <a:solidFill>
                    <a:schemeClr val="tx1"/>
                  </a:solidFill>
                  <a:latin typeface="Arial" panose="020B0604020202020204" pitchFamily="34" charset="0"/>
                  <a:ea typeface="黑体" pitchFamily="2" charset="-122"/>
                </a:defRPr>
              </a:lvl4pPr>
              <a:lvl5pPr marL="2057400" indent="-228600" defTabSz="821055">
                <a:spcBef>
                  <a:spcPct val="20000"/>
                </a:spcBef>
                <a:buChar char="»"/>
                <a:defRPr sz="2000">
                  <a:solidFill>
                    <a:schemeClr val="tx1"/>
                  </a:solidFill>
                  <a:latin typeface="Arial" panose="020B0604020202020204" pitchFamily="34" charset="0"/>
                  <a:ea typeface="宋体" pitchFamily="2" charset="-122"/>
                </a:defRPr>
              </a:lvl5pPr>
              <a:lvl6pPr marL="2514600" indent="-228600" defTabSz="821055"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defTabSz="821055"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defTabSz="821055"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defTabSz="821055"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marL="0" marR="0" lvl="0" indent="0" algn="ctr" defTabSz="821055" rtl="0" eaLnBrk="0" fontAlgn="base" latinLnBrk="0" hangingPunct="0">
                <a:lnSpc>
                  <a:spcPct val="100000"/>
                </a:lnSpc>
                <a:spcBef>
                  <a:spcPct val="0"/>
                </a:spcBef>
                <a:spcAft>
                  <a:spcPct val="0"/>
                </a:spcAft>
                <a:buClrTx/>
                <a:buSzTx/>
                <a:buFontTx/>
                <a:buNone/>
                <a:defRPr/>
              </a:pPr>
              <a:r>
                <a:rPr kumimoji="0" lang="en-US" altLang="zh-CN" sz="1800" b="1" i="0" u="none" strike="noStrike" kern="1200" cap="none" spc="0" normalizeH="0" baseline="0" noProof="0" dirty="0">
                  <a:ln>
                    <a:noFill/>
                  </a:ln>
                  <a:solidFill>
                    <a:srgbClr val="FFFFFF"/>
                  </a:solidFill>
                  <a:effectLst/>
                  <a:uLnTx/>
                  <a:uFillTx/>
                  <a:latin typeface="Calibri" panose="020F0502020204030204" pitchFamily="34" charset="0"/>
                  <a:ea typeface="宋体" pitchFamily="2" charset="-122"/>
                  <a:cs typeface="+mn-cs"/>
                </a:rPr>
                <a:t>Instruction Set Architecture (ISA)</a:t>
              </a:r>
            </a:p>
          </p:txBody>
        </p:sp>
        <p:sp>
          <p:nvSpPr>
            <p:cNvPr id="96" name="AutoShape 7"/>
            <p:cNvSpPr>
              <a:spLocks noChangeArrowheads="1"/>
            </p:cNvSpPr>
            <p:nvPr/>
          </p:nvSpPr>
          <p:spPr bwMode="auto">
            <a:xfrm>
              <a:off x="468313" y="2655888"/>
              <a:ext cx="4214812" cy="403225"/>
            </a:xfrm>
            <a:prstGeom prst="roundRect">
              <a:avLst>
                <a:gd name="adj" fmla="val 16667"/>
              </a:avLst>
            </a:prstGeom>
            <a:solidFill>
              <a:schemeClr val="accent2">
                <a:lumMod val="40000"/>
                <a:lumOff val="60000"/>
              </a:schemeClr>
            </a:solidFill>
            <a:ln w="38100">
              <a:solidFill>
                <a:schemeClr val="tx1"/>
              </a:solidFill>
              <a:round/>
            </a:ln>
          </p:spPr>
          <p:txBody>
            <a:bodyPr wrap="none" lIns="91429" tIns="45714" rIns="91429" bIns="45714" anchor="ctr"/>
            <a:lstStyle>
              <a:lvl1pPr defTabSz="821055">
                <a:spcBef>
                  <a:spcPct val="20000"/>
                </a:spcBef>
                <a:buFont typeface="Wingdings" panose="05000000000000000000" pitchFamily="2" charset="2"/>
                <a:buChar char="n"/>
                <a:defRPr sz="2400" b="1">
                  <a:solidFill>
                    <a:schemeClr val="tx1"/>
                  </a:solidFill>
                  <a:latin typeface="Arial" panose="020B0604020202020204" pitchFamily="34" charset="0"/>
                  <a:ea typeface="黑体" pitchFamily="2" charset="-122"/>
                </a:defRPr>
              </a:lvl1pPr>
              <a:lvl2pPr marL="742950" indent="-285750" defTabSz="821055">
                <a:spcBef>
                  <a:spcPct val="20000"/>
                </a:spcBef>
                <a:buFont typeface="Wingdings" panose="05000000000000000000" pitchFamily="2" charset="2"/>
                <a:buChar char="l"/>
                <a:defRPr sz="2000" b="1">
                  <a:solidFill>
                    <a:schemeClr val="tx1"/>
                  </a:solidFill>
                  <a:latin typeface="Arial" panose="020B0604020202020204" pitchFamily="34" charset="0"/>
                  <a:ea typeface="楷体_GB2312" pitchFamily="49" charset="-122"/>
                </a:defRPr>
              </a:lvl2pPr>
              <a:lvl3pPr marL="1143000" indent="-228600" defTabSz="821055">
                <a:spcBef>
                  <a:spcPct val="20000"/>
                </a:spcBef>
                <a:buFont typeface="Gungsuh" panose="02030600000101010101" pitchFamily="18" charset="-127"/>
                <a:buChar char="-"/>
                <a:defRPr sz="2400" b="1">
                  <a:solidFill>
                    <a:schemeClr val="tx1"/>
                  </a:solidFill>
                  <a:latin typeface="Arial" panose="020B0604020202020204" pitchFamily="34" charset="0"/>
                  <a:ea typeface="宋体" pitchFamily="2" charset="-122"/>
                </a:defRPr>
              </a:lvl3pPr>
              <a:lvl4pPr marL="1600200" indent="-228600" defTabSz="821055">
                <a:spcBef>
                  <a:spcPct val="20000"/>
                </a:spcBef>
                <a:buChar char="•"/>
                <a:defRPr sz="1600">
                  <a:solidFill>
                    <a:schemeClr val="tx1"/>
                  </a:solidFill>
                  <a:latin typeface="Arial" panose="020B0604020202020204" pitchFamily="34" charset="0"/>
                  <a:ea typeface="黑体" pitchFamily="2" charset="-122"/>
                </a:defRPr>
              </a:lvl4pPr>
              <a:lvl5pPr marL="2057400" indent="-228600" defTabSz="821055">
                <a:spcBef>
                  <a:spcPct val="20000"/>
                </a:spcBef>
                <a:buChar char="»"/>
                <a:defRPr sz="2000">
                  <a:solidFill>
                    <a:schemeClr val="tx1"/>
                  </a:solidFill>
                  <a:latin typeface="Arial" panose="020B0604020202020204" pitchFamily="34" charset="0"/>
                  <a:ea typeface="宋体" pitchFamily="2" charset="-122"/>
                </a:defRPr>
              </a:lvl5pPr>
              <a:lvl6pPr marL="2514600" indent="-228600" defTabSz="821055"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defTabSz="821055"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defTabSz="821055"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defTabSz="821055"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marL="0" marR="0" lvl="0" indent="0" algn="ctr" defTabSz="821055"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00"/>
                  </a:solidFill>
                  <a:effectLst/>
                  <a:uLnTx/>
                  <a:uFillTx/>
                  <a:latin typeface="Calibri" panose="020F0502020204030204" pitchFamily="34" charset="0"/>
                  <a:ea typeface="宋体" pitchFamily="2" charset="-122"/>
                  <a:cs typeface="+mn-cs"/>
                </a:rPr>
                <a:t>Operating System/Virtual Machines</a:t>
              </a:r>
            </a:p>
          </p:txBody>
        </p:sp>
        <p:sp>
          <p:nvSpPr>
            <p:cNvPr id="97" name="AutoShape 8"/>
            <p:cNvSpPr>
              <a:spLocks noChangeArrowheads="1"/>
            </p:cNvSpPr>
            <p:nvPr/>
          </p:nvSpPr>
          <p:spPr bwMode="auto">
            <a:xfrm>
              <a:off x="468313" y="3530600"/>
              <a:ext cx="4225925" cy="403225"/>
            </a:xfrm>
            <a:prstGeom prst="roundRect">
              <a:avLst>
                <a:gd name="adj" fmla="val 16667"/>
              </a:avLst>
            </a:prstGeom>
            <a:solidFill>
              <a:srgbClr val="99CCFF"/>
            </a:solidFill>
            <a:ln w="38100">
              <a:solidFill>
                <a:schemeClr val="tx1"/>
              </a:solidFill>
              <a:round/>
            </a:ln>
          </p:spPr>
          <p:txBody>
            <a:bodyPr wrap="none" lIns="91429" tIns="45714" rIns="91429" bIns="45714" anchor="ctr"/>
            <a:lstStyle>
              <a:lvl1pPr defTabSz="821055">
                <a:spcBef>
                  <a:spcPct val="20000"/>
                </a:spcBef>
                <a:buFont typeface="Wingdings" panose="05000000000000000000" pitchFamily="2" charset="2"/>
                <a:buChar char="n"/>
                <a:defRPr sz="2400" b="1">
                  <a:solidFill>
                    <a:schemeClr val="tx1"/>
                  </a:solidFill>
                  <a:latin typeface="Arial" panose="020B0604020202020204" pitchFamily="34" charset="0"/>
                  <a:ea typeface="黑体" pitchFamily="2" charset="-122"/>
                </a:defRPr>
              </a:lvl1pPr>
              <a:lvl2pPr marL="742950" indent="-285750" defTabSz="821055">
                <a:spcBef>
                  <a:spcPct val="20000"/>
                </a:spcBef>
                <a:buFont typeface="Wingdings" panose="05000000000000000000" pitchFamily="2" charset="2"/>
                <a:buChar char="l"/>
                <a:defRPr sz="2000" b="1">
                  <a:solidFill>
                    <a:schemeClr val="tx1"/>
                  </a:solidFill>
                  <a:latin typeface="Arial" panose="020B0604020202020204" pitchFamily="34" charset="0"/>
                  <a:ea typeface="楷体_GB2312" pitchFamily="49" charset="-122"/>
                </a:defRPr>
              </a:lvl2pPr>
              <a:lvl3pPr marL="1143000" indent="-228600" defTabSz="821055">
                <a:spcBef>
                  <a:spcPct val="20000"/>
                </a:spcBef>
                <a:buFont typeface="Gungsuh" panose="02030600000101010101" pitchFamily="18" charset="-127"/>
                <a:buChar char="-"/>
                <a:defRPr sz="2400" b="1">
                  <a:solidFill>
                    <a:schemeClr val="tx1"/>
                  </a:solidFill>
                  <a:latin typeface="Arial" panose="020B0604020202020204" pitchFamily="34" charset="0"/>
                  <a:ea typeface="宋体" pitchFamily="2" charset="-122"/>
                </a:defRPr>
              </a:lvl3pPr>
              <a:lvl4pPr marL="1600200" indent="-228600" defTabSz="821055">
                <a:spcBef>
                  <a:spcPct val="20000"/>
                </a:spcBef>
                <a:buChar char="•"/>
                <a:defRPr sz="1600">
                  <a:solidFill>
                    <a:schemeClr val="tx1"/>
                  </a:solidFill>
                  <a:latin typeface="Arial" panose="020B0604020202020204" pitchFamily="34" charset="0"/>
                  <a:ea typeface="黑体" pitchFamily="2" charset="-122"/>
                </a:defRPr>
              </a:lvl4pPr>
              <a:lvl5pPr marL="2057400" indent="-228600" defTabSz="821055">
                <a:spcBef>
                  <a:spcPct val="20000"/>
                </a:spcBef>
                <a:buChar char="»"/>
                <a:defRPr sz="2000">
                  <a:solidFill>
                    <a:schemeClr val="tx1"/>
                  </a:solidFill>
                  <a:latin typeface="Arial" panose="020B0604020202020204" pitchFamily="34" charset="0"/>
                  <a:ea typeface="宋体" pitchFamily="2" charset="-122"/>
                </a:defRPr>
              </a:lvl5pPr>
              <a:lvl6pPr marL="2514600" indent="-228600" defTabSz="821055"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defTabSz="821055"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defTabSz="821055"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defTabSz="821055"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marL="0" marR="0" lvl="0" indent="0" algn="ctr" defTabSz="821055"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00"/>
                  </a:solidFill>
                  <a:effectLst/>
                  <a:uLnTx/>
                  <a:uFillTx/>
                  <a:latin typeface="Calibri" panose="020F0502020204030204" pitchFamily="34" charset="0"/>
                  <a:ea typeface="宋体" pitchFamily="2" charset="-122"/>
                  <a:cs typeface="+mn-cs"/>
                </a:rPr>
                <a:t>Microarchitecture</a:t>
              </a:r>
            </a:p>
          </p:txBody>
        </p:sp>
        <p:sp>
          <p:nvSpPr>
            <p:cNvPr id="98" name="AutoShape 9"/>
            <p:cNvSpPr>
              <a:spLocks noChangeArrowheads="1"/>
            </p:cNvSpPr>
            <p:nvPr/>
          </p:nvSpPr>
          <p:spPr bwMode="auto">
            <a:xfrm>
              <a:off x="468313" y="4740275"/>
              <a:ext cx="4225925" cy="458788"/>
            </a:xfrm>
            <a:prstGeom prst="roundRect">
              <a:avLst>
                <a:gd name="adj" fmla="val 16667"/>
              </a:avLst>
            </a:prstGeom>
            <a:solidFill>
              <a:srgbClr val="99CCFF"/>
            </a:solidFill>
            <a:ln w="38100">
              <a:solidFill>
                <a:schemeClr val="tx1"/>
              </a:solidFill>
              <a:round/>
            </a:ln>
          </p:spPr>
          <p:txBody>
            <a:bodyPr wrap="none" lIns="91429" tIns="45714" rIns="91429" bIns="45714" anchor="ctr"/>
            <a:lstStyle>
              <a:lvl1pPr defTabSz="821055">
                <a:spcBef>
                  <a:spcPct val="20000"/>
                </a:spcBef>
                <a:buFont typeface="Wingdings" panose="05000000000000000000" pitchFamily="2" charset="2"/>
                <a:buChar char="n"/>
                <a:defRPr sz="2400" b="1">
                  <a:solidFill>
                    <a:schemeClr val="tx1"/>
                  </a:solidFill>
                  <a:latin typeface="Arial" panose="020B0604020202020204" pitchFamily="34" charset="0"/>
                  <a:ea typeface="黑体" pitchFamily="2" charset="-122"/>
                </a:defRPr>
              </a:lvl1pPr>
              <a:lvl2pPr marL="742950" indent="-285750" defTabSz="821055">
                <a:spcBef>
                  <a:spcPct val="20000"/>
                </a:spcBef>
                <a:buFont typeface="Wingdings" panose="05000000000000000000" pitchFamily="2" charset="2"/>
                <a:buChar char="l"/>
                <a:defRPr sz="2000" b="1">
                  <a:solidFill>
                    <a:schemeClr val="tx1"/>
                  </a:solidFill>
                  <a:latin typeface="Arial" panose="020B0604020202020204" pitchFamily="34" charset="0"/>
                  <a:ea typeface="楷体_GB2312" pitchFamily="49" charset="-122"/>
                </a:defRPr>
              </a:lvl2pPr>
              <a:lvl3pPr marL="1143000" indent="-228600" defTabSz="821055">
                <a:spcBef>
                  <a:spcPct val="20000"/>
                </a:spcBef>
                <a:buFont typeface="Gungsuh" panose="02030600000101010101" pitchFamily="18" charset="-127"/>
                <a:buChar char="-"/>
                <a:defRPr sz="2400" b="1">
                  <a:solidFill>
                    <a:schemeClr val="tx1"/>
                  </a:solidFill>
                  <a:latin typeface="Arial" panose="020B0604020202020204" pitchFamily="34" charset="0"/>
                  <a:ea typeface="宋体" pitchFamily="2" charset="-122"/>
                </a:defRPr>
              </a:lvl3pPr>
              <a:lvl4pPr marL="1600200" indent="-228600" defTabSz="821055">
                <a:spcBef>
                  <a:spcPct val="20000"/>
                </a:spcBef>
                <a:buChar char="•"/>
                <a:defRPr sz="1600">
                  <a:solidFill>
                    <a:schemeClr val="tx1"/>
                  </a:solidFill>
                  <a:latin typeface="Arial" panose="020B0604020202020204" pitchFamily="34" charset="0"/>
                  <a:ea typeface="黑体" pitchFamily="2" charset="-122"/>
                </a:defRPr>
              </a:lvl4pPr>
              <a:lvl5pPr marL="2057400" indent="-228600" defTabSz="821055">
                <a:spcBef>
                  <a:spcPct val="20000"/>
                </a:spcBef>
                <a:buChar char="»"/>
                <a:defRPr sz="2000">
                  <a:solidFill>
                    <a:schemeClr val="tx1"/>
                  </a:solidFill>
                  <a:latin typeface="Arial" panose="020B0604020202020204" pitchFamily="34" charset="0"/>
                  <a:ea typeface="宋体" pitchFamily="2" charset="-122"/>
                </a:defRPr>
              </a:lvl5pPr>
              <a:lvl6pPr marL="2514600" indent="-228600" defTabSz="821055"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defTabSz="821055"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defTabSz="821055"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defTabSz="821055"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marL="0" marR="0" lvl="0" indent="0" algn="ctr" defTabSz="821055"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rPr>
                <a:t>Electronic Devices</a:t>
              </a:r>
            </a:p>
          </p:txBody>
        </p:sp>
        <p:sp>
          <p:nvSpPr>
            <p:cNvPr id="99" name="AutoShape 10"/>
            <p:cNvSpPr>
              <a:spLocks noChangeArrowheads="1"/>
            </p:cNvSpPr>
            <p:nvPr/>
          </p:nvSpPr>
          <p:spPr bwMode="auto">
            <a:xfrm>
              <a:off x="468313" y="2252663"/>
              <a:ext cx="4225925" cy="403225"/>
            </a:xfrm>
            <a:prstGeom prst="roundRect">
              <a:avLst>
                <a:gd name="adj" fmla="val 16667"/>
              </a:avLst>
            </a:prstGeom>
            <a:solidFill>
              <a:schemeClr val="accent2">
                <a:lumMod val="40000"/>
                <a:lumOff val="60000"/>
              </a:schemeClr>
            </a:solidFill>
            <a:ln w="38100">
              <a:solidFill>
                <a:schemeClr val="tx1"/>
              </a:solidFill>
              <a:round/>
            </a:ln>
          </p:spPr>
          <p:txBody>
            <a:bodyPr wrap="none" lIns="91429" tIns="45714" rIns="91429" bIns="45714" anchor="ctr"/>
            <a:lstStyle>
              <a:lvl1pPr defTabSz="821055">
                <a:spcBef>
                  <a:spcPct val="20000"/>
                </a:spcBef>
                <a:buFont typeface="Wingdings" panose="05000000000000000000" pitchFamily="2" charset="2"/>
                <a:buChar char="n"/>
                <a:defRPr sz="2400" b="1">
                  <a:solidFill>
                    <a:schemeClr val="tx1"/>
                  </a:solidFill>
                  <a:latin typeface="Arial" panose="020B0604020202020204" pitchFamily="34" charset="0"/>
                  <a:ea typeface="黑体" pitchFamily="2" charset="-122"/>
                </a:defRPr>
              </a:lvl1pPr>
              <a:lvl2pPr marL="742950" indent="-285750" defTabSz="821055">
                <a:spcBef>
                  <a:spcPct val="20000"/>
                </a:spcBef>
                <a:buFont typeface="Wingdings" panose="05000000000000000000" pitchFamily="2" charset="2"/>
                <a:buChar char="l"/>
                <a:defRPr sz="2000" b="1">
                  <a:solidFill>
                    <a:schemeClr val="tx1"/>
                  </a:solidFill>
                  <a:latin typeface="Arial" panose="020B0604020202020204" pitchFamily="34" charset="0"/>
                  <a:ea typeface="楷体_GB2312" pitchFamily="49" charset="-122"/>
                </a:defRPr>
              </a:lvl2pPr>
              <a:lvl3pPr marL="1143000" indent="-228600" defTabSz="821055">
                <a:spcBef>
                  <a:spcPct val="20000"/>
                </a:spcBef>
                <a:buFont typeface="Gungsuh" panose="02030600000101010101" pitchFamily="18" charset="-127"/>
                <a:buChar char="-"/>
                <a:defRPr sz="2400" b="1">
                  <a:solidFill>
                    <a:schemeClr val="tx1"/>
                  </a:solidFill>
                  <a:latin typeface="Arial" panose="020B0604020202020204" pitchFamily="34" charset="0"/>
                  <a:ea typeface="宋体" pitchFamily="2" charset="-122"/>
                </a:defRPr>
              </a:lvl3pPr>
              <a:lvl4pPr marL="1600200" indent="-228600" defTabSz="821055">
                <a:spcBef>
                  <a:spcPct val="20000"/>
                </a:spcBef>
                <a:buChar char="•"/>
                <a:defRPr sz="1600">
                  <a:solidFill>
                    <a:schemeClr val="tx1"/>
                  </a:solidFill>
                  <a:latin typeface="Arial" panose="020B0604020202020204" pitchFamily="34" charset="0"/>
                  <a:ea typeface="黑体" pitchFamily="2" charset="-122"/>
                </a:defRPr>
              </a:lvl4pPr>
              <a:lvl5pPr marL="2057400" indent="-228600" defTabSz="821055">
                <a:spcBef>
                  <a:spcPct val="20000"/>
                </a:spcBef>
                <a:buChar char="»"/>
                <a:defRPr sz="2000">
                  <a:solidFill>
                    <a:schemeClr val="tx1"/>
                  </a:solidFill>
                  <a:latin typeface="Arial" panose="020B0604020202020204" pitchFamily="34" charset="0"/>
                  <a:ea typeface="宋体" pitchFamily="2" charset="-122"/>
                </a:defRPr>
              </a:lvl5pPr>
              <a:lvl6pPr marL="2514600" indent="-228600" defTabSz="821055"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defTabSz="821055"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defTabSz="821055"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defTabSz="821055"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marL="0" marR="0" lvl="0" indent="0" algn="ctr" defTabSz="821055"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00"/>
                  </a:solidFill>
                  <a:effectLst/>
                  <a:uLnTx/>
                  <a:uFillTx/>
                  <a:latin typeface="Calibri" panose="020F0502020204030204" pitchFamily="34" charset="0"/>
                  <a:ea typeface="宋体" pitchFamily="2" charset="-122"/>
                  <a:cs typeface="+mn-cs"/>
                </a:rPr>
                <a:t>Programming Language/Compiler</a:t>
              </a:r>
            </a:p>
          </p:txBody>
        </p:sp>
        <p:sp>
          <p:nvSpPr>
            <p:cNvPr id="100" name="AutoShape 11"/>
            <p:cNvSpPr>
              <a:spLocks noChangeArrowheads="1"/>
            </p:cNvSpPr>
            <p:nvPr/>
          </p:nvSpPr>
          <p:spPr bwMode="auto">
            <a:xfrm>
              <a:off x="468313" y="4337050"/>
              <a:ext cx="4225925" cy="392113"/>
            </a:xfrm>
            <a:prstGeom prst="roundRect">
              <a:avLst>
                <a:gd name="adj" fmla="val 16667"/>
              </a:avLst>
            </a:prstGeom>
            <a:solidFill>
              <a:srgbClr val="99CCFF"/>
            </a:solidFill>
            <a:ln w="38100">
              <a:solidFill>
                <a:schemeClr val="tx1"/>
              </a:solidFill>
              <a:round/>
            </a:ln>
          </p:spPr>
          <p:txBody>
            <a:bodyPr wrap="none" lIns="91429" tIns="45714" rIns="91429" bIns="45714" anchor="ctr"/>
            <a:lstStyle>
              <a:lvl1pPr defTabSz="821055">
                <a:spcBef>
                  <a:spcPct val="20000"/>
                </a:spcBef>
                <a:buFont typeface="Wingdings" panose="05000000000000000000" pitchFamily="2" charset="2"/>
                <a:buChar char="n"/>
                <a:defRPr sz="2400" b="1">
                  <a:solidFill>
                    <a:schemeClr val="tx1"/>
                  </a:solidFill>
                  <a:latin typeface="Arial" panose="020B0604020202020204" pitchFamily="34" charset="0"/>
                  <a:ea typeface="黑体" pitchFamily="2" charset="-122"/>
                </a:defRPr>
              </a:lvl1pPr>
              <a:lvl2pPr marL="742950" indent="-285750" defTabSz="821055">
                <a:spcBef>
                  <a:spcPct val="20000"/>
                </a:spcBef>
                <a:buFont typeface="Wingdings" panose="05000000000000000000" pitchFamily="2" charset="2"/>
                <a:buChar char="l"/>
                <a:defRPr sz="2000" b="1">
                  <a:solidFill>
                    <a:schemeClr val="tx1"/>
                  </a:solidFill>
                  <a:latin typeface="Arial" panose="020B0604020202020204" pitchFamily="34" charset="0"/>
                  <a:ea typeface="楷体_GB2312" pitchFamily="49" charset="-122"/>
                </a:defRPr>
              </a:lvl2pPr>
              <a:lvl3pPr marL="1143000" indent="-228600" defTabSz="821055">
                <a:spcBef>
                  <a:spcPct val="20000"/>
                </a:spcBef>
                <a:buFont typeface="Gungsuh" panose="02030600000101010101" pitchFamily="18" charset="-127"/>
                <a:buChar char="-"/>
                <a:defRPr sz="2400" b="1">
                  <a:solidFill>
                    <a:schemeClr val="tx1"/>
                  </a:solidFill>
                  <a:latin typeface="Arial" panose="020B0604020202020204" pitchFamily="34" charset="0"/>
                  <a:ea typeface="宋体" pitchFamily="2" charset="-122"/>
                </a:defRPr>
              </a:lvl3pPr>
              <a:lvl4pPr marL="1600200" indent="-228600" defTabSz="821055">
                <a:spcBef>
                  <a:spcPct val="20000"/>
                </a:spcBef>
                <a:buChar char="•"/>
                <a:defRPr sz="1600">
                  <a:solidFill>
                    <a:schemeClr val="tx1"/>
                  </a:solidFill>
                  <a:latin typeface="Arial" panose="020B0604020202020204" pitchFamily="34" charset="0"/>
                  <a:ea typeface="黑体" pitchFamily="2" charset="-122"/>
                </a:defRPr>
              </a:lvl4pPr>
              <a:lvl5pPr marL="2057400" indent="-228600" defTabSz="821055">
                <a:spcBef>
                  <a:spcPct val="20000"/>
                </a:spcBef>
                <a:buChar char="»"/>
                <a:defRPr sz="2000">
                  <a:solidFill>
                    <a:schemeClr val="tx1"/>
                  </a:solidFill>
                  <a:latin typeface="Arial" panose="020B0604020202020204" pitchFamily="34" charset="0"/>
                  <a:ea typeface="宋体" pitchFamily="2" charset="-122"/>
                </a:defRPr>
              </a:lvl5pPr>
              <a:lvl6pPr marL="2514600" indent="-228600" defTabSz="821055"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defTabSz="821055"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defTabSz="821055"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defTabSz="821055"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marL="0" marR="0" lvl="0" indent="0" algn="ctr" defTabSz="821055"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00"/>
                  </a:solidFill>
                  <a:effectLst/>
                  <a:uLnTx/>
                  <a:uFillTx/>
                  <a:latin typeface="Calibri" panose="020F0502020204030204" pitchFamily="34" charset="0"/>
                  <a:ea typeface="宋体" pitchFamily="2" charset="-122"/>
                  <a:cs typeface="+mn-cs"/>
                </a:rPr>
                <a:t>Analog/Digital Circuits</a:t>
              </a:r>
            </a:p>
          </p:txBody>
        </p:sp>
        <p:sp>
          <p:nvSpPr>
            <p:cNvPr id="101" name="AutoShape 12"/>
            <p:cNvSpPr>
              <a:spLocks noChangeArrowheads="1"/>
            </p:cNvSpPr>
            <p:nvPr/>
          </p:nvSpPr>
          <p:spPr bwMode="auto">
            <a:xfrm>
              <a:off x="468313" y="5180013"/>
              <a:ext cx="4225925" cy="458787"/>
            </a:xfrm>
            <a:prstGeom prst="roundRect">
              <a:avLst>
                <a:gd name="adj" fmla="val 16667"/>
              </a:avLst>
            </a:prstGeom>
            <a:solidFill>
              <a:schemeClr val="bg1"/>
            </a:solidFill>
            <a:ln w="38100">
              <a:solidFill>
                <a:schemeClr val="tx1"/>
              </a:solidFill>
              <a:round/>
            </a:ln>
          </p:spPr>
          <p:txBody>
            <a:bodyPr wrap="none" lIns="91429" tIns="45714" rIns="91429" bIns="45714" anchor="ctr"/>
            <a:lstStyle>
              <a:lvl1pPr defTabSz="821055">
                <a:spcBef>
                  <a:spcPct val="20000"/>
                </a:spcBef>
                <a:buFont typeface="Wingdings" panose="05000000000000000000" pitchFamily="2" charset="2"/>
                <a:buChar char="n"/>
                <a:defRPr sz="2400" b="1">
                  <a:solidFill>
                    <a:schemeClr val="tx1"/>
                  </a:solidFill>
                  <a:latin typeface="Arial" panose="020B0604020202020204" pitchFamily="34" charset="0"/>
                  <a:ea typeface="黑体" pitchFamily="2" charset="-122"/>
                </a:defRPr>
              </a:lvl1pPr>
              <a:lvl2pPr marL="742950" indent="-285750" defTabSz="821055">
                <a:spcBef>
                  <a:spcPct val="20000"/>
                </a:spcBef>
                <a:buFont typeface="Wingdings" panose="05000000000000000000" pitchFamily="2" charset="2"/>
                <a:buChar char="l"/>
                <a:defRPr sz="2000" b="1">
                  <a:solidFill>
                    <a:schemeClr val="tx1"/>
                  </a:solidFill>
                  <a:latin typeface="Arial" panose="020B0604020202020204" pitchFamily="34" charset="0"/>
                  <a:ea typeface="楷体_GB2312" pitchFamily="49" charset="-122"/>
                </a:defRPr>
              </a:lvl2pPr>
              <a:lvl3pPr marL="1143000" indent="-228600" defTabSz="821055">
                <a:spcBef>
                  <a:spcPct val="20000"/>
                </a:spcBef>
                <a:buFont typeface="Gungsuh" panose="02030600000101010101" pitchFamily="18" charset="-127"/>
                <a:buChar char="-"/>
                <a:defRPr sz="2400" b="1">
                  <a:solidFill>
                    <a:schemeClr val="tx1"/>
                  </a:solidFill>
                  <a:latin typeface="Arial" panose="020B0604020202020204" pitchFamily="34" charset="0"/>
                  <a:ea typeface="宋体" pitchFamily="2" charset="-122"/>
                </a:defRPr>
              </a:lvl3pPr>
              <a:lvl4pPr marL="1600200" indent="-228600" defTabSz="821055">
                <a:spcBef>
                  <a:spcPct val="20000"/>
                </a:spcBef>
                <a:buChar char="•"/>
                <a:defRPr sz="1600">
                  <a:solidFill>
                    <a:schemeClr val="tx1"/>
                  </a:solidFill>
                  <a:latin typeface="Arial" panose="020B0604020202020204" pitchFamily="34" charset="0"/>
                  <a:ea typeface="黑体" pitchFamily="2" charset="-122"/>
                </a:defRPr>
              </a:lvl4pPr>
              <a:lvl5pPr marL="2057400" indent="-228600" defTabSz="821055">
                <a:spcBef>
                  <a:spcPct val="20000"/>
                </a:spcBef>
                <a:buChar char="»"/>
                <a:defRPr sz="2000">
                  <a:solidFill>
                    <a:schemeClr val="tx1"/>
                  </a:solidFill>
                  <a:latin typeface="Arial" panose="020B0604020202020204" pitchFamily="34" charset="0"/>
                  <a:ea typeface="宋体" pitchFamily="2" charset="-122"/>
                </a:defRPr>
              </a:lvl5pPr>
              <a:lvl6pPr marL="2514600" indent="-228600" defTabSz="821055"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defTabSz="821055"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defTabSz="821055"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defTabSz="821055"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marL="0" marR="0" lvl="0" indent="0" algn="ctr" defTabSz="821055" rtl="0" eaLnBrk="0" fontAlgn="base" latinLnBrk="0" hangingPunct="0">
                <a:lnSpc>
                  <a:spcPct val="100000"/>
                </a:lnSpc>
                <a:spcBef>
                  <a:spcPct val="0"/>
                </a:spcBef>
                <a:spcAft>
                  <a:spcPct val="0"/>
                </a:spcAft>
                <a:buClrTx/>
                <a:buSzTx/>
                <a:buFontTx/>
                <a:buNone/>
                <a:defRPr/>
              </a:pPr>
              <a:r>
                <a:rPr kumimoji="0" lang="en-US" altLang="zh-CN" sz="1800" b="1" i="0" u="none" strike="noStrike" kern="1200" cap="none" spc="0" normalizeH="0" baseline="0" noProof="0">
                  <a:ln>
                    <a:noFill/>
                  </a:ln>
                  <a:solidFill>
                    <a:srgbClr val="FF0000"/>
                  </a:solidFill>
                  <a:effectLst/>
                  <a:uLnTx/>
                  <a:uFillTx/>
                  <a:latin typeface="Calibri" panose="020F0502020204030204" pitchFamily="34" charset="0"/>
                  <a:ea typeface="宋体" pitchFamily="2" charset="-122"/>
                  <a:cs typeface="+mn-cs"/>
                </a:rPr>
                <a:t>Physics</a:t>
              </a:r>
            </a:p>
          </p:txBody>
        </p:sp>
      </p:grpSp>
      <p:cxnSp>
        <p:nvCxnSpPr>
          <p:cNvPr id="102" name="直接箭头连接符 101"/>
          <p:cNvCxnSpPr>
            <a:stCxn id="89" idx="1"/>
          </p:cNvCxnSpPr>
          <p:nvPr/>
        </p:nvCxnSpPr>
        <p:spPr bwMode="auto">
          <a:xfrm flipH="1" flipV="1">
            <a:off x="3898636" y="3485514"/>
            <a:ext cx="367330" cy="103361"/>
          </a:xfrm>
          <a:prstGeom prst="straightConnector1">
            <a:avLst/>
          </a:prstGeom>
          <a:noFill/>
          <a:ln w="76200" cap="flat" cmpd="sng" algn="ctr">
            <a:solidFill>
              <a:srgbClr val="FF0000"/>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LC-3</a:t>
            </a:r>
            <a:r>
              <a:rPr lang="zh-CN" altLang="en-US" dirty="0"/>
              <a:t> </a:t>
            </a:r>
            <a:r>
              <a:rPr lang="en-US" altLang="zh-CN" dirty="0"/>
              <a:t>ISA Overview</a:t>
            </a:r>
            <a:r>
              <a:rPr lang="zh-CN" altLang="en-US" dirty="0"/>
              <a:t> </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B31CBB7B-8F77-4532-AF3B-692F6833BD27}" type="datetime1">
              <a:rPr kumimoji="0" lang="zh-CN" altLang="en-US" sz="1400" b="0" i="0" u="none" strike="noStrike" kern="1200" cap="none" spc="0" normalizeH="0" baseline="0" noProof="0" smtClean="0">
                <a:ln>
                  <a:noFill/>
                </a:ln>
                <a:solidFill>
                  <a:srgbClr val="000000"/>
                </a:solidFill>
                <a:effectLst/>
                <a:uLnTx/>
                <a:uFillTx/>
                <a:latin typeface="Arial" panose="020B0604020202020204" pitchFamily="34" charset="0"/>
                <a:ea typeface="宋体" pitchFamily="2" charset="-122"/>
                <a:cs typeface="+mn-cs"/>
              </a:rPr>
              <a:t>2023/9/7</a:t>
            </a:fld>
            <a:endParaRPr kumimoji="0" lang="en-US" sz="1400" b="0" i="0" u="none" strike="noStrike" kern="1200" cap="none" spc="0" normalizeH="0" baseline="0" noProof="0">
              <a:ln>
                <a:noFill/>
              </a:ln>
              <a:solidFill>
                <a:srgbClr val="000000"/>
              </a:solidFill>
              <a:effectLst/>
              <a:uLnTx/>
              <a:uFillTx/>
              <a:latin typeface="Arial" panose="020B0604020202020204" pitchFamily="34" charset="0"/>
              <a:ea typeface="宋体" pitchFamily="2" charset="-122"/>
              <a:cs typeface="+mn-cs"/>
            </a:endParaRPr>
          </a:p>
        </p:txBody>
      </p:sp>
      <p:sp>
        <p:nvSpPr>
          <p:cNvPr id="5" name="灯片编号占位符 4"/>
          <p:cNvSpPr>
            <a:spLocks noGrp="1"/>
          </p:cNvSpPr>
          <p:nvPr>
            <p:ph type="sldNum" sz="quarter" idx="12"/>
          </p:nvPr>
        </p:nvSpPr>
        <p:spPr>
          <a:xfrm>
            <a:off x="6100776" y="6476240"/>
            <a:ext cx="2743200" cy="244475"/>
          </a:xfrm>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D0441A33-B750-4E2E-A7AE-D936BE1FEF48}" type="slidenum">
              <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宋体" pitchFamily="2" charset="-122"/>
                <a:cs typeface="+mn-cs"/>
              </a:rPr>
              <a:t>35</a:t>
            </a:fld>
            <a:endParaRPr kumimoji="0" lang="en-US" altLang="zh-CN" sz="1400" b="0" i="0" u="none" strike="noStrike" kern="1200" cap="none" spc="0" normalizeH="0" baseline="0" noProof="0">
              <a:ln>
                <a:noFill/>
              </a:ln>
              <a:solidFill>
                <a:srgbClr val="000000"/>
              </a:solidFill>
              <a:effectLst/>
              <a:uLnTx/>
              <a:uFillTx/>
              <a:latin typeface="Arial" panose="020B0604020202020204" pitchFamily="34" charset="0"/>
              <a:ea typeface="宋体" pitchFamily="2" charset="-122"/>
              <a:cs typeface="+mn-cs"/>
            </a:endParaRPr>
          </a:p>
        </p:txBody>
      </p:sp>
      <p:grpSp>
        <p:nvGrpSpPr>
          <p:cNvPr id="6" name="组合 5"/>
          <p:cNvGrpSpPr/>
          <p:nvPr/>
        </p:nvGrpSpPr>
        <p:grpSpPr>
          <a:xfrm>
            <a:off x="470624" y="966680"/>
            <a:ext cx="3829807" cy="2574797"/>
            <a:chOff x="504494" y="926211"/>
            <a:chExt cx="3829807" cy="2574797"/>
          </a:xfrm>
        </p:grpSpPr>
        <p:sp>
          <p:nvSpPr>
            <p:cNvPr id="7" name="矩形 6"/>
            <p:cNvSpPr/>
            <p:nvPr/>
          </p:nvSpPr>
          <p:spPr bwMode="auto">
            <a:xfrm>
              <a:off x="504494" y="926211"/>
              <a:ext cx="3829807" cy="2574797"/>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400" b="1" i="0" u="none" strike="noStrike" kern="1200" cap="none" spc="0" normalizeH="0" baseline="-2500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运算指令</a:t>
              </a:r>
              <a:r>
                <a:rPr kumimoji="0" lang="en-US" altLang="zh-CN" sz="2400" b="1" i="0" u="none" strike="noStrike" kern="1200" cap="none" spc="0" normalizeH="0" baseline="-2500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(Operate Instructions)</a:t>
              </a:r>
              <a:endParaRPr kumimoji="0" lang="zh-CN" altLang="en-US" sz="2400" b="1" i="0" u="none" strike="noStrike" kern="1200" cap="none" spc="0" normalizeH="0" baseline="-2500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grpSp>
          <p:nvGrpSpPr>
            <p:cNvPr id="8" name="组合 7"/>
            <p:cNvGrpSpPr/>
            <p:nvPr/>
          </p:nvGrpSpPr>
          <p:grpSpPr>
            <a:xfrm>
              <a:off x="717255" y="1349152"/>
              <a:ext cx="3534039" cy="2079848"/>
              <a:chOff x="827584" y="1628800"/>
              <a:chExt cx="3534039" cy="2079848"/>
            </a:xfrm>
          </p:grpSpPr>
          <p:grpSp>
            <p:nvGrpSpPr>
              <p:cNvPr id="9" name="组合 8"/>
              <p:cNvGrpSpPr/>
              <p:nvPr/>
            </p:nvGrpSpPr>
            <p:grpSpPr>
              <a:xfrm>
                <a:off x="1497144" y="1628800"/>
                <a:ext cx="2861657" cy="504024"/>
                <a:chOff x="345016" y="2996952"/>
                <a:chExt cx="2861657" cy="504024"/>
              </a:xfrm>
            </p:grpSpPr>
            <p:grpSp>
              <p:nvGrpSpPr>
                <p:cNvPr id="101" name="组合 100"/>
                <p:cNvGrpSpPr/>
                <p:nvPr/>
              </p:nvGrpSpPr>
              <p:grpSpPr>
                <a:xfrm>
                  <a:off x="345016" y="3212976"/>
                  <a:ext cx="2861657" cy="288000"/>
                  <a:chOff x="381000" y="3212976"/>
                  <a:chExt cx="2861657" cy="288000"/>
                </a:xfrm>
              </p:grpSpPr>
              <p:sp>
                <p:nvSpPr>
                  <p:cNvPr id="119" name="矩形 118"/>
                  <p:cNvSpPr/>
                  <p:nvPr/>
                </p:nvSpPr>
                <p:spPr bwMode="auto">
                  <a:xfrm>
                    <a:off x="381000" y="3212976"/>
                    <a:ext cx="180000" cy="288000"/>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25000" noProof="0" dirty="0">
                        <a:ln>
                          <a:noFill/>
                        </a:ln>
                        <a:solidFill>
                          <a:srgbClr val="FFFFFF"/>
                        </a:solidFill>
                        <a:effectLst/>
                        <a:uLnTx/>
                        <a:uFillTx/>
                        <a:latin typeface="Arial" panose="020B0604020202020204" pitchFamily="34" charset="0"/>
                        <a:ea typeface="宋体" pitchFamily="2" charset="-122"/>
                        <a:cs typeface="+mn-cs"/>
                      </a:rPr>
                      <a:t>0</a:t>
                    </a:r>
                    <a:endParaRPr kumimoji="0" lang="zh-CN" altLang="en-US" sz="1800" b="0" i="0" u="none" strike="noStrike" kern="1200" cap="none" spc="0" normalizeH="0" baseline="-25000" noProof="0" dirty="0">
                      <a:ln>
                        <a:noFill/>
                      </a:ln>
                      <a:solidFill>
                        <a:srgbClr val="FFFFFF"/>
                      </a:solidFill>
                      <a:effectLst/>
                      <a:uLnTx/>
                      <a:uFillTx/>
                      <a:latin typeface="Arial" panose="020B0604020202020204" pitchFamily="34" charset="0"/>
                      <a:ea typeface="宋体" pitchFamily="2" charset="-122"/>
                      <a:cs typeface="+mn-cs"/>
                    </a:endParaRPr>
                  </a:p>
                </p:txBody>
              </p:sp>
              <p:sp>
                <p:nvSpPr>
                  <p:cNvPr id="120" name="矩形 119"/>
                  <p:cNvSpPr/>
                  <p:nvPr/>
                </p:nvSpPr>
                <p:spPr bwMode="auto">
                  <a:xfrm>
                    <a:off x="559589" y="3212976"/>
                    <a:ext cx="180000" cy="288000"/>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25000" noProof="0" dirty="0">
                        <a:ln>
                          <a:noFill/>
                        </a:ln>
                        <a:solidFill>
                          <a:srgbClr val="FFFFFF"/>
                        </a:solidFill>
                        <a:effectLst/>
                        <a:uLnTx/>
                        <a:uFillTx/>
                        <a:latin typeface="Arial" panose="020B0604020202020204" pitchFamily="34" charset="0"/>
                        <a:ea typeface="宋体" pitchFamily="2" charset="-122"/>
                        <a:cs typeface="+mn-cs"/>
                      </a:rPr>
                      <a:t>0</a:t>
                    </a:r>
                    <a:endParaRPr kumimoji="0" lang="zh-CN" altLang="en-US" sz="1800" b="0" i="0" u="none" strike="noStrike" kern="1200" cap="none" spc="0" normalizeH="0" baseline="-25000" noProof="0" dirty="0">
                      <a:ln>
                        <a:noFill/>
                      </a:ln>
                      <a:solidFill>
                        <a:srgbClr val="FFFFFF"/>
                      </a:solidFill>
                      <a:effectLst/>
                      <a:uLnTx/>
                      <a:uFillTx/>
                      <a:latin typeface="Arial" panose="020B0604020202020204" pitchFamily="34" charset="0"/>
                      <a:ea typeface="宋体" pitchFamily="2" charset="-122"/>
                      <a:cs typeface="+mn-cs"/>
                    </a:endParaRPr>
                  </a:p>
                </p:txBody>
              </p:sp>
              <p:sp>
                <p:nvSpPr>
                  <p:cNvPr id="121" name="矩形 120"/>
                  <p:cNvSpPr/>
                  <p:nvPr/>
                </p:nvSpPr>
                <p:spPr bwMode="auto">
                  <a:xfrm>
                    <a:off x="738178" y="3212976"/>
                    <a:ext cx="180000" cy="288000"/>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1" i="0" u="none" strike="noStrike" kern="1200" cap="none" spc="0" normalizeH="0" baseline="-25000" noProof="0" dirty="0">
                        <a:ln>
                          <a:noFill/>
                        </a:ln>
                        <a:solidFill>
                          <a:srgbClr val="FFFFFF"/>
                        </a:solidFill>
                        <a:effectLst/>
                        <a:uLnTx/>
                        <a:uFillTx/>
                        <a:latin typeface="Arial" panose="020B0604020202020204" pitchFamily="34" charset="0"/>
                        <a:ea typeface="宋体" pitchFamily="2" charset="-122"/>
                        <a:cs typeface="+mn-cs"/>
                      </a:rPr>
                      <a:t>0</a:t>
                    </a:r>
                    <a:endParaRPr kumimoji="0" lang="zh-CN" altLang="en-US" sz="1800" b="1" i="0" u="none" strike="noStrike" kern="1200" cap="none" spc="0" normalizeH="0" baseline="-25000" noProof="0" dirty="0">
                      <a:ln>
                        <a:noFill/>
                      </a:ln>
                      <a:solidFill>
                        <a:srgbClr val="FFFFFF"/>
                      </a:solidFill>
                      <a:effectLst/>
                      <a:uLnTx/>
                      <a:uFillTx/>
                      <a:latin typeface="Arial" panose="020B0604020202020204" pitchFamily="34" charset="0"/>
                      <a:ea typeface="宋体" pitchFamily="2" charset="-122"/>
                      <a:cs typeface="+mn-cs"/>
                    </a:endParaRPr>
                  </a:p>
                </p:txBody>
              </p:sp>
              <p:sp>
                <p:nvSpPr>
                  <p:cNvPr id="122" name="矩形 121"/>
                  <p:cNvSpPr/>
                  <p:nvPr/>
                </p:nvSpPr>
                <p:spPr bwMode="auto">
                  <a:xfrm>
                    <a:off x="916767" y="3212976"/>
                    <a:ext cx="180000" cy="288000"/>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1" i="0" u="none" strike="noStrike" kern="1200" cap="none" spc="0" normalizeH="0" baseline="-25000" noProof="0" dirty="0">
                        <a:ln>
                          <a:noFill/>
                        </a:ln>
                        <a:solidFill>
                          <a:srgbClr val="FFFFFF"/>
                        </a:solidFill>
                        <a:effectLst/>
                        <a:uLnTx/>
                        <a:uFillTx/>
                        <a:latin typeface="Arial" panose="020B0604020202020204" pitchFamily="34" charset="0"/>
                        <a:ea typeface="宋体" pitchFamily="2" charset="-122"/>
                        <a:cs typeface="+mn-cs"/>
                      </a:rPr>
                      <a:t>1</a:t>
                    </a:r>
                    <a:endParaRPr kumimoji="0" lang="zh-CN" altLang="en-US" sz="1800" b="1" i="0" u="none" strike="noStrike" kern="1200" cap="none" spc="0" normalizeH="0" baseline="-25000" noProof="0" dirty="0">
                      <a:ln>
                        <a:noFill/>
                      </a:ln>
                      <a:solidFill>
                        <a:srgbClr val="FFFFFF"/>
                      </a:solidFill>
                      <a:effectLst/>
                      <a:uLnTx/>
                      <a:uFillTx/>
                      <a:latin typeface="Arial" panose="020B0604020202020204" pitchFamily="34" charset="0"/>
                      <a:ea typeface="宋体" pitchFamily="2" charset="-122"/>
                      <a:cs typeface="+mn-cs"/>
                    </a:endParaRPr>
                  </a:p>
                </p:txBody>
              </p:sp>
              <p:sp>
                <p:nvSpPr>
                  <p:cNvPr id="123" name="矩形 122"/>
                  <p:cNvSpPr/>
                  <p:nvPr/>
                </p:nvSpPr>
                <p:spPr bwMode="auto">
                  <a:xfrm>
                    <a:off x="1095356" y="3212976"/>
                    <a:ext cx="540000" cy="288000"/>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rPr>
                      <a:t>DR</a:t>
                    </a:r>
                    <a:endParaRPr kumimoji="0" lang="zh-CN" altLang="en-US" sz="18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endParaRPr>
                  </a:p>
                </p:txBody>
              </p:sp>
              <p:sp>
                <p:nvSpPr>
                  <p:cNvPr id="126" name="矩形 125"/>
                  <p:cNvSpPr/>
                  <p:nvPr/>
                </p:nvSpPr>
                <p:spPr bwMode="auto">
                  <a:xfrm>
                    <a:off x="1631123" y="3212976"/>
                    <a:ext cx="540000" cy="288000"/>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rPr>
                      <a:t>SR1</a:t>
                    </a:r>
                    <a:endParaRPr kumimoji="0" lang="zh-CN" altLang="en-US" sz="18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endParaRPr>
                  </a:p>
                </p:txBody>
              </p:sp>
              <p:sp>
                <p:nvSpPr>
                  <p:cNvPr id="129" name="矩形 128"/>
                  <p:cNvSpPr/>
                  <p:nvPr/>
                </p:nvSpPr>
                <p:spPr bwMode="auto">
                  <a:xfrm>
                    <a:off x="2166890" y="3212976"/>
                    <a:ext cx="180000" cy="288000"/>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1" i="0" u="none" strike="noStrike" kern="1200" cap="none" spc="0" normalizeH="0" baseline="-25000" noProof="0" dirty="0">
                        <a:ln>
                          <a:noFill/>
                        </a:ln>
                        <a:solidFill>
                          <a:srgbClr val="FFFFFF"/>
                        </a:solidFill>
                        <a:effectLst/>
                        <a:uLnTx/>
                        <a:uFillTx/>
                        <a:latin typeface="Arial" panose="020B0604020202020204" pitchFamily="34" charset="0"/>
                        <a:ea typeface="宋体" pitchFamily="2" charset="-122"/>
                        <a:cs typeface="+mn-cs"/>
                      </a:rPr>
                      <a:t>0</a:t>
                    </a:r>
                    <a:endParaRPr kumimoji="0" lang="zh-CN" altLang="en-US" sz="1800" b="1" i="0" u="none" strike="noStrike" kern="1200" cap="none" spc="0" normalizeH="0" baseline="-25000" noProof="0" dirty="0">
                      <a:ln>
                        <a:noFill/>
                      </a:ln>
                      <a:solidFill>
                        <a:srgbClr val="FFFFFF"/>
                      </a:solidFill>
                      <a:effectLst/>
                      <a:uLnTx/>
                      <a:uFillTx/>
                      <a:latin typeface="Arial" panose="020B0604020202020204" pitchFamily="34" charset="0"/>
                      <a:ea typeface="宋体" pitchFamily="2" charset="-122"/>
                      <a:cs typeface="+mn-cs"/>
                    </a:endParaRPr>
                  </a:p>
                </p:txBody>
              </p:sp>
              <p:sp>
                <p:nvSpPr>
                  <p:cNvPr id="130" name="矩形 129"/>
                  <p:cNvSpPr/>
                  <p:nvPr/>
                </p:nvSpPr>
                <p:spPr bwMode="auto">
                  <a:xfrm>
                    <a:off x="2345479" y="3212976"/>
                    <a:ext cx="180000" cy="288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rPr>
                      <a:t>0</a:t>
                    </a:r>
                    <a:endParaRPr kumimoji="0" lang="zh-CN" altLang="en-US" sz="18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endParaRPr>
                  </a:p>
                </p:txBody>
              </p:sp>
              <p:sp>
                <p:nvSpPr>
                  <p:cNvPr id="131" name="矩形 130"/>
                  <p:cNvSpPr/>
                  <p:nvPr/>
                </p:nvSpPr>
                <p:spPr bwMode="auto">
                  <a:xfrm>
                    <a:off x="2524068" y="3212976"/>
                    <a:ext cx="180000" cy="288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rPr>
                      <a:t>0</a:t>
                    </a:r>
                    <a:endParaRPr kumimoji="0" lang="zh-CN" altLang="en-US" sz="18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endParaRPr>
                  </a:p>
                </p:txBody>
              </p:sp>
              <p:sp>
                <p:nvSpPr>
                  <p:cNvPr id="132" name="矩形 131"/>
                  <p:cNvSpPr/>
                  <p:nvPr/>
                </p:nvSpPr>
                <p:spPr bwMode="auto">
                  <a:xfrm>
                    <a:off x="2702657" y="3212976"/>
                    <a:ext cx="540000" cy="288000"/>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rPr>
                      <a:t>SR2</a:t>
                    </a:r>
                    <a:endParaRPr kumimoji="0" lang="zh-CN" altLang="en-US" sz="18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endParaRPr>
                  </a:p>
                </p:txBody>
              </p:sp>
            </p:grpSp>
            <p:grpSp>
              <p:nvGrpSpPr>
                <p:cNvPr id="102" name="组合 101"/>
                <p:cNvGrpSpPr/>
                <p:nvPr/>
              </p:nvGrpSpPr>
              <p:grpSpPr>
                <a:xfrm>
                  <a:off x="345016" y="2996952"/>
                  <a:ext cx="2858832" cy="201861"/>
                  <a:chOff x="395536" y="2924976"/>
                  <a:chExt cx="2858832" cy="288000"/>
                </a:xfrm>
              </p:grpSpPr>
              <p:sp>
                <p:nvSpPr>
                  <p:cNvPr id="103" name="矩形 102"/>
                  <p:cNvSpPr/>
                  <p:nvPr/>
                </p:nvSpPr>
                <p:spPr bwMode="auto">
                  <a:xfrm>
                    <a:off x="395536" y="2924976"/>
                    <a:ext cx="180000" cy="288000"/>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0" tIns="0" rIns="0" bIns="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rPr>
                      <a:t>15</a:t>
                    </a:r>
                    <a:endParaRPr kumimoji="0" lang="zh-CN" altLang="en-US" sz="14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endParaRPr>
                  </a:p>
                </p:txBody>
              </p:sp>
              <p:sp>
                <p:nvSpPr>
                  <p:cNvPr id="104" name="矩形 103"/>
                  <p:cNvSpPr/>
                  <p:nvPr/>
                </p:nvSpPr>
                <p:spPr bwMode="auto">
                  <a:xfrm>
                    <a:off x="574125" y="2924976"/>
                    <a:ext cx="180000" cy="288000"/>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0" tIns="0" rIns="0" bIns="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rPr>
                      <a:t>14</a:t>
                    </a:r>
                    <a:endParaRPr kumimoji="0" lang="zh-CN" altLang="en-US" sz="14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endParaRPr>
                  </a:p>
                </p:txBody>
              </p:sp>
              <p:sp>
                <p:nvSpPr>
                  <p:cNvPr id="105" name="矩形 104"/>
                  <p:cNvSpPr/>
                  <p:nvPr/>
                </p:nvSpPr>
                <p:spPr bwMode="auto">
                  <a:xfrm>
                    <a:off x="752714" y="2924976"/>
                    <a:ext cx="180000" cy="288000"/>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0" tIns="0" rIns="0" bIns="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rPr>
                      <a:t>13</a:t>
                    </a:r>
                    <a:endParaRPr kumimoji="0" lang="zh-CN" altLang="en-US" sz="14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endParaRPr>
                  </a:p>
                </p:txBody>
              </p:sp>
              <p:sp>
                <p:nvSpPr>
                  <p:cNvPr id="106" name="矩形 105"/>
                  <p:cNvSpPr/>
                  <p:nvPr/>
                </p:nvSpPr>
                <p:spPr bwMode="auto">
                  <a:xfrm>
                    <a:off x="931303" y="2924976"/>
                    <a:ext cx="180000" cy="288000"/>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0" tIns="0" rIns="0" bIns="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rPr>
                      <a:t>12</a:t>
                    </a:r>
                    <a:endParaRPr kumimoji="0" lang="zh-CN" altLang="en-US" sz="14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endParaRPr>
                  </a:p>
                </p:txBody>
              </p:sp>
              <p:sp>
                <p:nvSpPr>
                  <p:cNvPr id="107" name="矩形 106"/>
                  <p:cNvSpPr/>
                  <p:nvPr/>
                </p:nvSpPr>
                <p:spPr bwMode="auto">
                  <a:xfrm>
                    <a:off x="1109892" y="2924976"/>
                    <a:ext cx="180000" cy="288000"/>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0" tIns="0" rIns="0" bIns="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rPr>
                      <a:t>11</a:t>
                    </a:r>
                    <a:endParaRPr kumimoji="0" lang="zh-CN" altLang="en-US" sz="14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endParaRPr>
                  </a:p>
                </p:txBody>
              </p:sp>
              <p:sp>
                <p:nvSpPr>
                  <p:cNvPr id="108" name="矩形 107"/>
                  <p:cNvSpPr/>
                  <p:nvPr/>
                </p:nvSpPr>
                <p:spPr bwMode="auto">
                  <a:xfrm>
                    <a:off x="1288481" y="2924976"/>
                    <a:ext cx="180000" cy="288000"/>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0" tIns="0" rIns="0" bIns="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rPr>
                      <a:t>10</a:t>
                    </a:r>
                    <a:endParaRPr kumimoji="0" lang="zh-CN" altLang="en-US" sz="14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endParaRPr>
                  </a:p>
                </p:txBody>
              </p:sp>
              <p:sp>
                <p:nvSpPr>
                  <p:cNvPr id="109" name="矩形 108"/>
                  <p:cNvSpPr/>
                  <p:nvPr/>
                </p:nvSpPr>
                <p:spPr bwMode="auto">
                  <a:xfrm>
                    <a:off x="1467070" y="2924976"/>
                    <a:ext cx="180000" cy="288000"/>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0" tIns="0" rIns="0" bIns="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rPr>
                      <a:t>9</a:t>
                    </a:r>
                    <a:endParaRPr kumimoji="0" lang="zh-CN" altLang="en-US" sz="14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endParaRPr>
                  </a:p>
                </p:txBody>
              </p:sp>
              <p:sp>
                <p:nvSpPr>
                  <p:cNvPr id="110" name="矩形 109"/>
                  <p:cNvSpPr/>
                  <p:nvPr/>
                </p:nvSpPr>
                <p:spPr bwMode="auto">
                  <a:xfrm>
                    <a:off x="1645659" y="2924976"/>
                    <a:ext cx="180000" cy="288000"/>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0" tIns="0" rIns="0" bIns="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rPr>
                      <a:t>8</a:t>
                    </a:r>
                    <a:endParaRPr kumimoji="0" lang="zh-CN" altLang="en-US" sz="14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endParaRPr>
                  </a:p>
                </p:txBody>
              </p:sp>
              <p:sp>
                <p:nvSpPr>
                  <p:cNvPr id="111" name="矩形 110"/>
                  <p:cNvSpPr/>
                  <p:nvPr/>
                </p:nvSpPr>
                <p:spPr bwMode="auto">
                  <a:xfrm>
                    <a:off x="1824248" y="2924976"/>
                    <a:ext cx="180000" cy="288000"/>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0" tIns="0" rIns="0" bIns="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rPr>
                      <a:t>7</a:t>
                    </a:r>
                    <a:endParaRPr kumimoji="0" lang="zh-CN" altLang="en-US" sz="14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endParaRPr>
                  </a:p>
                </p:txBody>
              </p:sp>
              <p:sp>
                <p:nvSpPr>
                  <p:cNvPr id="112" name="矩形 111"/>
                  <p:cNvSpPr/>
                  <p:nvPr/>
                </p:nvSpPr>
                <p:spPr bwMode="auto">
                  <a:xfrm>
                    <a:off x="2002837" y="2924976"/>
                    <a:ext cx="180000" cy="288000"/>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0" tIns="0" rIns="0" bIns="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rPr>
                      <a:t>6</a:t>
                    </a:r>
                    <a:endParaRPr kumimoji="0" lang="zh-CN" altLang="en-US" sz="14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endParaRPr>
                  </a:p>
                </p:txBody>
              </p:sp>
              <p:sp>
                <p:nvSpPr>
                  <p:cNvPr id="113" name="矩形 112"/>
                  <p:cNvSpPr/>
                  <p:nvPr/>
                </p:nvSpPr>
                <p:spPr bwMode="auto">
                  <a:xfrm>
                    <a:off x="2181426" y="2924976"/>
                    <a:ext cx="180000" cy="288000"/>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0" tIns="0" rIns="0" bIns="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rPr>
                      <a:t>5</a:t>
                    </a:r>
                    <a:endParaRPr kumimoji="0" lang="zh-CN" altLang="en-US" sz="14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endParaRPr>
                  </a:p>
                </p:txBody>
              </p:sp>
              <p:sp>
                <p:nvSpPr>
                  <p:cNvPr id="114" name="矩形 113"/>
                  <p:cNvSpPr/>
                  <p:nvPr/>
                </p:nvSpPr>
                <p:spPr bwMode="auto">
                  <a:xfrm>
                    <a:off x="2360015" y="2924976"/>
                    <a:ext cx="180000" cy="288000"/>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0" tIns="0" rIns="0" bIns="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rPr>
                      <a:t>4</a:t>
                    </a:r>
                    <a:endParaRPr kumimoji="0" lang="zh-CN" altLang="en-US" sz="14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endParaRPr>
                  </a:p>
                </p:txBody>
              </p:sp>
              <p:sp>
                <p:nvSpPr>
                  <p:cNvPr id="115" name="矩形 114"/>
                  <p:cNvSpPr/>
                  <p:nvPr/>
                </p:nvSpPr>
                <p:spPr bwMode="auto">
                  <a:xfrm>
                    <a:off x="2538604" y="2924976"/>
                    <a:ext cx="180000" cy="288000"/>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0" tIns="0" rIns="0" bIns="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rPr>
                      <a:t>3</a:t>
                    </a:r>
                    <a:endParaRPr kumimoji="0" lang="zh-CN" altLang="en-US" sz="14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endParaRPr>
                  </a:p>
                </p:txBody>
              </p:sp>
              <p:sp>
                <p:nvSpPr>
                  <p:cNvPr id="116" name="矩形 115"/>
                  <p:cNvSpPr/>
                  <p:nvPr/>
                </p:nvSpPr>
                <p:spPr bwMode="auto">
                  <a:xfrm>
                    <a:off x="2717193" y="2924976"/>
                    <a:ext cx="180000" cy="288000"/>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0" tIns="0" rIns="0" bIns="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rPr>
                      <a:t>2</a:t>
                    </a:r>
                    <a:endParaRPr kumimoji="0" lang="zh-CN" altLang="en-US" sz="14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endParaRPr>
                  </a:p>
                </p:txBody>
              </p:sp>
              <p:sp>
                <p:nvSpPr>
                  <p:cNvPr id="117" name="矩形 116"/>
                  <p:cNvSpPr/>
                  <p:nvPr/>
                </p:nvSpPr>
                <p:spPr bwMode="auto">
                  <a:xfrm>
                    <a:off x="2895782" y="2924976"/>
                    <a:ext cx="180000" cy="288000"/>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0" tIns="0" rIns="0" bIns="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rPr>
                      <a:t>1</a:t>
                    </a:r>
                    <a:endParaRPr kumimoji="0" lang="zh-CN" altLang="en-US" sz="14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endParaRPr>
                  </a:p>
                </p:txBody>
              </p:sp>
              <p:sp>
                <p:nvSpPr>
                  <p:cNvPr id="118" name="矩形 117"/>
                  <p:cNvSpPr/>
                  <p:nvPr/>
                </p:nvSpPr>
                <p:spPr bwMode="auto">
                  <a:xfrm>
                    <a:off x="3074368" y="2924976"/>
                    <a:ext cx="180000" cy="288000"/>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0" tIns="0" rIns="0" bIns="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rPr>
                      <a:t>0</a:t>
                    </a:r>
                    <a:endParaRPr kumimoji="0" lang="zh-CN" altLang="en-US" sz="14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endParaRPr>
                  </a:p>
                </p:txBody>
              </p:sp>
            </p:grpSp>
          </p:grpSp>
          <p:grpSp>
            <p:nvGrpSpPr>
              <p:cNvPr id="10" name="组合 9"/>
              <p:cNvGrpSpPr/>
              <p:nvPr/>
            </p:nvGrpSpPr>
            <p:grpSpPr>
              <a:xfrm>
                <a:off x="1497144" y="2159989"/>
                <a:ext cx="2864479" cy="288000"/>
                <a:chOff x="381000" y="3212976"/>
                <a:chExt cx="2864479" cy="288000"/>
              </a:xfrm>
            </p:grpSpPr>
            <p:sp>
              <p:nvSpPr>
                <p:cNvPr id="85" name="矩形 84"/>
                <p:cNvSpPr/>
                <p:nvPr/>
              </p:nvSpPr>
              <p:spPr bwMode="auto">
                <a:xfrm>
                  <a:off x="381000" y="3212976"/>
                  <a:ext cx="180000" cy="288000"/>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25000" noProof="0" dirty="0">
                      <a:ln>
                        <a:noFill/>
                      </a:ln>
                      <a:solidFill>
                        <a:srgbClr val="FFFFFF"/>
                      </a:solidFill>
                      <a:effectLst/>
                      <a:uLnTx/>
                      <a:uFillTx/>
                      <a:latin typeface="Arial" panose="020B0604020202020204" pitchFamily="34" charset="0"/>
                      <a:ea typeface="宋体" pitchFamily="2" charset="-122"/>
                      <a:cs typeface="+mn-cs"/>
                    </a:rPr>
                    <a:t>0</a:t>
                  </a:r>
                  <a:endParaRPr kumimoji="0" lang="zh-CN" altLang="en-US" sz="1800" b="0" i="0" u="none" strike="noStrike" kern="1200" cap="none" spc="0" normalizeH="0" baseline="-25000" noProof="0" dirty="0">
                    <a:ln>
                      <a:noFill/>
                    </a:ln>
                    <a:solidFill>
                      <a:srgbClr val="FFFFFF"/>
                    </a:solidFill>
                    <a:effectLst/>
                    <a:uLnTx/>
                    <a:uFillTx/>
                    <a:latin typeface="Arial" panose="020B0604020202020204" pitchFamily="34" charset="0"/>
                    <a:ea typeface="宋体" pitchFamily="2" charset="-122"/>
                    <a:cs typeface="+mn-cs"/>
                  </a:endParaRPr>
                </a:p>
              </p:txBody>
            </p:sp>
            <p:sp>
              <p:nvSpPr>
                <p:cNvPr id="86" name="矩形 85"/>
                <p:cNvSpPr/>
                <p:nvPr/>
              </p:nvSpPr>
              <p:spPr bwMode="auto">
                <a:xfrm>
                  <a:off x="559589" y="3212976"/>
                  <a:ext cx="180000" cy="288000"/>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25000" noProof="0" dirty="0">
                      <a:ln>
                        <a:noFill/>
                      </a:ln>
                      <a:solidFill>
                        <a:srgbClr val="FFFFFF"/>
                      </a:solidFill>
                      <a:effectLst/>
                      <a:uLnTx/>
                      <a:uFillTx/>
                      <a:latin typeface="Arial" panose="020B0604020202020204" pitchFamily="34" charset="0"/>
                      <a:ea typeface="宋体" pitchFamily="2" charset="-122"/>
                      <a:cs typeface="+mn-cs"/>
                    </a:rPr>
                    <a:t>0</a:t>
                  </a:r>
                  <a:endParaRPr kumimoji="0" lang="zh-CN" altLang="en-US" sz="1800" b="0" i="0" u="none" strike="noStrike" kern="1200" cap="none" spc="0" normalizeH="0" baseline="-25000" noProof="0" dirty="0">
                    <a:ln>
                      <a:noFill/>
                    </a:ln>
                    <a:solidFill>
                      <a:srgbClr val="FFFFFF"/>
                    </a:solidFill>
                    <a:effectLst/>
                    <a:uLnTx/>
                    <a:uFillTx/>
                    <a:latin typeface="Arial" panose="020B0604020202020204" pitchFamily="34" charset="0"/>
                    <a:ea typeface="宋体" pitchFamily="2" charset="-122"/>
                    <a:cs typeface="+mn-cs"/>
                  </a:endParaRPr>
                </a:p>
              </p:txBody>
            </p:sp>
            <p:sp>
              <p:nvSpPr>
                <p:cNvPr id="87" name="矩形 86"/>
                <p:cNvSpPr/>
                <p:nvPr/>
              </p:nvSpPr>
              <p:spPr bwMode="auto">
                <a:xfrm>
                  <a:off x="738178" y="3212976"/>
                  <a:ext cx="180000" cy="288000"/>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1" i="0" u="none" strike="noStrike" kern="1200" cap="none" spc="0" normalizeH="0" baseline="-25000" noProof="0" dirty="0">
                      <a:ln>
                        <a:noFill/>
                      </a:ln>
                      <a:solidFill>
                        <a:srgbClr val="FFFFFF"/>
                      </a:solidFill>
                      <a:effectLst/>
                      <a:uLnTx/>
                      <a:uFillTx/>
                      <a:latin typeface="Arial" panose="020B0604020202020204" pitchFamily="34" charset="0"/>
                      <a:ea typeface="宋体" pitchFamily="2" charset="-122"/>
                      <a:cs typeface="+mn-cs"/>
                    </a:rPr>
                    <a:t>0</a:t>
                  </a:r>
                  <a:endParaRPr kumimoji="0" lang="zh-CN" altLang="en-US" sz="1800" b="1" i="0" u="none" strike="noStrike" kern="1200" cap="none" spc="0" normalizeH="0" baseline="-25000" noProof="0" dirty="0">
                    <a:ln>
                      <a:noFill/>
                    </a:ln>
                    <a:solidFill>
                      <a:srgbClr val="FFFFFF"/>
                    </a:solidFill>
                    <a:effectLst/>
                    <a:uLnTx/>
                    <a:uFillTx/>
                    <a:latin typeface="Arial" panose="020B0604020202020204" pitchFamily="34" charset="0"/>
                    <a:ea typeface="宋体" pitchFamily="2" charset="-122"/>
                    <a:cs typeface="+mn-cs"/>
                  </a:endParaRPr>
                </a:p>
              </p:txBody>
            </p:sp>
            <p:sp>
              <p:nvSpPr>
                <p:cNvPr id="88" name="矩形 87"/>
                <p:cNvSpPr/>
                <p:nvPr/>
              </p:nvSpPr>
              <p:spPr bwMode="auto">
                <a:xfrm>
                  <a:off x="916767" y="3212976"/>
                  <a:ext cx="180000" cy="288000"/>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1" i="0" u="none" strike="noStrike" kern="1200" cap="none" spc="0" normalizeH="0" baseline="-25000" noProof="0" dirty="0">
                      <a:ln>
                        <a:noFill/>
                      </a:ln>
                      <a:solidFill>
                        <a:srgbClr val="FFFFFF"/>
                      </a:solidFill>
                      <a:effectLst/>
                      <a:uLnTx/>
                      <a:uFillTx/>
                      <a:latin typeface="Arial" panose="020B0604020202020204" pitchFamily="34" charset="0"/>
                      <a:ea typeface="宋体" pitchFamily="2" charset="-122"/>
                      <a:cs typeface="+mn-cs"/>
                    </a:rPr>
                    <a:t>1</a:t>
                  </a:r>
                  <a:endParaRPr kumimoji="0" lang="zh-CN" altLang="en-US" sz="1800" b="1" i="0" u="none" strike="noStrike" kern="1200" cap="none" spc="0" normalizeH="0" baseline="-25000" noProof="0" dirty="0">
                    <a:ln>
                      <a:noFill/>
                    </a:ln>
                    <a:solidFill>
                      <a:srgbClr val="FFFFFF"/>
                    </a:solidFill>
                    <a:effectLst/>
                    <a:uLnTx/>
                    <a:uFillTx/>
                    <a:latin typeface="Arial" panose="020B0604020202020204" pitchFamily="34" charset="0"/>
                    <a:ea typeface="宋体" pitchFamily="2" charset="-122"/>
                    <a:cs typeface="+mn-cs"/>
                  </a:endParaRPr>
                </a:p>
              </p:txBody>
            </p:sp>
            <p:sp>
              <p:nvSpPr>
                <p:cNvPr id="89" name="矩形 88"/>
                <p:cNvSpPr/>
                <p:nvPr/>
              </p:nvSpPr>
              <p:spPr bwMode="auto">
                <a:xfrm>
                  <a:off x="1095356" y="3212976"/>
                  <a:ext cx="540000" cy="288000"/>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rPr>
                    <a:t>DR</a:t>
                  </a:r>
                  <a:endParaRPr kumimoji="0" lang="zh-CN" altLang="en-US" sz="18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endParaRPr>
                </a:p>
              </p:txBody>
            </p:sp>
            <p:sp>
              <p:nvSpPr>
                <p:cNvPr id="92" name="矩形 91"/>
                <p:cNvSpPr/>
                <p:nvPr/>
              </p:nvSpPr>
              <p:spPr bwMode="auto">
                <a:xfrm>
                  <a:off x="1631123" y="3212976"/>
                  <a:ext cx="540000" cy="288000"/>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rPr>
                    <a:t>SR1</a:t>
                  </a:r>
                  <a:endParaRPr kumimoji="0" lang="zh-CN" altLang="en-US" sz="18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endParaRPr>
                </a:p>
              </p:txBody>
            </p:sp>
            <p:sp>
              <p:nvSpPr>
                <p:cNvPr id="95" name="矩形 94"/>
                <p:cNvSpPr/>
                <p:nvPr/>
              </p:nvSpPr>
              <p:spPr bwMode="auto">
                <a:xfrm>
                  <a:off x="2166890" y="3212976"/>
                  <a:ext cx="180000" cy="288000"/>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1" i="0" u="none" strike="noStrike" kern="1200" cap="none" spc="0" normalizeH="0" baseline="-25000" noProof="0" dirty="0">
                      <a:ln>
                        <a:noFill/>
                      </a:ln>
                      <a:solidFill>
                        <a:srgbClr val="FFFFFF"/>
                      </a:solidFill>
                      <a:effectLst/>
                      <a:uLnTx/>
                      <a:uFillTx/>
                      <a:latin typeface="Arial" panose="020B0604020202020204" pitchFamily="34" charset="0"/>
                      <a:ea typeface="宋体" pitchFamily="2" charset="-122"/>
                      <a:cs typeface="+mn-cs"/>
                    </a:rPr>
                    <a:t>1</a:t>
                  </a:r>
                  <a:endParaRPr kumimoji="0" lang="zh-CN" altLang="en-US" sz="1800" b="1" i="0" u="none" strike="noStrike" kern="1200" cap="none" spc="0" normalizeH="0" baseline="-25000" noProof="0" dirty="0">
                    <a:ln>
                      <a:noFill/>
                    </a:ln>
                    <a:solidFill>
                      <a:srgbClr val="FFFFFF"/>
                    </a:solidFill>
                    <a:effectLst/>
                    <a:uLnTx/>
                    <a:uFillTx/>
                    <a:latin typeface="Arial" panose="020B0604020202020204" pitchFamily="34" charset="0"/>
                    <a:ea typeface="宋体" pitchFamily="2" charset="-122"/>
                    <a:cs typeface="+mn-cs"/>
                  </a:endParaRPr>
                </a:p>
              </p:txBody>
            </p:sp>
            <p:sp>
              <p:nvSpPr>
                <p:cNvPr id="96" name="矩形 95"/>
                <p:cNvSpPr/>
                <p:nvPr/>
              </p:nvSpPr>
              <p:spPr bwMode="auto">
                <a:xfrm>
                  <a:off x="2345479" y="3212976"/>
                  <a:ext cx="900000" cy="288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rPr>
                    <a:t>Imm5</a:t>
                  </a:r>
                  <a:endParaRPr kumimoji="0" lang="zh-CN" altLang="en-US" sz="18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endParaRPr>
                </a:p>
              </p:txBody>
            </p:sp>
          </p:grpSp>
          <p:grpSp>
            <p:nvGrpSpPr>
              <p:cNvPr id="11" name="组合 10"/>
              <p:cNvGrpSpPr/>
              <p:nvPr/>
            </p:nvGrpSpPr>
            <p:grpSpPr>
              <a:xfrm>
                <a:off x="1497144" y="2475154"/>
                <a:ext cx="2861657" cy="288000"/>
                <a:chOff x="381000" y="3212976"/>
                <a:chExt cx="2861657" cy="288000"/>
              </a:xfrm>
            </p:grpSpPr>
            <p:sp>
              <p:nvSpPr>
                <p:cNvPr id="69" name="矩形 68"/>
                <p:cNvSpPr/>
                <p:nvPr/>
              </p:nvSpPr>
              <p:spPr bwMode="auto">
                <a:xfrm>
                  <a:off x="381000" y="3212976"/>
                  <a:ext cx="180000" cy="288000"/>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25000" noProof="0" dirty="0">
                      <a:ln>
                        <a:noFill/>
                      </a:ln>
                      <a:solidFill>
                        <a:srgbClr val="FFFFFF"/>
                      </a:solidFill>
                      <a:effectLst/>
                      <a:uLnTx/>
                      <a:uFillTx/>
                      <a:latin typeface="Arial" panose="020B0604020202020204" pitchFamily="34" charset="0"/>
                      <a:ea typeface="宋体" pitchFamily="2" charset="-122"/>
                      <a:cs typeface="+mn-cs"/>
                    </a:rPr>
                    <a:t>0</a:t>
                  </a:r>
                  <a:endParaRPr kumimoji="0" lang="zh-CN" altLang="en-US" sz="1800" b="0" i="0" u="none" strike="noStrike" kern="1200" cap="none" spc="0" normalizeH="0" baseline="-25000" noProof="0" dirty="0">
                    <a:ln>
                      <a:noFill/>
                    </a:ln>
                    <a:solidFill>
                      <a:srgbClr val="FFFFFF"/>
                    </a:solidFill>
                    <a:effectLst/>
                    <a:uLnTx/>
                    <a:uFillTx/>
                    <a:latin typeface="Arial" panose="020B0604020202020204" pitchFamily="34" charset="0"/>
                    <a:ea typeface="宋体" pitchFamily="2" charset="-122"/>
                    <a:cs typeface="+mn-cs"/>
                  </a:endParaRPr>
                </a:p>
              </p:txBody>
            </p:sp>
            <p:sp>
              <p:nvSpPr>
                <p:cNvPr id="70" name="矩形 69"/>
                <p:cNvSpPr/>
                <p:nvPr/>
              </p:nvSpPr>
              <p:spPr bwMode="auto">
                <a:xfrm>
                  <a:off x="559589" y="3212976"/>
                  <a:ext cx="180000" cy="288000"/>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25000" noProof="0" dirty="0">
                      <a:ln>
                        <a:noFill/>
                      </a:ln>
                      <a:solidFill>
                        <a:srgbClr val="FFFFFF"/>
                      </a:solidFill>
                      <a:effectLst/>
                      <a:uLnTx/>
                      <a:uFillTx/>
                      <a:latin typeface="Arial" panose="020B0604020202020204" pitchFamily="34" charset="0"/>
                      <a:ea typeface="宋体" pitchFamily="2" charset="-122"/>
                      <a:cs typeface="+mn-cs"/>
                    </a:rPr>
                    <a:t>1</a:t>
                  </a:r>
                  <a:endParaRPr kumimoji="0" lang="zh-CN" altLang="en-US" sz="1800" b="0" i="0" u="none" strike="noStrike" kern="1200" cap="none" spc="0" normalizeH="0" baseline="-25000" noProof="0" dirty="0">
                    <a:ln>
                      <a:noFill/>
                    </a:ln>
                    <a:solidFill>
                      <a:srgbClr val="FFFFFF"/>
                    </a:solidFill>
                    <a:effectLst/>
                    <a:uLnTx/>
                    <a:uFillTx/>
                    <a:latin typeface="Arial" panose="020B0604020202020204" pitchFamily="34" charset="0"/>
                    <a:ea typeface="宋体" pitchFamily="2" charset="-122"/>
                    <a:cs typeface="+mn-cs"/>
                  </a:endParaRPr>
                </a:p>
              </p:txBody>
            </p:sp>
            <p:sp>
              <p:nvSpPr>
                <p:cNvPr id="71" name="矩形 70"/>
                <p:cNvSpPr/>
                <p:nvPr/>
              </p:nvSpPr>
              <p:spPr bwMode="auto">
                <a:xfrm>
                  <a:off x="738178" y="3212976"/>
                  <a:ext cx="180000" cy="288000"/>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1" i="0" u="none" strike="noStrike" kern="1200" cap="none" spc="0" normalizeH="0" baseline="-25000" noProof="0" dirty="0">
                      <a:ln>
                        <a:noFill/>
                      </a:ln>
                      <a:solidFill>
                        <a:srgbClr val="FFFFFF"/>
                      </a:solidFill>
                      <a:effectLst/>
                      <a:uLnTx/>
                      <a:uFillTx/>
                      <a:latin typeface="Arial" panose="020B0604020202020204" pitchFamily="34" charset="0"/>
                      <a:ea typeface="宋体" pitchFamily="2" charset="-122"/>
                      <a:cs typeface="+mn-cs"/>
                    </a:rPr>
                    <a:t>0</a:t>
                  </a:r>
                  <a:endParaRPr kumimoji="0" lang="zh-CN" altLang="en-US" sz="1800" b="1" i="0" u="none" strike="noStrike" kern="1200" cap="none" spc="0" normalizeH="0" baseline="-25000" noProof="0" dirty="0">
                    <a:ln>
                      <a:noFill/>
                    </a:ln>
                    <a:solidFill>
                      <a:srgbClr val="FFFFFF"/>
                    </a:solidFill>
                    <a:effectLst/>
                    <a:uLnTx/>
                    <a:uFillTx/>
                    <a:latin typeface="Arial" panose="020B0604020202020204" pitchFamily="34" charset="0"/>
                    <a:ea typeface="宋体" pitchFamily="2" charset="-122"/>
                    <a:cs typeface="+mn-cs"/>
                  </a:endParaRPr>
                </a:p>
              </p:txBody>
            </p:sp>
            <p:sp>
              <p:nvSpPr>
                <p:cNvPr id="72" name="矩形 71"/>
                <p:cNvSpPr/>
                <p:nvPr/>
              </p:nvSpPr>
              <p:spPr bwMode="auto">
                <a:xfrm>
                  <a:off x="916767" y="3212976"/>
                  <a:ext cx="180000" cy="288000"/>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1" i="0" u="none" strike="noStrike" kern="1200" cap="none" spc="0" normalizeH="0" baseline="-25000" noProof="0" dirty="0">
                      <a:ln>
                        <a:noFill/>
                      </a:ln>
                      <a:solidFill>
                        <a:srgbClr val="FFFFFF"/>
                      </a:solidFill>
                      <a:effectLst/>
                      <a:uLnTx/>
                      <a:uFillTx/>
                      <a:latin typeface="Arial" panose="020B0604020202020204" pitchFamily="34" charset="0"/>
                      <a:ea typeface="宋体" pitchFamily="2" charset="-122"/>
                      <a:cs typeface="+mn-cs"/>
                    </a:rPr>
                    <a:t>1</a:t>
                  </a:r>
                  <a:endParaRPr kumimoji="0" lang="zh-CN" altLang="en-US" sz="1800" b="1" i="0" u="none" strike="noStrike" kern="1200" cap="none" spc="0" normalizeH="0" baseline="-25000" noProof="0" dirty="0">
                    <a:ln>
                      <a:noFill/>
                    </a:ln>
                    <a:solidFill>
                      <a:srgbClr val="FFFFFF"/>
                    </a:solidFill>
                    <a:effectLst/>
                    <a:uLnTx/>
                    <a:uFillTx/>
                    <a:latin typeface="Arial" panose="020B0604020202020204" pitchFamily="34" charset="0"/>
                    <a:ea typeface="宋体" pitchFamily="2" charset="-122"/>
                    <a:cs typeface="+mn-cs"/>
                  </a:endParaRPr>
                </a:p>
              </p:txBody>
            </p:sp>
            <p:sp>
              <p:nvSpPr>
                <p:cNvPr id="73" name="矩形 72"/>
                <p:cNvSpPr/>
                <p:nvPr/>
              </p:nvSpPr>
              <p:spPr bwMode="auto">
                <a:xfrm>
                  <a:off x="1095356" y="3212976"/>
                  <a:ext cx="540000" cy="288000"/>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rPr>
                    <a:t>DR</a:t>
                  </a:r>
                  <a:endParaRPr kumimoji="0" lang="zh-CN" altLang="en-US" sz="18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endParaRPr>
                </a:p>
              </p:txBody>
            </p:sp>
            <p:sp>
              <p:nvSpPr>
                <p:cNvPr id="76" name="矩形 75"/>
                <p:cNvSpPr/>
                <p:nvPr/>
              </p:nvSpPr>
              <p:spPr bwMode="auto">
                <a:xfrm>
                  <a:off x="1631123" y="3212976"/>
                  <a:ext cx="540000" cy="288000"/>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rPr>
                    <a:t>SR1</a:t>
                  </a:r>
                  <a:endParaRPr kumimoji="0" lang="zh-CN" altLang="en-US" sz="18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endParaRPr>
                </a:p>
              </p:txBody>
            </p:sp>
            <p:sp>
              <p:nvSpPr>
                <p:cNvPr id="79" name="矩形 78"/>
                <p:cNvSpPr/>
                <p:nvPr/>
              </p:nvSpPr>
              <p:spPr bwMode="auto">
                <a:xfrm>
                  <a:off x="2166890" y="3212976"/>
                  <a:ext cx="180000" cy="288000"/>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1" i="0" u="none" strike="noStrike" kern="1200" cap="none" spc="0" normalizeH="0" baseline="-25000" noProof="0" dirty="0">
                      <a:ln>
                        <a:noFill/>
                      </a:ln>
                      <a:solidFill>
                        <a:srgbClr val="FFFFFF"/>
                      </a:solidFill>
                      <a:effectLst/>
                      <a:uLnTx/>
                      <a:uFillTx/>
                      <a:latin typeface="Arial" panose="020B0604020202020204" pitchFamily="34" charset="0"/>
                      <a:ea typeface="宋体" pitchFamily="2" charset="-122"/>
                      <a:cs typeface="+mn-cs"/>
                    </a:rPr>
                    <a:t>0</a:t>
                  </a:r>
                  <a:endParaRPr kumimoji="0" lang="zh-CN" altLang="en-US" sz="1800" b="1" i="0" u="none" strike="noStrike" kern="1200" cap="none" spc="0" normalizeH="0" baseline="-25000" noProof="0" dirty="0">
                    <a:ln>
                      <a:noFill/>
                    </a:ln>
                    <a:solidFill>
                      <a:srgbClr val="FFFFFF"/>
                    </a:solidFill>
                    <a:effectLst/>
                    <a:uLnTx/>
                    <a:uFillTx/>
                    <a:latin typeface="Arial" panose="020B0604020202020204" pitchFamily="34" charset="0"/>
                    <a:ea typeface="宋体" pitchFamily="2" charset="-122"/>
                    <a:cs typeface="+mn-cs"/>
                  </a:endParaRPr>
                </a:p>
              </p:txBody>
            </p:sp>
            <p:sp>
              <p:nvSpPr>
                <p:cNvPr id="80" name="矩形 79"/>
                <p:cNvSpPr/>
                <p:nvPr/>
              </p:nvSpPr>
              <p:spPr bwMode="auto">
                <a:xfrm>
                  <a:off x="2345479" y="3212976"/>
                  <a:ext cx="180000" cy="288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rPr>
                    <a:t>0</a:t>
                  </a:r>
                  <a:endParaRPr kumimoji="0" lang="zh-CN" altLang="en-US" sz="18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endParaRPr>
                </a:p>
              </p:txBody>
            </p:sp>
            <p:sp>
              <p:nvSpPr>
                <p:cNvPr id="81" name="矩形 80"/>
                <p:cNvSpPr/>
                <p:nvPr/>
              </p:nvSpPr>
              <p:spPr bwMode="auto">
                <a:xfrm>
                  <a:off x="2524068" y="3212976"/>
                  <a:ext cx="180000" cy="288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rPr>
                    <a:t>0</a:t>
                  </a:r>
                  <a:endParaRPr kumimoji="0" lang="zh-CN" altLang="en-US" sz="18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endParaRPr>
                </a:p>
              </p:txBody>
            </p:sp>
            <p:sp>
              <p:nvSpPr>
                <p:cNvPr id="82" name="矩形 81"/>
                <p:cNvSpPr/>
                <p:nvPr/>
              </p:nvSpPr>
              <p:spPr bwMode="auto">
                <a:xfrm>
                  <a:off x="2702657" y="3212976"/>
                  <a:ext cx="540000" cy="288000"/>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rPr>
                    <a:t>SR2</a:t>
                  </a:r>
                  <a:endParaRPr kumimoji="0" lang="zh-CN" altLang="en-US" sz="18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endParaRPr>
                </a:p>
              </p:txBody>
            </p:sp>
          </p:grpSp>
          <p:grpSp>
            <p:nvGrpSpPr>
              <p:cNvPr id="12" name="组合 11"/>
              <p:cNvGrpSpPr/>
              <p:nvPr/>
            </p:nvGrpSpPr>
            <p:grpSpPr>
              <a:xfrm>
                <a:off x="1497144" y="2790319"/>
                <a:ext cx="2864479" cy="288000"/>
                <a:chOff x="381000" y="3212976"/>
                <a:chExt cx="2864479" cy="288000"/>
              </a:xfrm>
            </p:grpSpPr>
            <p:sp>
              <p:nvSpPr>
                <p:cNvPr id="53" name="矩形 52"/>
                <p:cNvSpPr/>
                <p:nvPr/>
              </p:nvSpPr>
              <p:spPr bwMode="auto">
                <a:xfrm>
                  <a:off x="381000" y="3212976"/>
                  <a:ext cx="180000" cy="288000"/>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25000" noProof="0" dirty="0">
                      <a:ln>
                        <a:noFill/>
                      </a:ln>
                      <a:solidFill>
                        <a:srgbClr val="FFFFFF"/>
                      </a:solidFill>
                      <a:effectLst/>
                      <a:uLnTx/>
                      <a:uFillTx/>
                      <a:latin typeface="Arial" panose="020B0604020202020204" pitchFamily="34" charset="0"/>
                      <a:ea typeface="宋体" pitchFamily="2" charset="-122"/>
                      <a:cs typeface="+mn-cs"/>
                    </a:rPr>
                    <a:t>0</a:t>
                  </a:r>
                  <a:endParaRPr kumimoji="0" lang="zh-CN" altLang="en-US" sz="1800" b="0" i="0" u="none" strike="noStrike" kern="1200" cap="none" spc="0" normalizeH="0" baseline="-25000" noProof="0" dirty="0">
                    <a:ln>
                      <a:noFill/>
                    </a:ln>
                    <a:solidFill>
                      <a:srgbClr val="FFFFFF"/>
                    </a:solidFill>
                    <a:effectLst/>
                    <a:uLnTx/>
                    <a:uFillTx/>
                    <a:latin typeface="Arial" panose="020B0604020202020204" pitchFamily="34" charset="0"/>
                    <a:ea typeface="宋体" pitchFamily="2" charset="-122"/>
                    <a:cs typeface="+mn-cs"/>
                  </a:endParaRPr>
                </a:p>
              </p:txBody>
            </p:sp>
            <p:sp>
              <p:nvSpPr>
                <p:cNvPr id="54" name="矩形 53"/>
                <p:cNvSpPr/>
                <p:nvPr/>
              </p:nvSpPr>
              <p:spPr bwMode="auto">
                <a:xfrm>
                  <a:off x="559589" y="3212976"/>
                  <a:ext cx="180000" cy="288000"/>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25000" noProof="0" dirty="0">
                      <a:ln>
                        <a:noFill/>
                      </a:ln>
                      <a:solidFill>
                        <a:srgbClr val="FFFFFF"/>
                      </a:solidFill>
                      <a:effectLst/>
                      <a:uLnTx/>
                      <a:uFillTx/>
                      <a:latin typeface="Arial" panose="020B0604020202020204" pitchFamily="34" charset="0"/>
                      <a:ea typeface="宋体" pitchFamily="2" charset="-122"/>
                      <a:cs typeface="+mn-cs"/>
                    </a:rPr>
                    <a:t>1</a:t>
                  </a:r>
                  <a:endParaRPr kumimoji="0" lang="zh-CN" altLang="en-US" sz="1800" b="0" i="0" u="none" strike="noStrike" kern="1200" cap="none" spc="0" normalizeH="0" baseline="-25000" noProof="0" dirty="0">
                    <a:ln>
                      <a:noFill/>
                    </a:ln>
                    <a:solidFill>
                      <a:srgbClr val="FFFFFF"/>
                    </a:solidFill>
                    <a:effectLst/>
                    <a:uLnTx/>
                    <a:uFillTx/>
                    <a:latin typeface="Arial" panose="020B0604020202020204" pitchFamily="34" charset="0"/>
                    <a:ea typeface="宋体" pitchFamily="2" charset="-122"/>
                    <a:cs typeface="+mn-cs"/>
                  </a:endParaRPr>
                </a:p>
              </p:txBody>
            </p:sp>
            <p:sp>
              <p:nvSpPr>
                <p:cNvPr id="55" name="矩形 54"/>
                <p:cNvSpPr/>
                <p:nvPr/>
              </p:nvSpPr>
              <p:spPr bwMode="auto">
                <a:xfrm>
                  <a:off x="738178" y="3212976"/>
                  <a:ext cx="180000" cy="288000"/>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1" i="0" u="none" strike="noStrike" kern="1200" cap="none" spc="0" normalizeH="0" baseline="-25000" noProof="0" dirty="0">
                      <a:ln>
                        <a:noFill/>
                      </a:ln>
                      <a:solidFill>
                        <a:srgbClr val="FFFFFF"/>
                      </a:solidFill>
                      <a:effectLst/>
                      <a:uLnTx/>
                      <a:uFillTx/>
                      <a:latin typeface="Arial" panose="020B0604020202020204" pitchFamily="34" charset="0"/>
                      <a:ea typeface="宋体" pitchFamily="2" charset="-122"/>
                      <a:cs typeface="+mn-cs"/>
                    </a:rPr>
                    <a:t>0</a:t>
                  </a:r>
                  <a:endParaRPr kumimoji="0" lang="zh-CN" altLang="en-US" sz="1800" b="1" i="0" u="none" strike="noStrike" kern="1200" cap="none" spc="0" normalizeH="0" baseline="-25000" noProof="0" dirty="0">
                    <a:ln>
                      <a:noFill/>
                    </a:ln>
                    <a:solidFill>
                      <a:srgbClr val="FFFFFF"/>
                    </a:solidFill>
                    <a:effectLst/>
                    <a:uLnTx/>
                    <a:uFillTx/>
                    <a:latin typeface="Arial" panose="020B0604020202020204" pitchFamily="34" charset="0"/>
                    <a:ea typeface="宋体" pitchFamily="2" charset="-122"/>
                    <a:cs typeface="+mn-cs"/>
                  </a:endParaRPr>
                </a:p>
              </p:txBody>
            </p:sp>
            <p:sp>
              <p:nvSpPr>
                <p:cNvPr id="56" name="矩形 55"/>
                <p:cNvSpPr/>
                <p:nvPr/>
              </p:nvSpPr>
              <p:spPr bwMode="auto">
                <a:xfrm>
                  <a:off x="916767" y="3212976"/>
                  <a:ext cx="180000" cy="288000"/>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1" i="0" u="none" strike="noStrike" kern="1200" cap="none" spc="0" normalizeH="0" baseline="-25000" noProof="0" dirty="0">
                      <a:ln>
                        <a:noFill/>
                      </a:ln>
                      <a:solidFill>
                        <a:srgbClr val="FFFFFF"/>
                      </a:solidFill>
                      <a:effectLst/>
                      <a:uLnTx/>
                      <a:uFillTx/>
                      <a:latin typeface="Arial" panose="020B0604020202020204" pitchFamily="34" charset="0"/>
                      <a:ea typeface="宋体" pitchFamily="2" charset="-122"/>
                      <a:cs typeface="+mn-cs"/>
                    </a:rPr>
                    <a:t>1</a:t>
                  </a:r>
                  <a:endParaRPr kumimoji="0" lang="zh-CN" altLang="en-US" sz="1800" b="1" i="0" u="none" strike="noStrike" kern="1200" cap="none" spc="0" normalizeH="0" baseline="-25000" noProof="0" dirty="0">
                    <a:ln>
                      <a:noFill/>
                    </a:ln>
                    <a:solidFill>
                      <a:srgbClr val="FFFFFF"/>
                    </a:solidFill>
                    <a:effectLst/>
                    <a:uLnTx/>
                    <a:uFillTx/>
                    <a:latin typeface="Arial" panose="020B0604020202020204" pitchFamily="34" charset="0"/>
                    <a:ea typeface="宋体" pitchFamily="2" charset="-122"/>
                    <a:cs typeface="+mn-cs"/>
                  </a:endParaRPr>
                </a:p>
              </p:txBody>
            </p:sp>
            <p:sp>
              <p:nvSpPr>
                <p:cNvPr id="57" name="矩形 56"/>
                <p:cNvSpPr/>
                <p:nvPr/>
              </p:nvSpPr>
              <p:spPr bwMode="auto">
                <a:xfrm>
                  <a:off x="1095356" y="3212976"/>
                  <a:ext cx="540000" cy="288000"/>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rPr>
                    <a:t>DR</a:t>
                  </a:r>
                  <a:endParaRPr kumimoji="0" lang="zh-CN" altLang="en-US" sz="18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endParaRPr>
                </a:p>
              </p:txBody>
            </p:sp>
            <p:sp>
              <p:nvSpPr>
                <p:cNvPr id="60" name="矩形 59"/>
                <p:cNvSpPr/>
                <p:nvPr/>
              </p:nvSpPr>
              <p:spPr bwMode="auto">
                <a:xfrm>
                  <a:off x="1631123" y="3212976"/>
                  <a:ext cx="540000" cy="288000"/>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rPr>
                    <a:t>SR1</a:t>
                  </a:r>
                  <a:endParaRPr kumimoji="0" lang="zh-CN" altLang="en-US" sz="18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endParaRPr>
                </a:p>
              </p:txBody>
            </p:sp>
            <p:sp>
              <p:nvSpPr>
                <p:cNvPr id="63" name="矩形 62"/>
                <p:cNvSpPr/>
                <p:nvPr/>
              </p:nvSpPr>
              <p:spPr bwMode="auto">
                <a:xfrm>
                  <a:off x="2166890" y="3212976"/>
                  <a:ext cx="180000" cy="288000"/>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1" i="0" u="none" strike="noStrike" kern="1200" cap="none" spc="0" normalizeH="0" baseline="-25000" noProof="0" dirty="0">
                      <a:ln>
                        <a:noFill/>
                      </a:ln>
                      <a:solidFill>
                        <a:srgbClr val="FFFFFF"/>
                      </a:solidFill>
                      <a:effectLst/>
                      <a:uLnTx/>
                      <a:uFillTx/>
                      <a:latin typeface="Arial" panose="020B0604020202020204" pitchFamily="34" charset="0"/>
                      <a:ea typeface="宋体" pitchFamily="2" charset="-122"/>
                      <a:cs typeface="+mn-cs"/>
                    </a:rPr>
                    <a:t>1</a:t>
                  </a:r>
                  <a:endParaRPr kumimoji="0" lang="zh-CN" altLang="en-US" sz="1800" b="1" i="0" u="none" strike="noStrike" kern="1200" cap="none" spc="0" normalizeH="0" baseline="-25000" noProof="0" dirty="0">
                    <a:ln>
                      <a:noFill/>
                    </a:ln>
                    <a:solidFill>
                      <a:srgbClr val="FFFFFF"/>
                    </a:solidFill>
                    <a:effectLst/>
                    <a:uLnTx/>
                    <a:uFillTx/>
                    <a:latin typeface="Arial" panose="020B0604020202020204" pitchFamily="34" charset="0"/>
                    <a:ea typeface="宋体" pitchFamily="2" charset="-122"/>
                    <a:cs typeface="+mn-cs"/>
                  </a:endParaRPr>
                </a:p>
              </p:txBody>
            </p:sp>
            <p:sp>
              <p:nvSpPr>
                <p:cNvPr id="64" name="矩形 63"/>
                <p:cNvSpPr/>
                <p:nvPr/>
              </p:nvSpPr>
              <p:spPr bwMode="auto">
                <a:xfrm>
                  <a:off x="2345479" y="3212976"/>
                  <a:ext cx="900000" cy="288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rPr>
                    <a:t>Imm5</a:t>
                  </a:r>
                  <a:endParaRPr kumimoji="0" lang="zh-CN" altLang="en-US" sz="18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endParaRPr>
                </a:p>
              </p:txBody>
            </p:sp>
          </p:grpSp>
          <p:grpSp>
            <p:nvGrpSpPr>
              <p:cNvPr id="13" name="组合 12"/>
              <p:cNvGrpSpPr/>
              <p:nvPr/>
            </p:nvGrpSpPr>
            <p:grpSpPr>
              <a:xfrm>
                <a:off x="1497144" y="3105484"/>
                <a:ext cx="2858832" cy="288000"/>
                <a:chOff x="381000" y="3212976"/>
                <a:chExt cx="2858832" cy="288000"/>
              </a:xfrm>
            </p:grpSpPr>
            <p:sp>
              <p:nvSpPr>
                <p:cNvPr id="37" name="矩形 36"/>
                <p:cNvSpPr/>
                <p:nvPr/>
              </p:nvSpPr>
              <p:spPr bwMode="auto">
                <a:xfrm>
                  <a:off x="381000" y="3212976"/>
                  <a:ext cx="180000" cy="288000"/>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25000" noProof="0" dirty="0">
                      <a:ln>
                        <a:noFill/>
                      </a:ln>
                      <a:solidFill>
                        <a:srgbClr val="FFFFFF"/>
                      </a:solidFill>
                      <a:effectLst/>
                      <a:uLnTx/>
                      <a:uFillTx/>
                      <a:latin typeface="Arial" panose="020B0604020202020204" pitchFamily="34" charset="0"/>
                      <a:ea typeface="宋体" pitchFamily="2" charset="-122"/>
                      <a:cs typeface="+mn-cs"/>
                    </a:rPr>
                    <a:t>1</a:t>
                  </a:r>
                  <a:endParaRPr kumimoji="0" lang="zh-CN" altLang="en-US" sz="1800" b="0" i="0" u="none" strike="noStrike" kern="1200" cap="none" spc="0" normalizeH="0" baseline="-25000" noProof="0" dirty="0">
                    <a:ln>
                      <a:noFill/>
                    </a:ln>
                    <a:solidFill>
                      <a:srgbClr val="FFFFFF"/>
                    </a:solidFill>
                    <a:effectLst/>
                    <a:uLnTx/>
                    <a:uFillTx/>
                    <a:latin typeface="Arial" panose="020B0604020202020204" pitchFamily="34" charset="0"/>
                    <a:ea typeface="宋体" pitchFamily="2" charset="-122"/>
                    <a:cs typeface="+mn-cs"/>
                  </a:endParaRPr>
                </a:p>
              </p:txBody>
            </p:sp>
            <p:sp>
              <p:nvSpPr>
                <p:cNvPr id="38" name="矩形 37"/>
                <p:cNvSpPr/>
                <p:nvPr/>
              </p:nvSpPr>
              <p:spPr bwMode="auto">
                <a:xfrm>
                  <a:off x="559589" y="3212976"/>
                  <a:ext cx="180000" cy="288000"/>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25000" noProof="0" dirty="0">
                      <a:ln>
                        <a:noFill/>
                      </a:ln>
                      <a:solidFill>
                        <a:srgbClr val="FFFFFF"/>
                      </a:solidFill>
                      <a:effectLst/>
                      <a:uLnTx/>
                      <a:uFillTx/>
                      <a:latin typeface="Arial" panose="020B0604020202020204" pitchFamily="34" charset="0"/>
                      <a:ea typeface="宋体" pitchFamily="2" charset="-122"/>
                      <a:cs typeface="+mn-cs"/>
                    </a:rPr>
                    <a:t>0</a:t>
                  </a:r>
                  <a:endParaRPr kumimoji="0" lang="zh-CN" altLang="en-US" sz="1800" b="0" i="0" u="none" strike="noStrike" kern="1200" cap="none" spc="0" normalizeH="0" baseline="-25000" noProof="0" dirty="0">
                    <a:ln>
                      <a:noFill/>
                    </a:ln>
                    <a:solidFill>
                      <a:srgbClr val="FFFFFF"/>
                    </a:solidFill>
                    <a:effectLst/>
                    <a:uLnTx/>
                    <a:uFillTx/>
                    <a:latin typeface="Arial" panose="020B0604020202020204" pitchFamily="34" charset="0"/>
                    <a:ea typeface="宋体" pitchFamily="2" charset="-122"/>
                    <a:cs typeface="+mn-cs"/>
                  </a:endParaRPr>
                </a:p>
              </p:txBody>
            </p:sp>
            <p:sp>
              <p:nvSpPr>
                <p:cNvPr id="39" name="矩形 38"/>
                <p:cNvSpPr/>
                <p:nvPr/>
              </p:nvSpPr>
              <p:spPr bwMode="auto">
                <a:xfrm>
                  <a:off x="738178" y="3212976"/>
                  <a:ext cx="180000" cy="288000"/>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1" i="0" u="none" strike="noStrike" kern="1200" cap="none" spc="0" normalizeH="0" baseline="-25000" noProof="0" dirty="0">
                      <a:ln>
                        <a:noFill/>
                      </a:ln>
                      <a:solidFill>
                        <a:srgbClr val="FFFFFF"/>
                      </a:solidFill>
                      <a:effectLst/>
                      <a:uLnTx/>
                      <a:uFillTx/>
                      <a:latin typeface="Arial" panose="020B0604020202020204" pitchFamily="34" charset="0"/>
                      <a:ea typeface="宋体" pitchFamily="2" charset="-122"/>
                      <a:cs typeface="+mn-cs"/>
                    </a:rPr>
                    <a:t>0</a:t>
                  </a:r>
                  <a:endParaRPr kumimoji="0" lang="zh-CN" altLang="en-US" sz="1800" b="1" i="0" u="none" strike="noStrike" kern="1200" cap="none" spc="0" normalizeH="0" baseline="-25000" noProof="0" dirty="0">
                    <a:ln>
                      <a:noFill/>
                    </a:ln>
                    <a:solidFill>
                      <a:srgbClr val="FFFFFF"/>
                    </a:solidFill>
                    <a:effectLst/>
                    <a:uLnTx/>
                    <a:uFillTx/>
                    <a:latin typeface="Arial" panose="020B0604020202020204" pitchFamily="34" charset="0"/>
                    <a:ea typeface="宋体" pitchFamily="2" charset="-122"/>
                    <a:cs typeface="+mn-cs"/>
                  </a:endParaRPr>
                </a:p>
              </p:txBody>
            </p:sp>
            <p:sp>
              <p:nvSpPr>
                <p:cNvPr id="40" name="矩形 39"/>
                <p:cNvSpPr/>
                <p:nvPr/>
              </p:nvSpPr>
              <p:spPr bwMode="auto">
                <a:xfrm>
                  <a:off x="916767" y="3212976"/>
                  <a:ext cx="180000" cy="288000"/>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1" i="0" u="none" strike="noStrike" kern="1200" cap="none" spc="0" normalizeH="0" baseline="-25000" noProof="0" dirty="0">
                      <a:ln>
                        <a:noFill/>
                      </a:ln>
                      <a:solidFill>
                        <a:srgbClr val="FFFFFF"/>
                      </a:solidFill>
                      <a:effectLst/>
                      <a:uLnTx/>
                      <a:uFillTx/>
                      <a:latin typeface="Arial" panose="020B0604020202020204" pitchFamily="34" charset="0"/>
                      <a:ea typeface="宋体" pitchFamily="2" charset="-122"/>
                      <a:cs typeface="+mn-cs"/>
                    </a:rPr>
                    <a:t>1</a:t>
                  </a:r>
                  <a:endParaRPr kumimoji="0" lang="zh-CN" altLang="en-US" sz="1800" b="1" i="0" u="none" strike="noStrike" kern="1200" cap="none" spc="0" normalizeH="0" baseline="-25000" noProof="0" dirty="0">
                    <a:ln>
                      <a:noFill/>
                    </a:ln>
                    <a:solidFill>
                      <a:srgbClr val="FFFFFF"/>
                    </a:solidFill>
                    <a:effectLst/>
                    <a:uLnTx/>
                    <a:uFillTx/>
                    <a:latin typeface="Arial" panose="020B0604020202020204" pitchFamily="34" charset="0"/>
                    <a:ea typeface="宋体" pitchFamily="2" charset="-122"/>
                    <a:cs typeface="+mn-cs"/>
                  </a:endParaRPr>
                </a:p>
              </p:txBody>
            </p:sp>
            <p:sp>
              <p:nvSpPr>
                <p:cNvPr id="41" name="矩形 40"/>
                <p:cNvSpPr/>
                <p:nvPr/>
              </p:nvSpPr>
              <p:spPr bwMode="auto">
                <a:xfrm>
                  <a:off x="1095356" y="3212976"/>
                  <a:ext cx="540000" cy="288000"/>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rPr>
                    <a:t>DR</a:t>
                  </a:r>
                  <a:endParaRPr kumimoji="0" lang="zh-CN" altLang="en-US" sz="18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endParaRPr>
                </a:p>
              </p:txBody>
            </p:sp>
            <p:sp>
              <p:nvSpPr>
                <p:cNvPr id="44" name="矩形 43"/>
                <p:cNvSpPr/>
                <p:nvPr/>
              </p:nvSpPr>
              <p:spPr bwMode="auto">
                <a:xfrm>
                  <a:off x="1631123" y="3212976"/>
                  <a:ext cx="540000" cy="288000"/>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rPr>
                    <a:t>SR1</a:t>
                  </a:r>
                  <a:endParaRPr kumimoji="0" lang="zh-CN" altLang="en-US" sz="18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endParaRPr>
                </a:p>
              </p:txBody>
            </p:sp>
            <p:sp>
              <p:nvSpPr>
                <p:cNvPr id="47" name="矩形 46"/>
                <p:cNvSpPr/>
                <p:nvPr/>
              </p:nvSpPr>
              <p:spPr bwMode="auto">
                <a:xfrm>
                  <a:off x="2166890" y="3212976"/>
                  <a:ext cx="180000" cy="288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rPr>
                    <a:t>1</a:t>
                  </a:r>
                  <a:endParaRPr kumimoji="0" lang="zh-CN" altLang="en-US" sz="18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endParaRPr>
                </a:p>
              </p:txBody>
            </p:sp>
            <p:sp>
              <p:nvSpPr>
                <p:cNvPr id="48" name="矩形 47"/>
                <p:cNvSpPr/>
                <p:nvPr/>
              </p:nvSpPr>
              <p:spPr bwMode="auto">
                <a:xfrm>
                  <a:off x="2345479" y="3212976"/>
                  <a:ext cx="180000" cy="288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rPr>
                    <a:t>1</a:t>
                  </a:r>
                  <a:endParaRPr kumimoji="0" lang="zh-CN" altLang="en-US" sz="18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endParaRPr>
                </a:p>
              </p:txBody>
            </p:sp>
            <p:sp>
              <p:nvSpPr>
                <p:cNvPr id="49" name="矩形 48"/>
                <p:cNvSpPr/>
                <p:nvPr/>
              </p:nvSpPr>
              <p:spPr bwMode="auto">
                <a:xfrm>
                  <a:off x="2524068" y="3212976"/>
                  <a:ext cx="180000" cy="288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rPr>
                    <a:t>1</a:t>
                  </a:r>
                  <a:endParaRPr kumimoji="0" lang="zh-CN" altLang="en-US" sz="18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endParaRPr>
                </a:p>
              </p:txBody>
            </p:sp>
            <p:sp>
              <p:nvSpPr>
                <p:cNvPr id="50" name="矩形 49"/>
                <p:cNvSpPr/>
                <p:nvPr/>
              </p:nvSpPr>
              <p:spPr bwMode="auto">
                <a:xfrm>
                  <a:off x="2702657" y="3212976"/>
                  <a:ext cx="180000" cy="288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rPr>
                    <a:t>1</a:t>
                  </a:r>
                  <a:endParaRPr kumimoji="0" lang="zh-CN" altLang="en-US" sz="18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endParaRPr>
                </a:p>
              </p:txBody>
            </p:sp>
            <p:sp>
              <p:nvSpPr>
                <p:cNvPr id="51" name="矩形 50"/>
                <p:cNvSpPr/>
                <p:nvPr/>
              </p:nvSpPr>
              <p:spPr bwMode="auto">
                <a:xfrm>
                  <a:off x="2881246" y="3212976"/>
                  <a:ext cx="180000" cy="288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rPr>
                    <a:t>1</a:t>
                  </a:r>
                  <a:endParaRPr kumimoji="0" lang="zh-CN" altLang="en-US" sz="18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endParaRPr>
                </a:p>
              </p:txBody>
            </p:sp>
            <p:sp>
              <p:nvSpPr>
                <p:cNvPr id="52" name="矩形 51"/>
                <p:cNvSpPr/>
                <p:nvPr/>
              </p:nvSpPr>
              <p:spPr bwMode="auto">
                <a:xfrm>
                  <a:off x="3059832" y="3212976"/>
                  <a:ext cx="180000" cy="288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rPr>
                    <a:t>1</a:t>
                  </a:r>
                  <a:endParaRPr kumimoji="0" lang="zh-CN" altLang="en-US" sz="18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endParaRPr>
                </a:p>
              </p:txBody>
            </p:sp>
          </p:grpSp>
          <p:grpSp>
            <p:nvGrpSpPr>
              <p:cNvPr id="14" name="组合 13"/>
              <p:cNvGrpSpPr/>
              <p:nvPr/>
            </p:nvGrpSpPr>
            <p:grpSpPr>
              <a:xfrm>
                <a:off x="1497144" y="3420648"/>
                <a:ext cx="2858832" cy="288000"/>
                <a:chOff x="381000" y="3212976"/>
                <a:chExt cx="2858832" cy="288000"/>
              </a:xfrm>
            </p:grpSpPr>
            <p:sp>
              <p:nvSpPr>
                <p:cNvPr id="21" name="矩形 20"/>
                <p:cNvSpPr/>
                <p:nvPr/>
              </p:nvSpPr>
              <p:spPr bwMode="auto">
                <a:xfrm>
                  <a:off x="381000" y="3212976"/>
                  <a:ext cx="180000" cy="288000"/>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25000" noProof="0" dirty="0">
                      <a:ln>
                        <a:noFill/>
                      </a:ln>
                      <a:solidFill>
                        <a:srgbClr val="FFFFFF"/>
                      </a:solidFill>
                      <a:effectLst/>
                      <a:uLnTx/>
                      <a:uFillTx/>
                      <a:latin typeface="Arial" panose="020B0604020202020204" pitchFamily="34" charset="0"/>
                      <a:ea typeface="宋体" pitchFamily="2" charset="-122"/>
                      <a:cs typeface="+mn-cs"/>
                    </a:rPr>
                    <a:t>1</a:t>
                  </a:r>
                  <a:endParaRPr kumimoji="0" lang="zh-CN" altLang="en-US" sz="1800" b="0" i="0" u="none" strike="noStrike" kern="1200" cap="none" spc="0" normalizeH="0" baseline="-25000" noProof="0" dirty="0">
                    <a:ln>
                      <a:noFill/>
                    </a:ln>
                    <a:solidFill>
                      <a:srgbClr val="FFFFFF"/>
                    </a:solidFill>
                    <a:effectLst/>
                    <a:uLnTx/>
                    <a:uFillTx/>
                    <a:latin typeface="Arial" panose="020B0604020202020204" pitchFamily="34" charset="0"/>
                    <a:ea typeface="宋体" pitchFamily="2" charset="-122"/>
                    <a:cs typeface="+mn-cs"/>
                  </a:endParaRPr>
                </a:p>
              </p:txBody>
            </p:sp>
            <p:sp>
              <p:nvSpPr>
                <p:cNvPr id="22" name="矩形 21"/>
                <p:cNvSpPr/>
                <p:nvPr/>
              </p:nvSpPr>
              <p:spPr bwMode="auto">
                <a:xfrm>
                  <a:off x="559589" y="3212976"/>
                  <a:ext cx="180000" cy="288000"/>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25000" noProof="0" dirty="0">
                      <a:ln>
                        <a:noFill/>
                      </a:ln>
                      <a:solidFill>
                        <a:srgbClr val="FFFFFF"/>
                      </a:solidFill>
                      <a:effectLst/>
                      <a:uLnTx/>
                      <a:uFillTx/>
                      <a:latin typeface="Arial" panose="020B0604020202020204" pitchFamily="34" charset="0"/>
                      <a:ea typeface="宋体" pitchFamily="2" charset="-122"/>
                      <a:cs typeface="+mn-cs"/>
                    </a:rPr>
                    <a:t>1</a:t>
                  </a:r>
                  <a:endParaRPr kumimoji="0" lang="zh-CN" altLang="en-US" sz="1800" b="0" i="0" u="none" strike="noStrike" kern="1200" cap="none" spc="0" normalizeH="0" baseline="-25000" noProof="0" dirty="0">
                    <a:ln>
                      <a:noFill/>
                    </a:ln>
                    <a:solidFill>
                      <a:srgbClr val="FFFFFF"/>
                    </a:solidFill>
                    <a:effectLst/>
                    <a:uLnTx/>
                    <a:uFillTx/>
                    <a:latin typeface="Arial" panose="020B0604020202020204" pitchFamily="34" charset="0"/>
                    <a:ea typeface="宋体" pitchFamily="2" charset="-122"/>
                    <a:cs typeface="+mn-cs"/>
                  </a:endParaRPr>
                </a:p>
              </p:txBody>
            </p:sp>
            <p:sp>
              <p:nvSpPr>
                <p:cNvPr id="23" name="矩形 22"/>
                <p:cNvSpPr/>
                <p:nvPr/>
              </p:nvSpPr>
              <p:spPr bwMode="auto">
                <a:xfrm>
                  <a:off x="738178" y="3212976"/>
                  <a:ext cx="180000" cy="288000"/>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1" i="0" u="none" strike="noStrike" kern="1200" cap="none" spc="0" normalizeH="0" baseline="-25000" noProof="0" dirty="0">
                      <a:ln>
                        <a:noFill/>
                      </a:ln>
                      <a:solidFill>
                        <a:srgbClr val="FFFFFF"/>
                      </a:solidFill>
                      <a:effectLst/>
                      <a:uLnTx/>
                      <a:uFillTx/>
                      <a:latin typeface="Arial" panose="020B0604020202020204" pitchFamily="34" charset="0"/>
                      <a:ea typeface="宋体" pitchFamily="2" charset="-122"/>
                      <a:cs typeface="+mn-cs"/>
                    </a:rPr>
                    <a:t>0</a:t>
                  </a:r>
                  <a:endParaRPr kumimoji="0" lang="zh-CN" altLang="en-US" sz="1800" b="1" i="0" u="none" strike="noStrike" kern="1200" cap="none" spc="0" normalizeH="0" baseline="-25000" noProof="0" dirty="0">
                    <a:ln>
                      <a:noFill/>
                    </a:ln>
                    <a:solidFill>
                      <a:srgbClr val="FFFFFF"/>
                    </a:solidFill>
                    <a:effectLst/>
                    <a:uLnTx/>
                    <a:uFillTx/>
                    <a:latin typeface="Arial" panose="020B0604020202020204" pitchFamily="34" charset="0"/>
                    <a:ea typeface="宋体" pitchFamily="2" charset="-122"/>
                    <a:cs typeface="+mn-cs"/>
                  </a:endParaRPr>
                </a:p>
              </p:txBody>
            </p:sp>
            <p:sp>
              <p:nvSpPr>
                <p:cNvPr id="24" name="矩形 23"/>
                <p:cNvSpPr/>
                <p:nvPr/>
              </p:nvSpPr>
              <p:spPr bwMode="auto">
                <a:xfrm>
                  <a:off x="916767" y="3212976"/>
                  <a:ext cx="180000" cy="288000"/>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1" i="0" u="none" strike="noStrike" kern="1200" cap="none" spc="0" normalizeH="0" baseline="-25000" noProof="0" dirty="0">
                      <a:ln>
                        <a:noFill/>
                      </a:ln>
                      <a:solidFill>
                        <a:srgbClr val="FFFFFF"/>
                      </a:solidFill>
                      <a:effectLst/>
                      <a:uLnTx/>
                      <a:uFillTx/>
                      <a:latin typeface="Arial" panose="020B0604020202020204" pitchFamily="34" charset="0"/>
                      <a:ea typeface="宋体" pitchFamily="2" charset="-122"/>
                      <a:cs typeface="+mn-cs"/>
                    </a:rPr>
                    <a:t>1</a:t>
                  </a:r>
                  <a:endParaRPr kumimoji="0" lang="zh-CN" altLang="en-US" sz="1800" b="1" i="0" u="none" strike="noStrike" kern="1200" cap="none" spc="0" normalizeH="0" baseline="-25000" noProof="0" dirty="0">
                    <a:ln>
                      <a:noFill/>
                    </a:ln>
                    <a:solidFill>
                      <a:srgbClr val="FFFFFF"/>
                    </a:solidFill>
                    <a:effectLst/>
                    <a:uLnTx/>
                    <a:uFillTx/>
                    <a:latin typeface="Arial" panose="020B0604020202020204" pitchFamily="34" charset="0"/>
                    <a:ea typeface="宋体" pitchFamily="2" charset="-122"/>
                    <a:cs typeface="+mn-cs"/>
                  </a:endParaRPr>
                </a:p>
              </p:txBody>
            </p:sp>
            <p:sp>
              <p:nvSpPr>
                <p:cNvPr id="25" name="矩形 24"/>
                <p:cNvSpPr/>
                <p:nvPr/>
              </p:nvSpPr>
              <p:spPr bwMode="auto">
                <a:xfrm>
                  <a:off x="1095356" y="3212976"/>
                  <a:ext cx="180000" cy="288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endParaRPr>
                </a:p>
              </p:txBody>
            </p:sp>
            <p:sp>
              <p:nvSpPr>
                <p:cNvPr id="26" name="矩形 25"/>
                <p:cNvSpPr/>
                <p:nvPr/>
              </p:nvSpPr>
              <p:spPr bwMode="auto">
                <a:xfrm>
                  <a:off x="1273945" y="3212976"/>
                  <a:ext cx="180000" cy="288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endParaRPr>
                </a:p>
              </p:txBody>
            </p:sp>
            <p:sp>
              <p:nvSpPr>
                <p:cNvPr id="27" name="矩形 26"/>
                <p:cNvSpPr/>
                <p:nvPr/>
              </p:nvSpPr>
              <p:spPr bwMode="auto">
                <a:xfrm>
                  <a:off x="1452534" y="3212976"/>
                  <a:ext cx="180000" cy="288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endParaRPr>
                </a:p>
              </p:txBody>
            </p:sp>
            <p:sp>
              <p:nvSpPr>
                <p:cNvPr id="28" name="矩形 27"/>
                <p:cNvSpPr/>
                <p:nvPr/>
              </p:nvSpPr>
              <p:spPr bwMode="auto">
                <a:xfrm>
                  <a:off x="1631123" y="3212976"/>
                  <a:ext cx="180000" cy="288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endParaRPr>
                </a:p>
              </p:txBody>
            </p:sp>
            <p:sp>
              <p:nvSpPr>
                <p:cNvPr id="29" name="矩形 28"/>
                <p:cNvSpPr/>
                <p:nvPr/>
              </p:nvSpPr>
              <p:spPr bwMode="auto">
                <a:xfrm>
                  <a:off x="1809712" y="3212976"/>
                  <a:ext cx="180000" cy="288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endParaRPr>
                </a:p>
              </p:txBody>
            </p:sp>
            <p:sp>
              <p:nvSpPr>
                <p:cNvPr id="30" name="矩形 29"/>
                <p:cNvSpPr/>
                <p:nvPr/>
              </p:nvSpPr>
              <p:spPr bwMode="auto">
                <a:xfrm>
                  <a:off x="1988301" y="3212976"/>
                  <a:ext cx="180000" cy="288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endParaRPr>
                </a:p>
              </p:txBody>
            </p:sp>
            <p:sp>
              <p:nvSpPr>
                <p:cNvPr id="31" name="矩形 30"/>
                <p:cNvSpPr/>
                <p:nvPr/>
              </p:nvSpPr>
              <p:spPr bwMode="auto">
                <a:xfrm>
                  <a:off x="2166890" y="3212976"/>
                  <a:ext cx="180000" cy="288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endParaRPr>
                </a:p>
              </p:txBody>
            </p:sp>
            <p:sp>
              <p:nvSpPr>
                <p:cNvPr id="32" name="矩形 31"/>
                <p:cNvSpPr/>
                <p:nvPr/>
              </p:nvSpPr>
              <p:spPr bwMode="auto">
                <a:xfrm>
                  <a:off x="2345479" y="3212976"/>
                  <a:ext cx="180000" cy="288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endParaRPr>
                </a:p>
              </p:txBody>
            </p:sp>
            <p:sp>
              <p:nvSpPr>
                <p:cNvPr id="33" name="矩形 32"/>
                <p:cNvSpPr/>
                <p:nvPr/>
              </p:nvSpPr>
              <p:spPr bwMode="auto">
                <a:xfrm>
                  <a:off x="2524068" y="3212976"/>
                  <a:ext cx="180000" cy="288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endParaRPr>
                </a:p>
              </p:txBody>
            </p:sp>
            <p:sp>
              <p:nvSpPr>
                <p:cNvPr id="34" name="矩形 33"/>
                <p:cNvSpPr/>
                <p:nvPr/>
              </p:nvSpPr>
              <p:spPr bwMode="auto">
                <a:xfrm>
                  <a:off x="2702657" y="3212976"/>
                  <a:ext cx="180000" cy="288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endParaRPr>
                </a:p>
              </p:txBody>
            </p:sp>
            <p:sp>
              <p:nvSpPr>
                <p:cNvPr id="35" name="矩形 34"/>
                <p:cNvSpPr/>
                <p:nvPr/>
              </p:nvSpPr>
              <p:spPr bwMode="auto">
                <a:xfrm>
                  <a:off x="2881246" y="3212976"/>
                  <a:ext cx="180000" cy="288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endParaRPr>
                </a:p>
              </p:txBody>
            </p:sp>
            <p:sp>
              <p:nvSpPr>
                <p:cNvPr id="36" name="矩形 35"/>
                <p:cNvSpPr/>
                <p:nvPr/>
              </p:nvSpPr>
              <p:spPr bwMode="auto">
                <a:xfrm>
                  <a:off x="3059832" y="3212976"/>
                  <a:ext cx="180000" cy="288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endParaRPr>
                </a:p>
              </p:txBody>
            </p:sp>
          </p:grpSp>
          <p:sp>
            <p:nvSpPr>
              <p:cNvPr id="15" name="矩形 14"/>
              <p:cNvSpPr/>
              <p:nvPr/>
            </p:nvSpPr>
            <p:spPr bwMode="auto">
              <a:xfrm>
                <a:off x="827584" y="1842072"/>
                <a:ext cx="634282" cy="288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180000" tIns="0" rIns="0" bIns="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rPr>
                  <a:t>ADD</a:t>
                </a:r>
                <a:endParaRPr kumimoji="0" lang="zh-CN" altLang="en-US" sz="18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endParaRPr>
              </a:p>
            </p:txBody>
          </p:sp>
          <p:sp>
            <p:nvSpPr>
              <p:cNvPr id="16" name="矩形 15"/>
              <p:cNvSpPr/>
              <p:nvPr/>
            </p:nvSpPr>
            <p:spPr bwMode="auto">
              <a:xfrm>
                <a:off x="827584" y="2473502"/>
                <a:ext cx="634282" cy="288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180000" tIns="0" rIns="0" bIns="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rPr>
                  <a:t>AND</a:t>
                </a:r>
                <a:endParaRPr kumimoji="0" lang="zh-CN" altLang="en-US" sz="18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endParaRPr>
              </a:p>
            </p:txBody>
          </p:sp>
          <p:sp>
            <p:nvSpPr>
              <p:cNvPr id="17" name="矩形 16"/>
              <p:cNvSpPr/>
              <p:nvPr/>
            </p:nvSpPr>
            <p:spPr bwMode="auto">
              <a:xfrm>
                <a:off x="827584" y="2789217"/>
                <a:ext cx="634282" cy="288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180000" tIns="0" rIns="0" bIns="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rPr>
                  <a:t>AND</a:t>
                </a:r>
                <a:endParaRPr kumimoji="0" lang="zh-CN" altLang="en-US" sz="18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endParaRPr>
              </a:p>
            </p:txBody>
          </p:sp>
          <p:sp>
            <p:nvSpPr>
              <p:cNvPr id="18" name="矩形 17"/>
              <p:cNvSpPr/>
              <p:nvPr/>
            </p:nvSpPr>
            <p:spPr bwMode="auto">
              <a:xfrm>
                <a:off x="827584" y="3104932"/>
                <a:ext cx="634282" cy="288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180000" tIns="0" rIns="0" bIns="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rPr>
                  <a:t>NOT</a:t>
                </a:r>
                <a:endParaRPr kumimoji="0" lang="zh-CN" altLang="en-US" sz="18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endParaRPr>
              </a:p>
            </p:txBody>
          </p:sp>
          <p:sp>
            <p:nvSpPr>
              <p:cNvPr id="19" name="矩形 18"/>
              <p:cNvSpPr/>
              <p:nvPr/>
            </p:nvSpPr>
            <p:spPr bwMode="auto">
              <a:xfrm>
                <a:off x="827584" y="3420648"/>
                <a:ext cx="634282" cy="288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6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rPr>
                  <a:t>Reserved</a:t>
                </a:r>
                <a:endParaRPr kumimoji="0" lang="zh-CN" altLang="en-US" sz="16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endParaRPr>
              </a:p>
            </p:txBody>
          </p:sp>
          <p:sp>
            <p:nvSpPr>
              <p:cNvPr id="20" name="矩形 19"/>
              <p:cNvSpPr/>
              <p:nvPr/>
            </p:nvSpPr>
            <p:spPr bwMode="auto">
              <a:xfrm>
                <a:off x="827584" y="2162472"/>
                <a:ext cx="634282" cy="288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180000" tIns="0" rIns="0" bIns="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rPr>
                  <a:t>ADD</a:t>
                </a:r>
                <a:endParaRPr kumimoji="0" lang="zh-CN" altLang="en-US" sz="18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endParaRPr>
              </a:p>
            </p:txBody>
          </p:sp>
        </p:grpSp>
      </p:grpSp>
      <p:grpSp>
        <p:nvGrpSpPr>
          <p:cNvPr id="135" name="组合 134"/>
          <p:cNvGrpSpPr/>
          <p:nvPr/>
        </p:nvGrpSpPr>
        <p:grpSpPr>
          <a:xfrm>
            <a:off x="459787" y="3573877"/>
            <a:ext cx="3851482" cy="3024601"/>
            <a:chOff x="504494" y="3554486"/>
            <a:chExt cx="3851482" cy="3024601"/>
          </a:xfrm>
        </p:grpSpPr>
        <p:sp>
          <p:nvSpPr>
            <p:cNvPr id="136" name="矩形 135"/>
            <p:cNvSpPr/>
            <p:nvPr/>
          </p:nvSpPr>
          <p:spPr bwMode="auto">
            <a:xfrm>
              <a:off x="504494" y="3554486"/>
              <a:ext cx="3851482" cy="3024601"/>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400" b="1" i="0" u="none" strike="noStrike" kern="1200" cap="none" spc="0" normalizeH="0" baseline="-2500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控制指令</a:t>
              </a:r>
              <a:r>
                <a:rPr kumimoji="0" lang="en-US" altLang="zh-CN" sz="2400" b="1" i="0" u="none" strike="noStrike" kern="1200" cap="none" spc="0" normalizeH="0" baseline="-2500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(Control Instructions)</a:t>
              </a:r>
              <a:endParaRPr kumimoji="0" lang="zh-CN" altLang="en-US" sz="2400" b="1" i="0" u="none" strike="noStrike" kern="1200" cap="none" spc="0" normalizeH="0" baseline="-2500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endParaRPr>
            </a:p>
          </p:txBody>
        </p:sp>
        <p:grpSp>
          <p:nvGrpSpPr>
            <p:cNvPr id="137" name="组合 136"/>
            <p:cNvGrpSpPr/>
            <p:nvPr/>
          </p:nvGrpSpPr>
          <p:grpSpPr>
            <a:xfrm>
              <a:off x="1399105" y="6237344"/>
              <a:ext cx="2868712" cy="288000"/>
              <a:chOff x="381000" y="3212976"/>
              <a:chExt cx="2868712" cy="288000"/>
            </a:xfrm>
          </p:grpSpPr>
          <p:sp>
            <p:nvSpPr>
              <p:cNvPr id="266" name="矩形 265"/>
              <p:cNvSpPr/>
              <p:nvPr/>
            </p:nvSpPr>
            <p:spPr bwMode="auto">
              <a:xfrm>
                <a:off x="381000" y="3212976"/>
                <a:ext cx="180000" cy="288000"/>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25000" noProof="0" dirty="0">
                    <a:ln>
                      <a:noFill/>
                    </a:ln>
                    <a:solidFill>
                      <a:srgbClr val="FFFFFF"/>
                    </a:solidFill>
                    <a:effectLst/>
                    <a:uLnTx/>
                    <a:uFillTx/>
                    <a:latin typeface="Arial" panose="020B0604020202020204" pitchFamily="34" charset="0"/>
                    <a:ea typeface="宋体" pitchFamily="2" charset="-122"/>
                    <a:cs typeface="+mn-cs"/>
                  </a:rPr>
                  <a:t>1</a:t>
                </a:r>
                <a:endParaRPr kumimoji="0" lang="zh-CN" altLang="en-US" sz="1800" b="0" i="0" u="none" strike="noStrike" kern="1200" cap="none" spc="0" normalizeH="0" baseline="-25000" noProof="0" dirty="0">
                  <a:ln>
                    <a:noFill/>
                  </a:ln>
                  <a:solidFill>
                    <a:srgbClr val="FFFFFF"/>
                  </a:solidFill>
                  <a:effectLst/>
                  <a:uLnTx/>
                  <a:uFillTx/>
                  <a:latin typeface="Arial" panose="020B0604020202020204" pitchFamily="34" charset="0"/>
                  <a:ea typeface="宋体" pitchFamily="2" charset="-122"/>
                  <a:cs typeface="+mn-cs"/>
                </a:endParaRPr>
              </a:p>
            </p:txBody>
          </p:sp>
          <p:sp>
            <p:nvSpPr>
              <p:cNvPr id="267" name="矩形 266"/>
              <p:cNvSpPr/>
              <p:nvPr/>
            </p:nvSpPr>
            <p:spPr bwMode="auto">
              <a:xfrm>
                <a:off x="559589" y="3212976"/>
                <a:ext cx="180000" cy="288000"/>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25000" noProof="0" dirty="0">
                    <a:ln>
                      <a:noFill/>
                    </a:ln>
                    <a:solidFill>
                      <a:srgbClr val="FFFFFF"/>
                    </a:solidFill>
                    <a:effectLst/>
                    <a:uLnTx/>
                    <a:uFillTx/>
                    <a:latin typeface="Arial" panose="020B0604020202020204" pitchFamily="34" charset="0"/>
                    <a:ea typeface="宋体" pitchFamily="2" charset="-122"/>
                    <a:cs typeface="+mn-cs"/>
                  </a:rPr>
                  <a:t>1</a:t>
                </a:r>
                <a:endParaRPr kumimoji="0" lang="zh-CN" altLang="en-US" sz="1800" b="0" i="0" u="none" strike="noStrike" kern="1200" cap="none" spc="0" normalizeH="0" baseline="-25000" noProof="0" dirty="0">
                  <a:ln>
                    <a:noFill/>
                  </a:ln>
                  <a:solidFill>
                    <a:srgbClr val="FFFFFF"/>
                  </a:solidFill>
                  <a:effectLst/>
                  <a:uLnTx/>
                  <a:uFillTx/>
                  <a:latin typeface="Arial" panose="020B0604020202020204" pitchFamily="34" charset="0"/>
                  <a:ea typeface="宋体" pitchFamily="2" charset="-122"/>
                  <a:cs typeface="+mn-cs"/>
                </a:endParaRPr>
              </a:p>
            </p:txBody>
          </p:sp>
          <p:sp>
            <p:nvSpPr>
              <p:cNvPr id="268" name="矩形 267"/>
              <p:cNvSpPr/>
              <p:nvPr/>
            </p:nvSpPr>
            <p:spPr bwMode="auto">
              <a:xfrm>
                <a:off x="738178" y="3212976"/>
                <a:ext cx="180000" cy="288000"/>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1" i="0" u="none" strike="noStrike" kern="1200" cap="none" spc="0" normalizeH="0" baseline="-25000" noProof="0" dirty="0">
                    <a:ln>
                      <a:noFill/>
                    </a:ln>
                    <a:solidFill>
                      <a:srgbClr val="FFFFFF"/>
                    </a:solidFill>
                    <a:effectLst/>
                    <a:uLnTx/>
                    <a:uFillTx/>
                    <a:latin typeface="Arial" panose="020B0604020202020204" pitchFamily="34" charset="0"/>
                    <a:ea typeface="宋体" pitchFamily="2" charset="-122"/>
                    <a:cs typeface="+mn-cs"/>
                  </a:rPr>
                  <a:t>1</a:t>
                </a:r>
                <a:endParaRPr kumimoji="0" lang="zh-CN" altLang="en-US" sz="1800" b="1" i="0" u="none" strike="noStrike" kern="1200" cap="none" spc="0" normalizeH="0" baseline="-25000" noProof="0" dirty="0">
                  <a:ln>
                    <a:noFill/>
                  </a:ln>
                  <a:solidFill>
                    <a:srgbClr val="FFFFFF"/>
                  </a:solidFill>
                  <a:effectLst/>
                  <a:uLnTx/>
                  <a:uFillTx/>
                  <a:latin typeface="Arial" panose="020B0604020202020204" pitchFamily="34" charset="0"/>
                  <a:ea typeface="宋体" pitchFamily="2" charset="-122"/>
                  <a:cs typeface="+mn-cs"/>
                </a:endParaRPr>
              </a:p>
            </p:txBody>
          </p:sp>
          <p:sp>
            <p:nvSpPr>
              <p:cNvPr id="269" name="矩形 268"/>
              <p:cNvSpPr/>
              <p:nvPr/>
            </p:nvSpPr>
            <p:spPr bwMode="auto">
              <a:xfrm>
                <a:off x="916767" y="3212976"/>
                <a:ext cx="180000" cy="288000"/>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1" i="0" u="none" strike="noStrike" kern="1200" cap="none" spc="0" normalizeH="0" baseline="-25000" noProof="0" dirty="0">
                    <a:ln>
                      <a:noFill/>
                    </a:ln>
                    <a:solidFill>
                      <a:srgbClr val="FFFFFF"/>
                    </a:solidFill>
                    <a:effectLst/>
                    <a:uLnTx/>
                    <a:uFillTx/>
                    <a:latin typeface="Arial" panose="020B0604020202020204" pitchFamily="34" charset="0"/>
                    <a:ea typeface="宋体" pitchFamily="2" charset="-122"/>
                    <a:cs typeface="+mn-cs"/>
                  </a:rPr>
                  <a:t>1</a:t>
                </a:r>
                <a:endParaRPr kumimoji="0" lang="zh-CN" altLang="en-US" sz="1800" b="1" i="0" u="none" strike="noStrike" kern="1200" cap="none" spc="0" normalizeH="0" baseline="-25000" noProof="0" dirty="0">
                  <a:ln>
                    <a:noFill/>
                  </a:ln>
                  <a:solidFill>
                    <a:srgbClr val="FFFFFF"/>
                  </a:solidFill>
                  <a:effectLst/>
                  <a:uLnTx/>
                  <a:uFillTx/>
                  <a:latin typeface="Arial" panose="020B0604020202020204" pitchFamily="34" charset="0"/>
                  <a:ea typeface="宋体" pitchFamily="2" charset="-122"/>
                  <a:cs typeface="+mn-cs"/>
                </a:endParaRPr>
              </a:p>
            </p:txBody>
          </p:sp>
          <p:sp>
            <p:nvSpPr>
              <p:cNvPr id="270" name="矩形 269"/>
              <p:cNvSpPr/>
              <p:nvPr/>
            </p:nvSpPr>
            <p:spPr bwMode="auto">
              <a:xfrm>
                <a:off x="1095356" y="3212976"/>
                <a:ext cx="180000" cy="288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rPr>
                  <a:t>0</a:t>
                </a:r>
                <a:endParaRPr kumimoji="0" lang="zh-CN" altLang="en-US" sz="18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endParaRPr>
              </a:p>
            </p:txBody>
          </p:sp>
          <p:sp>
            <p:nvSpPr>
              <p:cNvPr id="271" name="矩形 270"/>
              <p:cNvSpPr/>
              <p:nvPr/>
            </p:nvSpPr>
            <p:spPr bwMode="auto">
              <a:xfrm>
                <a:off x="1273945" y="3212976"/>
                <a:ext cx="180000" cy="288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rPr>
                  <a:t>0</a:t>
                </a:r>
                <a:endParaRPr kumimoji="0" lang="zh-CN" altLang="en-US" sz="18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endParaRPr>
              </a:p>
            </p:txBody>
          </p:sp>
          <p:sp>
            <p:nvSpPr>
              <p:cNvPr id="272" name="矩形 271"/>
              <p:cNvSpPr/>
              <p:nvPr/>
            </p:nvSpPr>
            <p:spPr bwMode="auto">
              <a:xfrm>
                <a:off x="1452534" y="3212976"/>
                <a:ext cx="180000" cy="288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rPr>
                  <a:t>0</a:t>
                </a:r>
                <a:endParaRPr kumimoji="0" lang="zh-CN" altLang="en-US" sz="18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endParaRPr>
              </a:p>
            </p:txBody>
          </p:sp>
          <p:sp>
            <p:nvSpPr>
              <p:cNvPr id="273" name="矩形 272"/>
              <p:cNvSpPr/>
              <p:nvPr/>
            </p:nvSpPr>
            <p:spPr bwMode="auto">
              <a:xfrm>
                <a:off x="1631123" y="3212976"/>
                <a:ext cx="180000" cy="288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rPr>
                  <a:t>0</a:t>
                </a:r>
                <a:endParaRPr kumimoji="0" lang="zh-CN" altLang="en-US" sz="18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endParaRPr>
              </a:p>
            </p:txBody>
          </p:sp>
          <p:sp>
            <p:nvSpPr>
              <p:cNvPr id="274" name="矩形 273"/>
              <p:cNvSpPr/>
              <p:nvPr/>
            </p:nvSpPr>
            <p:spPr bwMode="auto">
              <a:xfrm>
                <a:off x="1809712" y="3212976"/>
                <a:ext cx="1440000" cy="288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rPr>
                  <a:t>TrapVector8</a:t>
                </a:r>
                <a:endParaRPr kumimoji="0" lang="zh-CN" altLang="en-US" sz="18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endParaRPr>
              </a:p>
            </p:txBody>
          </p:sp>
        </p:grpSp>
        <p:sp>
          <p:nvSpPr>
            <p:cNvPr id="138" name="矩形 137"/>
            <p:cNvSpPr/>
            <p:nvPr/>
          </p:nvSpPr>
          <p:spPr bwMode="auto">
            <a:xfrm>
              <a:off x="696381" y="6236242"/>
              <a:ext cx="634282" cy="288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180000" tIns="0" rIns="0" bIns="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rPr>
                <a:t>TRAP</a:t>
              </a:r>
              <a:endParaRPr kumimoji="0" lang="zh-CN" altLang="en-US" sz="18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endParaRPr>
            </a:p>
          </p:txBody>
        </p:sp>
        <p:grpSp>
          <p:nvGrpSpPr>
            <p:cNvPr id="139" name="组合 138"/>
            <p:cNvGrpSpPr/>
            <p:nvPr/>
          </p:nvGrpSpPr>
          <p:grpSpPr>
            <a:xfrm>
              <a:off x="696381" y="4005064"/>
              <a:ext cx="3575669" cy="2124691"/>
              <a:chOff x="696381" y="3857190"/>
              <a:chExt cx="3575669" cy="2124691"/>
            </a:xfrm>
          </p:grpSpPr>
          <p:grpSp>
            <p:nvGrpSpPr>
              <p:cNvPr id="140" name="组合 139"/>
              <p:cNvGrpSpPr/>
              <p:nvPr/>
            </p:nvGrpSpPr>
            <p:grpSpPr>
              <a:xfrm>
                <a:off x="1399105" y="3857190"/>
                <a:ext cx="2870123" cy="504024"/>
                <a:chOff x="345016" y="2996952"/>
                <a:chExt cx="2870123" cy="504024"/>
              </a:xfrm>
            </p:grpSpPr>
            <p:grpSp>
              <p:nvGrpSpPr>
                <p:cNvPr id="232" name="组合 231"/>
                <p:cNvGrpSpPr/>
                <p:nvPr/>
              </p:nvGrpSpPr>
              <p:grpSpPr>
                <a:xfrm>
                  <a:off x="345016" y="3212976"/>
                  <a:ext cx="2870123" cy="288000"/>
                  <a:chOff x="381000" y="3212976"/>
                  <a:chExt cx="2870123" cy="288000"/>
                </a:xfrm>
              </p:grpSpPr>
              <p:sp>
                <p:nvSpPr>
                  <p:cNvPr id="250" name="矩形 249"/>
                  <p:cNvSpPr/>
                  <p:nvPr/>
                </p:nvSpPr>
                <p:spPr bwMode="auto">
                  <a:xfrm>
                    <a:off x="381000" y="3212976"/>
                    <a:ext cx="180000" cy="288000"/>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25000" noProof="0" dirty="0">
                        <a:ln>
                          <a:noFill/>
                        </a:ln>
                        <a:solidFill>
                          <a:srgbClr val="FFFFFF"/>
                        </a:solidFill>
                        <a:effectLst/>
                        <a:uLnTx/>
                        <a:uFillTx/>
                        <a:latin typeface="Arial" panose="020B0604020202020204" pitchFamily="34" charset="0"/>
                        <a:ea typeface="宋体" pitchFamily="2" charset="-122"/>
                        <a:cs typeface="+mn-cs"/>
                      </a:rPr>
                      <a:t>0</a:t>
                    </a:r>
                    <a:endParaRPr kumimoji="0" lang="zh-CN" altLang="en-US" sz="1800" b="0" i="0" u="none" strike="noStrike" kern="1200" cap="none" spc="0" normalizeH="0" baseline="-25000" noProof="0" dirty="0">
                      <a:ln>
                        <a:noFill/>
                      </a:ln>
                      <a:solidFill>
                        <a:srgbClr val="FFFFFF"/>
                      </a:solidFill>
                      <a:effectLst/>
                      <a:uLnTx/>
                      <a:uFillTx/>
                      <a:latin typeface="Arial" panose="020B0604020202020204" pitchFamily="34" charset="0"/>
                      <a:ea typeface="宋体" pitchFamily="2" charset="-122"/>
                      <a:cs typeface="+mn-cs"/>
                    </a:endParaRPr>
                  </a:p>
                </p:txBody>
              </p:sp>
              <p:sp>
                <p:nvSpPr>
                  <p:cNvPr id="251" name="矩形 250"/>
                  <p:cNvSpPr/>
                  <p:nvPr/>
                </p:nvSpPr>
                <p:spPr bwMode="auto">
                  <a:xfrm>
                    <a:off x="559589" y="3212976"/>
                    <a:ext cx="180000" cy="288000"/>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25000" noProof="0" dirty="0">
                        <a:ln>
                          <a:noFill/>
                        </a:ln>
                        <a:solidFill>
                          <a:srgbClr val="FFFFFF"/>
                        </a:solidFill>
                        <a:effectLst/>
                        <a:uLnTx/>
                        <a:uFillTx/>
                        <a:latin typeface="Arial" panose="020B0604020202020204" pitchFamily="34" charset="0"/>
                        <a:ea typeface="宋体" pitchFamily="2" charset="-122"/>
                        <a:cs typeface="+mn-cs"/>
                      </a:rPr>
                      <a:t>0</a:t>
                    </a:r>
                    <a:endParaRPr kumimoji="0" lang="zh-CN" altLang="en-US" sz="1800" b="0" i="0" u="none" strike="noStrike" kern="1200" cap="none" spc="0" normalizeH="0" baseline="-25000" noProof="0" dirty="0">
                      <a:ln>
                        <a:noFill/>
                      </a:ln>
                      <a:solidFill>
                        <a:srgbClr val="FFFFFF"/>
                      </a:solidFill>
                      <a:effectLst/>
                      <a:uLnTx/>
                      <a:uFillTx/>
                      <a:latin typeface="Arial" panose="020B0604020202020204" pitchFamily="34" charset="0"/>
                      <a:ea typeface="宋体" pitchFamily="2" charset="-122"/>
                      <a:cs typeface="+mn-cs"/>
                    </a:endParaRPr>
                  </a:p>
                </p:txBody>
              </p:sp>
              <p:sp>
                <p:nvSpPr>
                  <p:cNvPr id="252" name="矩形 251"/>
                  <p:cNvSpPr/>
                  <p:nvPr/>
                </p:nvSpPr>
                <p:spPr bwMode="auto">
                  <a:xfrm>
                    <a:off x="738178" y="3212976"/>
                    <a:ext cx="180000" cy="288000"/>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1" i="0" u="none" strike="noStrike" kern="1200" cap="none" spc="0" normalizeH="0" baseline="-25000" noProof="0" dirty="0">
                        <a:ln>
                          <a:noFill/>
                        </a:ln>
                        <a:solidFill>
                          <a:srgbClr val="FFFFFF"/>
                        </a:solidFill>
                        <a:effectLst/>
                        <a:uLnTx/>
                        <a:uFillTx/>
                        <a:latin typeface="Arial" panose="020B0604020202020204" pitchFamily="34" charset="0"/>
                        <a:ea typeface="宋体" pitchFamily="2" charset="-122"/>
                        <a:cs typeface="+mn-cs"/>
                      </a:rPr>
                      <a:t>0</a:t>
                    </a:r>
                    <a:endParaRPr kumimoji="0" lang="zh-CN" altLang="en-US" sz="1800" b="1" i="0" u="none" strike="noStrike" kern="1200" cap="none" spc="0" normalizeH="0" baseline="-25000" noProof="0" dirty="0">
                      <a:ln>
                        <a:noFill/>
                      </a:ln>
                      <a:solidFill>
                        <a:srgbClr val="FFFFFF"/>
                      </a:solidFill>
                      <a:effectLst/>
                      <a:uLnTx/>
                      <a:uFillTx/>
                      <a:latin typeface="Arial" panose="020B0604020202020204" pitchFamily="34" charset="0"/>
                      <a:ea typeface="宋体" pitchFamily="2" charset="-122"/>
                      <a:cs typeface="+mn-cs"/>
                    </a:endParaRPr>
                  </a:p>
                </p:txBody>
              </p:sp>
              <p:sp>
                <p:nvSpPr>
                  <p:cNvPr id="253" name="矩形 252"/>
                  <p:cNvSpPr/>
                  <p:nvPr/>
                </p:nvSpPr>
                <p:spPr bwMode="auto">
                  <a:xfrm>
                    <a:off x="916767" y="3212976"/>
                    <a:ext cx="180000" cy="288000"/>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1" i="0" u="none" strike="noStrike" kern="1200" cap="none" spc="0" normalizeH="0" baseline="-25000" noProof="0" dirty="0">
                        <a:ln>
                          <a:noFill/>
                        </a:ln>
                        <a:solidFill>
                          <a:srgbClr val="FFFFFF"/>
                        </a:solidFill>
                        <a:effectLst/>
                        <a:uLnTx/>
                        <a:uFillTx/>
                        <a:latin typeface="Arial" panose="020B0604020202020204" pitchFamily="34" charset="0"/>
                        <a:ea typeface="宋体" pitchFamily="2" charset="-122"/>
                        <a:cs typeface="+mn-cs"/>
                      </a:rPr>
                      <a:t>0</a:t>
                    </a:r>
                    <a:endParaRPr kumimoji="0" lang="zh-CN" altLang="en-US" sz="1800" b="1" i="0" u="none" strike="noStrike" kern="1200" cap="none" spc="0" normalizeH="0" baseline="-25000" noProof="0" dirty="0">
                      <a:ln>
                        <a:noFill/>
                      </a:ln>
                      <a:solidFill>
                        <a:srgbClr val="FFFFFF"/>
                      </a:solidFill>
                      <a:effectLst/>
                      <a:uLnTx/>
                      <a:uFillTx/>
                      <a:latin typeface="Arial" panose="020B0604020202020204" pitchFamily="34" charset="0"/>
                      <a:ea typeface="宋体" pitchFamily="2" charset="-122"/>
                      <a:cs typeface="+mn-cs"/>
                    </a:endParaRPr>
                  </a:p>
                </p:txBody>
              </p:sp>
              <p:sp>
                <p:nvSpPr>
                  <p:cNvPr id="254" name="矩形 253"/>
                  <p:cNvSpPr/>
                  <p:nvPr/>
                </p:nvSpPr>
                <p:spPr bwMode="auto">
                  <a:xfrm>
                    <a:off x="1095356" y="3212976"/>
                    <a:ext cx="180000" cy="288000"/>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rPr>
                      <a:t>n</a:t>
                    </a:r>
                    <a:endParaRPr kumimoji="0" lang="zh-CN" altLang="en-US" sz="18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endParaRPr>
                  </a:p>
                </p:txBody>
              </p:sp>
              <p:sp>
                <p:nvSpPr>
                  <p:cNvPr id="255" name="矩形 254"/>
                  <p:cNvSpPr/>
                  <p:nvPr/>
                </p:nvSpPr>
                <p:spPr bwMode="auto">
                  <a:xfrm>
                    <a:off x="1273945" y="3212976"/>
                    <a:ext cx="180000" cy="288000"/>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rPr>
                      <a:t>z</a:t>
                    </a:r>
                    <a:endParaRPr kumimoji="0" lang="zh-CN" altLang="en-US" sz="18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endParaRPr>
                  </a:p>
                </p:txBody>
              </p:sp>
              <p:sp>
                <p:nvSpPr>
                  <p:cNvPr id="256" name="矩形 255"/>
                  <p:cNvSpPr/>
                  <p:nvPr/>
                </p:nvSpPr>
                <p:spPr bwMode="auto">
                  <a:xfrm>
                    <a:off x="1452534" y="3212976"/>
                    <a:ext cx="180000" cy="288000"/>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rPr>
                      <a:t>p</a:t>
                    </a:r>
                    <a:endParaRPr kumimoji="0" lang="zh-CN" altLang="en-US" sz="18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endParaRPr>
                  </a:p>
                </p:txBody>
              </p:sp>
              <p:sp>
                <p:nvSpPr>
                  <p:cNvPr id="257" name="矩形 256"/>
                  <p:cNvSpPr/>
                  <p:nvPr/>
                </p:nvSpPr>
                <p:spPr bwMode="auto">
                  <a:xfrm>
                    <a:off x="1631123" y="3212976"/>
                    <a:ext cx="1620000" cy="288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rPr>
                      <a:t>PCoffset9</a:t>
                    </a:r>
                    <a:endParaRPr kumimoji="0" lang="zh-CN" altLang="en-US" sz="18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endParaRPr>
                  </a:p>
                </p:txBody>
              </p:sp>
            </p:grpSp>
            <p:grpSp>
              <p:nvGrpSpPr>
                <p:cNvPr id="233" name="组合 232"/>
                <p:cNvGrpSpPr/>
                <p:nvPr/>
              </p:nvGrpSpPr>
              <p:grpSpPr>
                <a:xfrm>
                  <a:off x="345016" y="2996952"/>
                  <a:ext cx="2858832" cy="201861"/>
                  <a:chOff x="395536" y="2924976"/>
                  <a:chExt cx="2858832" cy="288000"/>
                </a:xfrm>
              </p:grpSpPr>
              <p:sp>
                <p:nvSpPr>
                  <p:cNvPr id="234" name="矩形 233"/>
                  <p:cNvSpPr/>
                  <p:nvPr/>
                </p:nvSpPr>
                <p:spPr bwMode="auto">
                  <a:xfrm>
                    <a:off x="395536" y="2924976"/>
                    <a:ext cx="180000" cy="288000"/>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0" tIns="0" rIns="0" bIns="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rPr>
                      <a:t>15</a:t>
                    </a:r>
                    <a:endParaRPr kumimoji="0" lang="zh-CN" altLang="en-US" sz="14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endParaRPr>
                  </a:p>
                </p:txBody>
              </p:sp>
              <p:sp>
                <p:nvSpPr>
                  <p:cNvPr id="235" name="矩形 234"/>
                  <p:cNvSpPr/>
                  <p:nvPr/>
                </p:nvSpPr>
                <p:spPr bwMode="auto">
                  <a:xfrm>
                    <a:off x="574125" y="2924976"/>
                    <a:ext cx="180000" cy="288000"/>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0" tIns="0" rIns="0" bIns="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rPr>
                      <a:t>14</a:t>
                    </a:r>
                    <a:endParaRPr kumimoji="0" lang="zh-CN" altLang="en-US" sz="14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endParaRPr>
                  </a:p>
                </p:txBody>
              </p:sp>
              <p:sp>
                <p:nvSpPr>
                  <p:cNvPr id="236" name="矩形 235"/>
                  <p:cNvSpPr/>
                  <p:nvPr/>
                </p:nvSpPr>
                <p:spPr bwMode="auto">
                  <a:xfrm>
                    <a:off x="752714" y="2924976"/>
                    <a:ext cx="180000" cy="288000"/>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0" tIns="0" rIns="0" bIns="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rPr>
                      <a:t>13</a:t>
                    </a:r>
                    <a:endParaRPr kumimoji="0" lang="zh-CN" altLang="en-US" sz="14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endParaRPr>
                  </a:p>
                </p:txBody>
              </p:sp>
              <p:sp>
                <p:nvSpPr>
                  <p:cNvPr id="237" name="矩形 236"/>
                  <p:cNvSpPr/>
                  <p:nvPr/>
                </p:nvSpPr>
                <p:spPr bwMode="auto">
                  <a:xfrm>
                    <a:off x="931303" y="2924976"/>
                    <a:ext cx="180000" cy="288000"/>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0" tIns="0" rIns="0" bIns="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rPr>
                      <a:t>12</a:t>
                    </a:r>
                    <a:endParaRPr kumimoji="0" lang="zh-CN" altLang="en-US" sz="14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endParaRPr>
                  </a:p>
                </p:txBody>
              </p:sp>
              <p:sp>
                <p:nvSpPr>
                  <p:cNvPr id="238" name="矩形 237"/>
                  <p:cNvSpPr/>
                  <p:nvPr/>
                </p:nvSpPr>
                <p:spPr bwMode="auto">
                  <a:xfrm>
                    <a:off x="1109892" y="2924976"/>
                    <a:ext cx="180000" cy="288000"/>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0" tIns="0" rIns="0" bIns="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rPr>
                      <a:t>11</a:t>
                    </a:r>
                    <a:endParaRPr kumimoji="0" lang="zh-CN" altLang="en-US" sz="14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endParaRPr>
                  </a:p>
                </p:txBody>
              </p:sp>
              <p:sp>
                <p:nvSpPr>
                  <p:cNvPr id="239" name="矩形 238"/>
                  <p:cNvSpPr/>
                  <p:nvPr/>
                </p:nvSpPr>
                <p:spPr bwMode="auto">
                  <a:xfrm>
                    <a:off x="1288481" y="2924976"/>
                    <a:ext cx="180000" cy="288000"/>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0" tIns="0" rIns="0" bIns="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rPr>
                      <a:t>10</a:t>
                    </a:r>
                    <a:endParaRPr kumimoji="0" lang="zh-CN" altLang="en-US" sz="14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endParaRPr>
                  </a:p>
                </p:txBody>
              </p:sp>
              <p:sp>
                <p:nvSpPr>
                  <p:cNvPr id="240" name="矩形 239"/>
                  <p:cNvSpPr/>
                  <p:nvPr/>
                </p:nvSpPr>
                <p:spPr bwMode="auto">
                  <a:xfrm>
                    <a:off x="1467070" y="2924976"/>
                    <a:ext cx="180000" cy="288000"/>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0" tIns="0" rIns="0" bIns="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rPr>
                      <a:t>9</a:t>
                    </a:r>
                    <a:endParaRPr kumimoji="0" lang="zh-CN" altLang="en-US" sz="14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endParaRPr>
                  </a:p>
                </p:txBody>
              </p:sp>
              <p:sp>
                <p:nvSpPr>
                  <p:cNvPr id="241" name="矩形 240"/>
                  <p:cNvSpPr/>
                  <p:nvPr/>
                </p:nvSpPr>
                <p:spPr bwMode="auto">
                  <a:xfrm>
                    <a:off x="1645659" y="2924976"/>
                    <a:ext cx="180000" cy="288000"/>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0" tIns="0" rIns="0" bIns="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rPr>
                      <a:t>8</a:t>
                    </a:r>
                    <a:endParaRPr kumimoji="0" lang="zh-CN" altLang="en-US" sz="14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endParaRPr>
                  </a:p>
                </p:txBody>
              </p:sp>
              <p:sp>
                <p:nvSpPr>
                  <p:cNvPr id="242" name="矩形 241"/>
                  <p:cNvSpPr/>
                  <p:nvPr/>
                </p:nvSpPr>
                <p:spPr bwMode="auto">
                  <a:xfrm>
                    <a:off x="1824248" y="2924976"/>
                    <a:ext cx="180000" cy="288000"/>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0" tIns="0" rIns="0" bIns="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rPr>
                      <a:t>7</a:t>
                    </a:r>
                    <a:endParaRPr kumimoji="0" lang="zh-CN" altLang="en-US" sz="14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endParaRPr>
                  </a:p>
                </p:txBody>
              </p:sp>
              <p:sp>
                <p:nvSpPr>
                  <p:cNvPr id="243" name="矩形 242"/>
                  <p:cNvSpPr/>
                  <p:nvPr/>
                </p:nvSpPr>
                <p:spPr bwMode="auto">
                  <a:xfrm>
                    <a:off x="2002837" y="2924976"/>
                    <a:ext cx="180000" cy="288000"/>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0" tIns="0" rIns="0" bIns="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rPr>
                      <a:t>6</a:t>
                    </a:r>
                    <a:endParaRPr kumimoji="0" lang="zh-CN" altLang="en-US" sz="14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endParaRPr>
                  </a:p>
                </p:txBody>
              </p:sp>
              <p:sp>
                <p:nvSpPr>
                  <p:cNvPr id="244" name="矩形 243"/>
                  <p:cNvSpPr/>
                  <p:nvPr/>
                </p:nvSpPr>
                <p:spPr bwMode="auto">
                  <a:xfrm>
                    <a:off x="2181426" y="2924976"/>
                    <a:ext cx="180000" cy="288000"/>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0" tIns="0" rIns="0" bIns="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rPr>
                      <a:t>5</a:t>
                    </a:r>
                    <a:endParaRPr kumimoji="0" lang="zh-CN" altLang="en-US" sz="14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endParaRPr>
                  </a:p>
                </p:txBody>
              </p:sp>
              <p:sp>
                <p:nvSpPr>
                  <p:cNvPr id="245" name="矩形 244"/>
                  <p:cNvSpPr/>
                  <p:nvPr/>
                </p:nvSpPr>
                <p:spPr bwMode="auto">
                  <a:xfrm>
                    <a:off x="2360015" y="2924976"/>
                    <a:ext cx="180000" cy="288000"/>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0" tIns="0" rIns="0" bIns="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rPr>
                      <a:t>4</a:t>
                    </a:r>
                    <a:endParaRPr kumimoji="0" lang="zh-CN" altLang="en-US" sz="14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endParaRPr>
                  </a:p>
                </p:txBody>
              </p:sp>
              <p:sp>
                <p:nvSpPr>
                  <p:cNvPr id="246" name="矩形 245"/>
                  <p:cNvSpPr/>
                  <p:nvPr/>
                </p:nvSpPr>
                <p:spPr bwMode="auto">
                  <a:xfrm>
                    <a:off x="2538604" y="2924976"/>
                    <a:ext cx="180000" cy="288000"/>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0" tIns="0" rIns="0" bIns="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rPr>
                      <a:t>3</a:t>
                    </a:r>
                    <a:endParaRPr kumimoji="0" lang="zh-CN" altLang="en-US" sz="14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endParaRPr>
                  </a:p>
                </p:txBody>
              </p:sp>
              <p:sp>
                <p:nvSpPr>
                  <p:cNvPr id="247" name="矩形 246"/>
                  <p:cNvSpPr/>
                  <p:nvPr/>
                </p:nvSpPr>
                <p:spPr bwMode="auto">
                  <a:xfrm>
                    <a:off x="2717193" y="2924976"/>
                    <a:ext cx="180000" cy="288000"/>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0" tIns="0" rIns="0" bIns="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rPr>
                      <a:t>2</a:t>
                    </a:r>
                    <a:endParaRPr kumimoji="0" lang="zh-CN" altLang="en-US" sz="14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endParaRPr>
                  </a:p>
                </p:txBody>
              </p:sp>
              <p:sp>
                <p:nvSpPr>
                  <p:cNvPr id="248" name="矩形 247"/>
                  <p:cNvSpPr/>
                  <p:nvPr/>
                </p:nvSpPr>
                <p:spPr bwMode="auto">
                  <a:xfrm>
                    <a:off x="2895782" y="2924976"/>
                    <a:ext cx="180000" cy="288000"/>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0" tIns="0" rIns="0" bIns="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rPr>
                      <a:t>1</a:t>
                    </a:r>
                    <a:endParaRPr kumimoji="0" lang="zh-CN" altLang="en-US" sz="14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endParaRPr>
                  </a:p>
                </p:txBody>
              </p:sp>
              <p:sp>
                <p:nvSpPr>
                  <p:cNvPr id="249" name="矩形 248"/>
                  <p:cNvSpPr/>
                  <p:nvPr/>
                </p:nvSpPr>
                <p:spPr bwMode="auto">
                  <a:xfrm>
                    <a:off x="3074368" y="2924976"/>
                    <a:ext cx="180000" cy="288000"/>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0" tIns="0" rIns="0" bIns="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rPr>
                      <a:t>0</a:t>
                    </a:r>
                    <a:endParaRPr kumimoji="0" lang="zh-CN" altLang="en-US" sz="14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endParaRPr>
                  </a:p>
                </p:txBody>
              </p:sp>
            </p:grpSp>
          </p:grpSp>
          <p:grpSp>
            <p:nvGrpSpPr>
              <p:cNvPr id="141" name="组合 140"/>
              <p:cNvGrpSpPr/>
              <p:nvPr/>
            </p:nvGrpSpPr>
            <p:grpSpPr>
              <a:xfrm>
                <a:off x="1399105" y="4388379"/>
                <a:ext cx="2872945" cy="288000"/>
                <a:chOff x="381000" y="3212976"/>
                <a:chExt cx="2872945" cy="288000"/>
              </a:xfrm>
            </p:grpSpPr>
            <p:sp>
              <p:nvSpPr>
                <p:cNvPr id="216" name="矩形 215"/>
                <p:cNvSpPr/>
                <p:nvPr/>
              </p:nvSpPr>
              <p:spPr bwMode="auto">
                <a:xfrm>
                  <a:off x="381000" y="3212976"/>
                  <a:ext cx="180000" cy="288000"/>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25000" noProof="0" dirty="0">
                      <a:ln>
                        <a:noFill/>
                      </a:ln>
                      <a:solidFill>
                        <a:srgbClr val="FFFFFF"/>
                      </a:solidFill>
                      <a:effectLst/>
                      <a:uLnTx/>
                      <a:uFillTx/>
                      <a:latin typeface="Arial" panose="020B0604020202020204" pitchFamily="34" charset="0"/>
                      <a:ea typeface="宋体" pitchFamily="2" charset="-122"/>
                      <a:cs typeface="+mn-cs"/>
                    </a:rPr>
                    <a:t>0</a:t>
                  </a:r>
                  <a:endParaRPr kumimoji="0" lang="zh-CN" altLang="en-US" sz="1800" b="0" i="0" u="none" strike="noStrike" kern="1200" cap="none" spc="0" normalizeH="0" baseline="-25000" noProof="0" dirty="0">
                    <a:ln>
                      <a:noFill/>
                    </a:ln>
                    <a:solidFill>
                      <a:srgbClr val="FFFFFF"/>
                    </a:solidFill>
                    <a:effectLst/>
                    <a:uLnTx/>
                    <a:uFillTx/>
                    <a:latin typeface="Arial" panose="020B0604020202020204" pitchFamily="34" charset="0"/>
                    <a:ea typeface="宋体" pitchFamily="2" charset="-122"/>
                    <a:cs typeface="+mn-cs"/>
                  </a:endParaRPr>
                </a:p>
              </p:txBody>
            </p:sp>
            <p:sp>
              <p:nvSpPr>
                <p:cNvPr id="217" name="矩形 216"/>
                <p:cNvSpPr/>
                <p:nvPr/>
              </p:nvSpPr>
              <p:spPr bwMode="auto">
                <a:xfrm>
                  <a:off x="559589" y="3212976"/>
                  <a:ext cx="180000" cy="288000"/>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25000" noProof="0" dirty="0">
                      <a:ln>
                        <a:noFill/>
                      </a:ln>
                      <a:solidFill>
                        <a:srgbClr val="FFFFFF"/>
                      </a:solidFill>
                      <a:effectLst/>
                      <a:uLnTx/>
                      <a:uFillTx/>
                      <a:latin typeface="Arial" panose="020B0604020202020204" pitchFamily="34" charset="0"/>
                      <a:ea typeface="宋体" pitchFamily="2" charset="-122"/>
                      <a:cs typeface="+mn-cs"/>
                    </a:rPr>
                    <a:t>1</a:t>
                  </a:r>
                  <a:endParaRPr kumimoji="0" lang="zh-CN" altLang="en-US" sz="1800" b="0" i="0" u="none" strike="noStrike" kern="1200" cap="none" spc="0" normalizeH="0" baseline="-25000" noProof="0" dirty="0">
                    <a:ln>
                      <a:noFill/>
                    </a:ln>
                    <a:solidFill>
                      <a:srgbClr val="FFFFFF"/>
                    </a:solidFill>
                    <a:effectLst/>
                    <a:uLnTx/>
                    <a:uFillTx/>
                    <a:latin typeface="Arial" panose="020B0604020202020204" pitchFamily="34" charset="0"/>
                    <a:ea typeface="宋体" pitchFamily="2" charset="-122"/>
                    <a:cs typeface="+mn-cs"/>
                  </a:endParaRPr>
                </a:p>
              </p:txBody>
            </p:sp>
            <p:sp>
              <p:nvSpPr>
                <p:cNvPr id="218" name="矩形 217"/>
                <p:cNvSpPr/>
                <p:nvPr/>
              </p:nvSpPr>
              <p:spPr bwMode="auto">
                <a:xfrm>
                  <a:off x="738178" y="3212976"/>
                  <a:ext cx="180000" cy="288000"/>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1" i="0" u="none" strike="noStrike" kern="1200" cap="none" spc="0" normalizeH="0" baseline="-25000" noProof="0" dirty="0">
                      <a:ln>
                        <a:noFill/>
                      </a:ln>
                      <a:solidFill>
                        <a:srgbClr val="FFFFFF"/>
                      </a:solidFill>
                      <a:effectLst/>
                      <a:uLnTx/>
                      <a:uFillTx/>
                      <a:latin typeface="Arial" panose="020B0604020202020204" pitchFamily="34" charset="0"/>
                      <a:ea typeface="宋体" pitchFamily="2" charset="-122"/>
                      <a:cs typeface="+mn-cs"/>
                    </a:rPr>
                    <a:t>0</a:t>
                  </a:r>
                  <a:endParaRPr kumimoji="0" lang="zh-CN" altLang="en-US" sz="1800" b="1" i="0" u="none" strike="noStrike" kern="1200" cap="none" spc="0" normalizeH="0" baseline="-25000" noProof="0" dirty="0">
                    <a:ln>
                      <a:noFill/>
                    </a:ln>
                    <a:solidFill>
                      <a:srgbClr val="FFFFFF"/>
                    </a:solidFill>
                    <a:effectLst/>
                    <a:uLnTx/>
                    <a:uFillTx/>
                    <a:latin typeface="Arial" panose="020B0604020202020204" pitchFamily="34" charset="0"/>
                    <a:ea typeface="宋体" pitchFamily="2" charset="-122"/>
                    <a:cs typeface="+mn-cs"/>
                  </a:endParaRPr>
                </a:p>
              </p:txBody>
            </p:sp>
            <p:sp>
              <p:nvSpPr>
                <p:cNvPr id="219" name="矩形 218"/>
                <p:cNvSpPr/>
                <p:nvPr/>
              </p:nvSpPr>
              <p:spPr bwMode="auto">
                <a:xfrm>
                  <a:off x="916767" y="3212976"/>
                  <a:ext cx="180000" cy="288000"/>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1" i="0" u="none" strike="noStrike" kern="1200" cap="none" spc="0" normalizeH="0" baseline="-25000" noProof="0" dirty="0">
                      <a:ln>
                        <a:noFill/>
                      </a:ln>
                      <a:solidFill>
                        <a:srgbClr val="FFFFFF"/>
                      </a:solidFill>
                      <a:effectLst/>
                      <a:uLnTx/>
                      <a:uFillTx/>
                      <a:latin typeface="Arial" panose="020B0604020202020204" pitchFamily="34" charset="0"/>
                      <a:ea typeface="宋体" pitchFamily="2" charset="-122"/>
                      <a:cs typeface="+mn-cs"/>
                    </a:rPr>
                    <a:t>0</a:t>
                  </a:r>
                  <a:endParaRPr kumimoji="0" lang="zh-CN" altLang="en-US" sz="1800" b="1" i="0" u="none" strike="noStrike" kern="1200" cap="none" spc="0" normalizeH="0" baseline="-25000" noProof="0" dirty="0">
                    <a:ln>
                      <a:noFill/>
                    </a:ln>
                    <a:solidFill>
                      <a:srgbClr val="FFFFFF"/>
                    </a:solidFill>
                    <a:effectLst/>
                    <a:uLnTx/>
                    <a:uFillTx/>
                    <a:latin typeface="Arial" panose="020B0604020202020204" pitchFamily="34" charset="0"/>
                    <a:ea typeface="宋体" pitchFamily="2" charset="-122"/>
                    <a:cs typeface="+mn-cs"/>
                  </a:endParaRPr>
                </a:p>
              </p:txBody>
            </p:sp>
            <p:sp>
              <p:nvSpPr>
                <p:cNvPr id="220" name="矩形 219"/>
                <p:cNvSpPr/>
                <p:nvPr/>
              </p:nvSpPr>
              <p:spPr bwMode="auto">
                <a:xfrm>
                  <a:off x="1095356" y="3212976"/>
                  <a:ext cx="180000" cy="288000"/>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1" i="0" u="none" strike="noStrike" kern="1200" cap="none" spc="0" normalizeH="0" baseline="-25000" noProof="0" dirty="0">
                      <a:ln>
                        <a:noFill/>
                      </a:ln>
                      <a:solidFill>
                        <a:srgbClr val="FFFFFF"/>
                      </a:solidFill>
                      <a:effectLst/>
                      <a:uLnTx/>
                      <a:uFillTx/>
                      <a:latin typeface="Arial" panose="020B0604020202020204" pitchFamily="34" charset="0"/>
                      <a:ea typeface="宋体" pitchFamily="2" charset="-122"/>
                      <a:cs typeface="+mn-cs"/>
                    </a:rPr>
                    <a:t>1</a:t>
                  </a:r>
                  <a:endParaRPr kumimoji="0" lang="zh-CN" altLang="en-US" sz="1800" b="1" i="0" u="none" strike="noStrike" kern="1200" cap="none" spc="0" normalizeH="0" baseline="-25000" noProof="0" dirty="0">
                    <a:ln>
                      <a:noFill/>
                    </a:ln>
                    <a:solidFill>
                      <a:srgbClr val="FFFFFF"/>
                    </a:solidFill>
                    <a:effectLst/>
                    <a:uLnTx/>
                    <a:uFillTx/>
                    <a:latin typeface="Arial" panose="020B0604020202020204" pitchFamily="34" charset="0"/>
                    <a:ea typeface="宋体" pitchFamily="2" charset="-122"/>
                    <a:cs typeface="+mn-cs"/>
                  </a:endParaRPr>
                </a:p>
              </p:txBody>
            </p:sp>
            <p:sp>
              <p:nvSpPr>
                <p:cNvPr id="221" name="矩形 220"/>
                <p:cNvSpPr/>
                <p:nvPr/>
              </p:nvSpPr>
              <p:spPr bwMode="auto">
                <a:xfrm>
                  <a:off x="1273945" y="3212976"/>
                  <a:ext cx="1980000" cy="288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rPr>
                    <a:t>PCoffset11</a:t>
                  </a:r>
                  <a:endParaRPr kumimoji="0" lang="zh-CN" altLang="en-US" sz="18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endParaRPr>
                </a:p>
              </p:txBody>
            </p:sp>
          </p:grpSp>
          <p:grpSp>
            <p:nvGrpSpPr>
              <p:cNvPr id="142" name="组合 141"/>
              <p:cNvGrpSpPr/>
              <p:nvPr/>
            </p:nvGrpSpPr>
            <p:grpSpPr>
              <a:xfrm>
                <a:off x="1399105" y="4703544"/>
                <a:ext cx="2858832" cy="288000"/>
                <a:chOff x="381000" y="3212976"/>
                <a:chExt cx="2858832" cy="288000"/>
              </a:xfrm>
            </p:grpSpPr>
            <p:sp>
              <p:nvSpPr>
                <p:cNvPr id="200" name="矩形 199"/>
                <p:cNvSpPr/>
                <p:nvPr/>
              </p:nvSpPr>
              <p:spPr bwMode="auto">
                <a:xfrm>
                  <a:off x="381000" y="3212976"/>
                  <a:ext cx="180000" cy="288000"/>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25000" noProof="0" dirty="0">
                      <a:ln>
                        <a:noFill/>
                      </a:ln>
                      <a:solidFill>
                        <a:srgbClr val="FFFFFF"/>
                      </a:solidFill>
                      <a:effectLst/>
                      <a:uLnTx/>
                      <a:uFillTx/>
                      <a:latin typeface="Arial" panose="020B0604020202020204" pitchFamily="34" charset="0"/>
                      <a:ea typeface="宋体" pitchFamily="2" charset="-122"/>
                      <a:cs typeface="+mn-cs"/>
                    </a:rPr>
                    <a:t>0</a:t>
                  </a:r>
                  <a:endParaRPr kumimoji="0" lang="zh-CN" altLang="en-US" sz="1800" b="0" i="0" u="none" strike="noStrike" kern="1200" cap="none" spc="0" normalizeH="0" baseline="-25000" noProof="0" dirty="0">
                    <a:ln>
                      <a:noFill/>
                    </a:ln>
                    <a:solidFill>
                      <a:srgbClr val="FFFFFF"/>
                    </a:solidFill>
                    <a:effectLst/>
                    <a:uLnTx/>
                    <a:uFillTx/>
                    <a:latin typeface="Arial" panose="020B0604020202020204" pitchFamily="34" charset="0"/>
                    <a:ea typeface="宋体" pitchFamily="2" charset="-122"/>
                    <a:cs typeface="+mn-cs"/>
                  </a:endParaRPr>
                </a:p>
              </p:txBody>
            </p:sp>
            <p:sp>
              <p:nvSpPr>
                <p:cNvPr id="201" name="矩形 200"/>
                <p:cNvSpPr/>
                <p:nvPr/>
              </p:nvSpPr>
              <p:spPr bwMode="auto">
                <a:xfrm>
                  <a:off x="559589" y="3212976"/>
                  <a:ext cx="180000" cy="288000"/>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25000" noProof="0" dirty="0">
                      <a:ln>
                        <a:noFill/>
                      </a:ln>
                      <a:solidFill>
                        <a:srgbClr val="FFFFFF"/>
                      </a:solidFill>
                      <a:effectLst/>
                      <a:uLnTx/>
                      <a:uFillTx/>
                      <a:latin typeface="Arial" panose="020B0604020202020204" pitchFamily="34" charset="0"/>
                      <a:ea typeface="宋体" pitchFamily="2" charset="-122"/>
                      <a:cs typeface="+mn-cs"/>
                    </a:rPr>
                    <a:t>1</a:t>
                  </a:r>
                  <a:endParaRPr kumimoji="0" lang="zh-CN" altLang="en-US" sz="1800" b="0" i="0" u="none" strike="noStrike" kern="1200" cap="none" spc="0" normalizeH="0" baseline="-25000" noProof="0" dirty="0">
                    <a:ln>
                      <a:noFill/>
                    </a:ln>
                    <a:solidFill>
                      <a:srgbClr val="FFFFFF"/>
                    </a:solidFill>
                    <a:effectLst/>
                    <a:uLnTx/>
                    <a:uFillTx/>
                    <a:latin typeface="Arial" panose="020B0604020202020204" pitchFamily="34" charset="0"/>
                    <a:ea typeface="宋体" pitchFamily="2" charset="-122"/>
                    <a:cs typeface="+mn-cs"/>
                  </a:endParaRPr>
                </a:p>
              </p:txBody>
            </p:sp>
            <p:sp>
              <p:nvSpPr>
                <p:cNvPr id="202" name="矩形 201"/>
                <p:cNvSpPr/>
                <p:nvPr/>
              </p:nvSpPr>
              <p:spPr bwMode="auto">
                <a:xfrm>
                  <a:off x="738178" y="3212976"/>
                  <a:ext cx="180000" cy="288000"/>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1" i="0" u="none" strike="noStrike" kern="1200" cap="none" spc="0" normalizeH="0" baseline="-25000" noProof="0" dirty="0">
                      <a:ln>
                        <a:noFill/>
                      </a:ln>
                      <a:solidFill>
                        <a:srgbClr val="FFFFFF"/>
                      </a:solidFill>
                      <a:effectLst/>
                      <a:uLnTx/>
                      <a:uFillTx/>
                      <a:latin typeface="Arial" panose="020B0604020202020204" pitchFamily="34" charset="0"/>
                      <a:ea typeface="宋体" pitchFamily="2" charset="-122"/>
                      <a:cs typeface="+mn-cs"/>
                    </a:rPr>
                    <a:t>0</a:t>
                  </a:r>
                  <a:endParaRPr kumimoji="0" lang="zh-CN" altLang="en-US" sz="1800" b="1" i="0" u="none" strike="noStrike" kern="1200" cap="none" spc="0" normalizeH="0" baseline="-25000" noProof="0" dirty="0">
                    <a:ln>
                      <a:noFill/>
                    </a:ln>
                    <a:solidFill>
                      <a:srgbClr val="FFFFFF"/>
                    </a:solidFill>
                    <a:effectLst/>
                    <a:uLnTx/>
                    <a:uFillTx/>
                    <a:latin typeface="Arial" panose="020B0604020202020204" pitchFamily="34" charset="0"/>
                    <a:ea typeface="宋体" pitchFamily="2" charset="-122"/>
                    <a:cs typeface="+mn-cs"/>
                  </a:endParaRPr>
                </a:p>
              </p:txBody>
            </p:sp>
            <p:sp>
              <p:nvSpPr>
                <p:cNvPr id="203" name="矩形 202"/>
                <p:cNvSpPr/>
                <p:nvPr/>
              </p:nvSpPr>
              <p:spPr bwMode="auto">
                <a:xfrm>
                  <a:off x="916767" y="3212976"/>
                  <a:ext cx="180000" cy="288000"/>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1" i="0" u="none" strike="noStrike" kern="1200" cap="none" spc="0" normalizeH="0" baseline="-25000" noProof="0" dirty="0">
                      <a:ln>
                        <a:noFill/>
                      </a:ln>
                      <a:solidFill>
                        <a:srgbClr val="FFFFFF"/>
                      </a:solidFill>
                      <a:effectLst/>
                      <a:uLnTx/>
                      <a:uFillTx/>
                      <a:latin typeface="Arial" panose="020B0604020202020204" pitchFamily="34" charset="0"/>
                      <a:ea typeface="宋体" pitchFamily="2" charset="-122"/>
                      <a:cs typeface="+mn-cs"/>
                    </a:rPr>
                    <a:t>0</a:t>
                  </a:r>
                  <a:endParaRPr kumimoji="0" lang="zh-CN" altLang="en-US" sz="1800" b="1" i="0" u="none" strike="noStrike" kern="1200" cap="none" spc="0" normalizeH="0" baseline="-25000" noProof="0" dirty="0">
                    <a:ln>
                      <a:noFill/>
                    </a:ln>
                    <a:solidFill>
                      <a:srgbClr val="FFFFFF"/>
                    </a:solidFill>
                    <a:effectLst/>
                    <a:uLnTx/>
                    <a:uFillTx/>
                    <a:latin typeface="Arial" panose="020B0604020202020204" pitchFamily="34" charset="0"/>
                    <a:ea typeface="宋体" pitchFamily="2" charset="-122"/>
                    <a:cs typeface="+mn-cs"/>
                  </a:endParaRPr>
                </a:p>
              </p:txBody>
            </p:sp>
            <p:sp>
              <p:nvSpPr>
                <p:cNvPr id="204" name="矩形 203"/>
                <p:cNvSpPr/>
                <p:nvPr/>
              </p:nvSpPr>
              <p:spPr bwMode="auto">
                <a:xfrm>
                  <a:off x="1095356" y="3212976"/>
                  <a:ext cx="180000" cy="288000"/>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1" i="0" u="none" strike="noStrike" kern="1200" cap="none" spc="0" normalizeH="0" baseline="-25000" noProof="0" dirty="0">
                      <a:ln>
                        <a:noFill/>
                      </a:ln>
                      <a:solidFill>
                        <a:srgbClr val="FFFFFF"/>
                      </a:solidFill>
                      <a:effectLst/>
                      <a:uLnTx/>
                      <a:uFillTx/>
                      <a:latin typeface="Arial" panose="020B0604020202020204" pitchFamily="34" charset="0"/>
                      <a:ea typeface="宋体" pitchFamily="2" charset="-122"/>
                      <a:cs typeface="+mn-cs"/>
                    </a:rPr>
                    <a:t>0</a:t>
                  </a:r>
                  <a:endParaRPr kumimoji="0" lang="zh-CN" altLang="en-US" sz="1800" b="1" i="0" u="none" strike="noStrike" kern="1200" cap="none" spc="0" normalizeH="0" baseline="-25000" noProof="0" dirty="0">
                    <a:ln>
                      <a:noFill/>
                    </a:ln>
                    <a:solidFill>
                      <a:srgbClr val="FFFFFF"/>
                    </a:solidFill>
                    <a:effectLst/>
                    <a:uLnTx/>
                    <a:uFillTx/>
                    <a:latin typeface="Arial" panose="020B0604020202020204" pitchFamily="34" charset="0"/>
                    <a:ea typeface="宋体" pitchFamily="2" charset="-122"/>
                    <a:cs typeface="+mn-cs"/>
                  </a:endParaRPr>
                </a:p>
              </p:txBody>
            </p:sp>
            <p:sp>
              <p:nvSpPr>
                <p:cNvPr id="205" name="矩形 204"/>
                <p:cNvSpPr/>
                <p:nvPr/>
              </p:nvSpPr>
              <p:spPr bwMode="auto">
                <a:xfrm>
                  <a:off x="1273945" y="3212976"/>
                  <a:ext cx="180000" cy="288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rPr>
                    <a:t>0</a:t>
                  </a:r>
                  <a:endParaRPr kumimoji="0" lang="zh-CN" altLang="en-US" sz="18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endParaRPr>
                </a:p>
              </p:txBody>
            </p:sp>
            <p:sp>
              <p:nvSpPr>
                <p:cNvPr id="206" name="矩形 205"/>
                <p:cNvSpPr/>
                <p:nvPr/>
              </p:nvSpPr>
              <p:spPr bwMode="auto">
                <a:xfrm>
                  <a:off x="1452534" y="3212976"/>
                  <a:ext cx="180000" cy="288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rPr>
                    <a:t>0</a:t>
                  </a:r>
                  <a:endParaRPr kumimoji="0" lang="zh-CN" altLang="en-US" sz="18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endParaRPr>
                </a:p>
              </p:txBody>
            </p:sp>
            <p:sp>
              <p:nvSpPr>
                <p:cNvPr id="207" name="矩形 206"/>
                <p:cNvSpPr/>
                <p:nvPr/>
              </p:nvSpPr>
              <p:spPr bwMode="auto">
                <a:xfrm>
                  <a:off x="1631123" y="3212976"/>
                  <a:ext cx="540000" cy="288000"/>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25000" noProof="0" dirty="0" err="1">
                      <a:ln>
                        <a:noFill/>
                      </a:ln>
                      <a:solidFill>
                        <a:srgbClr val="000000"/>
                      </a:solidFill>
                      <a:effectLst/>
                      <a:uLnTx/>
                      <a:uFillTx/>
                      <a:latin typeface="Arial" panose="020B0604020202020204" pitchFamily="34" charset="0"/>
                      <a:ea typeface="宋体" pitchFamily="2" charset="-122"/>
                      <a:cs typeface="+mn-cs"/>
                    </a:rPr>
                    <a:t>BaseR</a:t>
                  </a:r>
                  <a:endParaRPr kumimoji="0" lang="zh-CN" altLang="en-US" sz="18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endParaRPr>
                </a:p>
              </p:txBody>
            </p:sp>
            <p:sp>
              <p:nvSpPr>
                <p:cNvPr id="210" name="矩形 209"/>
                <p:cNvSpPr/>
                <p:nvPr/>
              </p:nvSpPr>
              <p:spPr bwMode="auto">
                <a:xfrm>
                  <a:off x="2166890" y="3212976"/>
                  <a:ext cx="180000" cy="288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rPr>
                    <a:t>0</a:t>
                  </a:r>
                  <a:endParaRPr kumimoji="0" lang="zh-CN" altLang="en-US" sz="18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endParaRPr>
                </a:p>
              </p:txBody>
            </p:sp>
            <p:sp>
              <p:nvSpPr>
                <p:cNvPr id="211" name="矩形 210"/>
                <p:cNvSpPr/>
                <p:nvPr/>
              </p:nvSpPr>
              <p:spPr bwMode="auto">
                <a:xfrm>
                  <a:off x="2345479" y="3212976"/>
                  <a:ext cx="180000" cy="288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rPr>
                    <a:t>0</a:t>
                  </a:r>
                  <a:endParaRPr kumimoji="0" lang="zh-CN" altLang="en-US" sz="18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endParaRPr>
                </a:p>
              </p:txBody>
            </p:sp>
            <p:sp>
              <p:nvSpPr>
                <p:cNvPr id="212" name="矩形 211"/>
                <p:cNvSpPr/>
                <p:nvPr/>
              </p:nvSpPr>
              <p:spPr bwMode="auto">
                <a:xfrm>
                  <a:off x="2524068" y="3212976"/>
                  <a:ext cx="180000" cy="288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rPr>
                    <a:t>0</a:t>
                  </a:r>
                  <a:endParaRPr kumimoji="0" lang="zh-CN" altLang="en-US" sz="18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endParaRPr>
                </a:p>
              </p:txBody>
            </p:sp>
            <p:sp>
              <p:nvSpPr>
                <p:cNvPr id="213" name="矩形 212"/>
                <p:cNvSpPr/>
                <p:nvPr/>
              </p:nvSpPr>
              <p:spPr bwMode="auto">
                <a:xfrm>
                  <a:off x="2702657" y="3212976"/>
                  <a:ext cx="180000" cy="288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rPr>
                    <a:t>0</a:t>
                  </a:r>
                  <a:endParaRPr kumimoji="0" lang="zh-CN" altLang="en-US" sz="18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endParaRPr>
                </a:p>
              </p:txBody>
            </p:sp>
            <p:sp>
              <p:nvSpPr>
                <p:cNvPr id="214" name="矩形 213"/>
                <p:cNvSpPr/>
                <p:nvPr/>
              </p:nvSpPr>
              <p:spPr bwMode="auto">
                <a:xfrm>
                  <a:off x="2881246" y="3212976"/>
                  <a:ext cx="180000" cy="288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rPr>
                    <a:t>0</a:t>
                  </a:r>
                  <a:endParaRPr kumimoji="0" lang="zh-CN" altLang="en-US" sz="18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endParaRPr>
                </a:p>
              </p:txBody>
            </p:sp>
            <p:sp>
              <p:nvSpPr>
                <p:cNvPr id="215" name="矩形 214"/>
                <p:cNvSpPr/>
                <p:nvPr/>
              </p:nvSpPr>
              <p:spPr bwMode="auto">
                <a:xfrm>
                  <a:off x="3059832" y="3212976"/>
                  <a:ext cx="180000" cy="288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rPr>
                    <a:t>0</a:t>
                  </a:r>
                  <a:endParaRPr kumimoji="0" lang="zh-CN" altLang="en-US" sz="18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endParaRPr>
                </a:p>
              </p:txBody>
            </p:sp>
          </p:grpSp>
          <p:grpSp>
            <p:nvGrpSpPr>
              <p:cNvPr id="143" name="组合 142"/>
              <p:cNvGrpSpPr/>
              <p:nvPr/>
            </p:nvGrpSpPr>
            <p:grpSpPr>
              <a:xfrm>
                <a:off x="1399105" y="5018709"/>
                <a:ext cx="2858832" cy="288000"/>
                <a:chOff x="381000" y="3212976"/>
                <a:chExt cx="2858832" cy="288000"/>
              </a:xfrm>
            </p:grpSpPr>
            <p:sp>
              <p:nvSpPr>
                <p:cNvPr id="184" name="矩形 183"/>
                <p:cNvSpPr/>
                <p:nvPr/>
              </p:nvSpPr>
              <p:spPr bwMode="auto">
                <a:xfrm>
                  <a:off x="381000" y="3212976"/>
                  <a:ext cx="180000" cy="288000"/>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25000" noProof="0" dirty="0">
                      <a:ln>
                        <a:noFill/>
                      </a:ln>
                      <a:solidFill>
                        <a:srgbClr val="FFFFFF"/>
                      </a:solidFill>
                      <a:effectLst/>
                      <a:uLnTx/>
                      <a:uFillTx/>
                      <a:latin typeface="Arial" panose="020B0604020202020204" pitchFamily="34" charset="0"/>
                      <a:ea typeface="宋体" pitchFamily="2" charset="-122"/>
                      <a:cs typeface="+mn-cs"/>
                    </a:rPr>
                    <a:t>1</a:t>
                  </a:r>
                  <a:endParaRPr kumimoji="0" lang="zh-CN" altLang="en-US" sz="1800" b="0" i="0" u="none" strike="noStrike" kern="1200" cap="none" spc="0" normalizeH="0" baseline="-25000" noProof="0" dirty="0">
                    <a:ln>
                      <a:noFill/>
                    </a:ln>
                    <a:solidFill>
                      <a:srgbClr val="FFFFFF"/>
                    </a:solidFill>
                    <a:effectLst/>
                    <a:uLnTx/>
                    <a:uFillTx/>
                    <a:latin typeface="Arial" panose="020B0604020202020204" pitchFamily="34" charset="0"/>
                    <a:ea typeface="宋体" pitchFamily="2" charset="-122"/>
                    <a:cs typeface="+mn-cs"/>
                  </a:endParaRPr>
                </a:p>
              </p:txBody>
            </p:sp>
            <p:sp>
              <p:nvSpPr>
                <p:cNvPr id="185" name="矩形 184"/>
                <p:cNvSpPr/>
                <p:nvPr/>
              </p:nvSpPr>
              <p:spPr bwMode="auto">
                <a:xfrm>
                  <a:off x="559589" y="3212976"/>
                  <a:ext cx="180000" cy="288000"/>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25000" noProof="0" dirty="0">
                      <a:ln>
                        <a:noFill/>
                      </a:ln>
                      <a:solidFill>
                        <a:srgbClr val="FFFFFF"/>
                      </a:solidFill>
                      <a:effectLst/>
                      <a:uLnTx/>
                      <a:uFillTx/>
                      <a:latin typeface="Arial" panose="020B0604020202020204" pitchFamily="34" charset="0"/>
                      <a:ea typeface="宋体" pitchFamily="2" charset="-122"/>
                      <a:cs typeface="+mn-cs"/>
                    </a:rPr>
                    <a:t>0</a:t>
                  </a:r>
                  <a:endParaRPr kumimoji="0" lang="zh-CN" altLang="en-US" sz="1800" b="0" i="0" u="none" strike="noStrike" kern="1200" cap="none" spc="0" normalizeH="0" baseline="-25000" noProof="0" dirty="0">
                    <a:ln>
                      <a:noFill/>
                    </a:ln>
                    <a:solidFill>
                      <a:srgbClr val="FFFFFF"/>
                    </a:solidFill>
                    <a:effectLst/>
                    <a:uLnTx/>
                    <a:uFillTx/>
                    <a:latin typeface="Arial" panose="020B0604020202020204" pitchFamily="34" charset="0"/>
                    <a:ea typeface="宋体" pitchFamily="2" charset="-122"/>
                    <a:cs typeface="+mn-cs"/>
                  </a:endParaRPr>
                </a:p>
              </p:txBody>
            </p:sp>
            <p:sp>
              <p:nvSpPr>
                <p:cNvPr id="186" name="矩形 185"/>
                <p:cNvSpPr/>
                <p:nvPr/>
              </p:nvSpPr>
              <p:spPr bwMode="auto">
                <a:xfrm>
                  <a:off x="738178" y="3212976"/>
                  <a:ext cx="180000" cy="288000"/>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1" i="0" u="none" strike="noStrike" kern="1200" cap="none" spc="0" normalizeH="0" baseline="-25000" noProof="0" dirty="0">
                      <a:ln>
                        <a:noFill/>
                      </a:ln>
                      <a:solidFill>
                        <a:srgbClr val="FFFFFF"/>
                      </a:solidFill>
                      <a:effectLst/>
                      <a:uLnTx/>
                      <a:uFillTx/>
                      <a:latin typeface="Arial" panose="020B0604020202020204" pitchFamily="34" charset="0"/>
                      <a:ea typeface="宋体" pitchFamily="2" charset="-122"/>
                      <a:cs typeface="+mn-cs"/>
                    </a:rPr>
                    <a:t>0</a:t>
                  </a:r>
                  <a:endParaRPr kumimoji="0" lang="zh-CN" altLang="en-US" sz="1800" b="1" i="0" u="none" strike="noStrike" kern="1200" cap="none" spc="0" normalizeH="0" baseline="-25000" noProof="0" dirty="0">
                    <a:ln>
                      <a:noFill/>
                    </a:ln>
                    <a:solidFill>
                      <a:srgbClr val="FFFFFF"/>
                    </a:solidFill>
                    <a:effectLst/>
                    <a:uLnTx/>
                    <a:uFillTx/>
                    <a:latin typeface="Arial" panose="020B0604020202020204" pitchFamily="34" charset="0"/>
                    <a:ea typeface="宋体" pitchFamily="2" charset="-122"/>
                    <a:cs typeface="+mn-cs"/>
                  </a:endParaRPr>
                </a:p>
              </p:txBody>
            </p:sp>
            <p:sp>
              <p:nvSpPr>
                <p:cNvPr id="187" name="矩形 186"/>
                <p:cNvSpPr/>
                <p:nvPr/>
              </p:nvSpPr>
              <p:spPr bwMode="auto">
                <a:xfrm>
                  <a:off x="916767" y="3212976"/>
                  <a:ext cx="180000" cy="288000"/>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1" i="0" u="none" strike="noStrike" kern="1200" cap="none" spc="0" normalizeH="0" baseline="-25000" noProof="0" dirty="0">
                      <a:ln>
                        <a:noFill/>
                      </a:ln>
                      <a:solidFill>
                        <a:srgbClr val="FFFFFF"/>
                      </a:solidFill>
                      <a:effectLst/>
                      <a:uLnTx/>
                      <a:uFillTx/>
                      <a:latin typeface="Arial" panose="020B0604020202020204" pitchFamily="34" charset="0"/>
                      <a:ea typeface="宋体" pitchFamily="2" charset="-122"/>
                      <a:cs typeface="+mn-cs"/>
                    </a:rPr>
                    <a:t>0</a:t>
                  </a:r>
                  <a:endParaRPr kumimoji="0" lang="zh-CN" altLang="en-US" sz="1800" b="1" i="0" u="none" strike="noStrike" kern="1200" cap="none" spc="0" normalizeH="0" baseline="-25000" noProof="0" dirty="0">
                    <a:ln>
                      <a:noFill/>
                    </a:ln>
                    <a:solidFill>
                      <a:srgbClr val="FFFFFF"/>
                    </a:solidFill>
                    <a:effectLst/>
                    <a:uLnTx/>
                    <a:uFillTx/>
                    <a:latin typeface="Arial" panose="020B0604020202020204" pitchFamily="34" charset="0"/>
                    <a:ea typeface="宋体" pitchFamily="2" charset="-122"/>
                    <a:cs typeface="+mn-cs"/>
                  </a:endParaRPr>
                </a:p>
              </p:txBody>
            </p:sp>
            <p:sp>
              <p:nvSpPr>
                <p:cNvPr id="188" name="矩形 187"/>
                <p:cNvSpPr/>
                <p:nvPr/>
              </p:nvSpPr>
              <p:spPr bwMode="auto">
                <a:xfrm>
                  <a:off x="1095356" y="3212976"/>
                  <a:ext cx="180000" cy="288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rPr>
                    <a:t>0</a:t>
                  </a:r>
                  <a:endParaRPr kumimoji="0" lang="zh-CN" altLang="en-US" sz="18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endParaRPr>
                </a:p>
              </p:txBody>
            </p:sp>
            <p:sp>
              <p:nvSpPr>
                <p:cNvPr id="189" name="矩形 188"/>
                <p:cNvSpPr/>
                <p:nvPr/>
              </p:nvSpPr>
              <p:spPr bwMode="auto">
                <a:xfrm>
                  <a:off x="1273945" y="3212976"/>
                  <a:ext cx="180000" cy="288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rPr>
                    <a:t>0</a:t>
                  </a:r>
                  <a:endParaRPr kumimoji="0" lang="zh-CN" altLang="en-US" sz="18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endParaRPr>
                </a:p>
              </p:txBody>
            </p:sp>
            <p:sp>
              <p:nvSpPr>
                <p:cNvPr id="190" name="矩形 189"/>
                <p:cNvSpPr/>
                <p:nvPr/>
              </p:nvSpPr>
              <p:spPr bwMode="auto">
                <a:xfrm>
                  <a:off x="1452534" y="3212976"/>
                  <a:ext cx="180000" cy="288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rPr>
                    <a:t>0</a:t>
                  </a:r>
                  <a:endParaRPr kumimoji="0" lang="zh-CN" altLang="en-US" sz="18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endParaRPr>
                </a:p>
              </p:txBody>
            </p:sp>
            <p:sp>
              <p:nvSpPr>
                <p:cNvPr id="191" name="矩形 190"/>
                <p:cNvSpPr/>
                <p:nvPr/>
              </p:nvSpPr>
              <p:spPr bwMode="auto">
                <a:xfrm>
                  <a:off x="1631123" y="3212976"/>
                  <a:ext cx="180000" cy="288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rPr>
                    <a:t>0</a:t>
                  </a:r>
                  <a:endParaRPr kumimoji="0" lang="zh-CN" altLang="en-US" sz="18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endParaRPr>
                </a:p>
              </p:txBody>
            </p:sp>
            <p:sp>
              <p:nvSpPr>
                <p:cNvPr id="192" name="矩形 191"/>
                <p:cNvSpPr/>
                <p:nvPr/>
              </p:nvSpPr>
              <p:spPr bwMode="auto">
                <a:xfrm>
                  <a:off x="1809712" y="3212976"/>
                  <a:ext cx="180000" cy="288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rPr>
                    <a:t>0</a:t>
                  </a:r>
                  <a:endParaRPr kumimoji="0" lang="zh-CN" altLang="en-US" sz="18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endParaRPr>
                </a:p>
              </p:txBody>
            </p:sp>
            <p:sp>
              <p:nvSpPr>
                <p:cNvPr id="193" name="矩形 192"/>
                <p:cNvSpPr/>
                <p:nvPr/>
              </p:nvSpPr>
              <p:spPr bwMode="auto">
                <a:xfrm>
                  <a:off x="1988301" y="3212976"/>
                  <a:ext cx="180000" cy="288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rPr>
                    <a:t>0</a:t>
                  </a:r>
                  <a:endParaRPr kumimoji="0" lang="zh-CN" altLang="en-US" sz="18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endParaRPr>
                </a:p>
              </p:txBody>
            </p:sp>
            <p:sp>
              <p:nvSpPr>
                <p:cNvPr id="194" name="矩形 193"/>
                <p:cNvSpPr/>
                <p:nvPr/>
              </p:nvSpPr>
              <p:spPr bwMode="auto">
                <a:xfrm>
                  <a:off x="2166890" y="3212976"/>
                  <a:ext cx="180000" cy="288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rPr>
                    <a:t>0</a:t>
                  </a:r>
                  <a:endParaRPr kumimoji="0" lang="zh-CN" altLang="en-US" sz="18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endParaRPr>
                </a:p>
              </p:txBody>
            </p:sp>
            <p:sp>
              <p:nvSpPr>
                <p:cNvPr id="195" name="矩形 194"/>
                <p:cNvSpPr/>
                <p:nvPr/>
              </p:nvSpPr>
              <p:spPr bwMode="auto">
                <a:xfrm>
                  <a:off x="2345479" y="3212976"/>
                  <a:ext cx="180000" cy="288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rPr>
                    <a:t>0</a:t>
                  </a:r>
                  <a:endParaRPr kumimoji="0" lang="zh-CN" altLang="en-US" sz="18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endParaRPr>
                </a:p>
              </p:txBody>
            </p:sp>
            <p:sp>
              <p:nvSpPr>
                <p:cNvPr id="196" name="矩形 195"/>
                <p:cNvSpPr/>
                <p:nvPr/>
              </p:nvSpPr>
              <p:spPr bwMode="auto">
                <a:xfrm>
                  <a:off x="2524068" y="3212976"/>
                  <a:ext cx="180000" cy="288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rPr>
                    <a:t>0</a:t>
                  </a:r>
                  <a:endParaRPr kumimoji="0" lang="zh-CN" altLang="en-US" sz="18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endParaRPr>
                </a:p>
              </p:txBody>
            </p:sp>
            <p:sp>
              <p:nvSpPr>
                <p:cNvPr id="197" name="矩形 196"/>
                <p:cNvSpPr/>
                <p:nvPr/>
              </p:nvSpPr>
              <p:spPr bwMode="auto">
                <a:xfrm>
                  <a:off x="2702657" y="3212976"/>
                  <a:ext cx="180000" cy="288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rPr>
                    <a:t>0</a:t>
                  </a:r>
                  <a:endParaRPr kumimoji="0" lang="zh-CN" altLang="en-US" sz="18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endParaRPr>
                </a:p>
              </p:txBody>
            </p:sp>
            <p:sp>
              <p:nvSpPr>
                <p:cNvPr id="198" name="矩形 197"/>
                <p:cNvSpPr/>
                <p:nvPr/>
              </p:nvSpPr>
              <p:spPr bwMode="auto">
                <a:xfrm>
                  <a:off x="2881246" y="3212976"/>
                  <a:ext cx="180000" cy="288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rPr>
                    <a:t>0</a:t>
                  </a:r>
                  <a:endParaRPr kumimoji="0" lang="zh-CN" altLang="en-US" sz="18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endParaRPr>
                </a:p>
              </p:txBody>
            </p:sp>
            <p:sp>
              <p:nvSpPr>
                <p:cNvPr id="199" name="矩形 198"/>
                <p:cNvSpPr/>
                <p:nvPr/>
              </p:nvSpPr>
              <p:spPr bwMode="auto">
                <a:xfrm>
                  <a:off x="3059832" y="3212976"/>
                  <a:ext cx="180000" cy="288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rPr>
                    <a:t>0</a:t>
                  </a:r>
                  <a:endParaRPr kumimoji="0" lang="zh-CN" altLang="en-US" sz="18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endParaRPr>
                </a:p>
              </p:txBody>
            </p:sp>
          </p:grpSp>
          <p:sp>
            <p:nvSpPr>
              <p:cNvPr id="144" name="矩形 143"/>
              <p:cNvSpPr/>
              <p:nvPr/>
            </p:nvSpPr>
            <p:spPr bwMode="auto">
              <a:xfrm>
                <a:off x="696381" y="4070462"/>
                <a:ext cx="634282" cy="288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144000" tIns="0" rIns="0" bIns="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rPr>
                  <a:t>BR</a:t>
                </a:r>
                <a:endParaRPr kumimoji="0" lang="zh-CN" altLang="en-US" sz="18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endParaRPr>
              </a:p>
            </p:txBody>
          </p:sp>
          <p:sp>
            <p:nvSpPr>
              <p:cNvPr id="145" name="矩形 144"/>
              <p:cNvSpPr/>
              <p:nvPr/>
            </p:nvSpPr>
            <p:spPr bwMode="auto">
              <a:xfrm>
                <a:off x="696381" y="4701892"/>
                <a:ext cx="634282" cy="288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144000" tIns="0" rIns="0" bIns="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rPr>
                  <a:t>JSRR</a:t>
                </a:r>
                <a:endParaRPr kumimoji="0" lang="zh-CN" altLang="en-US" sz="18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endParaRPr>
              </a:p>
            </p:txBody>
          </p:sp>
          <p:sp>
            <p:nvSpPr>
              <p:cNvPr id="146" name="矩形 145"/>
              <p:cNvSpPr/>
              <p:nvPr/>
            </p:nvSpPr>
            <p:spPr bwMode="auto">
              <a:xfrm>
                <a:off x="696381" y="5017607"/>
                <a:ext cx="634282" cy="288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144000" tIns="0" rIns="0" bIns="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rPr>
                  <a:t>RTI</a:t>
                </a:r>
                <a:endParaRPr kumimoji="0" lang="zh-CN" altLang="en-US" sz="18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endParaRPr>
              </a:p>
            </p:txBody>
          </p:sp>
          <p:sp>
            <p:nvSpPr>
              <p:cNvPr id="147" name="矩形 146"/>
              <p:cNvSpPr/>
              <p:nvPr/>
            </p:nvSpPr>
            <p:spPr bwMode="auto">
              <a:xfrm>
                <a:off x="696381" y="4390862"/>
                <a:ext cx="634282" cy="288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144000" tIns="0" rIns="0" bIns="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rPr>
                  <a:t>JSR</a:t>
                </a:r>
                <a:endParaRPr kumimoji="0" lang="zh-CN" altLang="en-US" sz="18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endParaRPr>
              </a:p>
            </p:txBody>
          </p:sp>
          <p:grpSp>
            <p:nvGrpSpPr>
              <p:cNvPr id="148" name="组合 147"/>
              <p:cNvGrpSpPr/>
              <p:nvPr/>
            </p:nvGrpSpPr>
            <p:grpSpPr>
              <a:xfrm>
                <a:off x="1399105" y="5334911"/>
                <a:ext cx="2858832" cy="288000"/>
                <a:chOff x="381000" y="3212976"/>
                <a:chExt cx="2858832" cy="288000"/>
              </a:xfrm>
            </p:grpSpPr>
            <p:sp>
              <p:nvSpPr>
                <p:cNvPr id="168" name="矩形 167"/>
                <p:cNvSpPr/>
                <p:nvPr/>
              </p:nvSpPr>
              <p:spPr bwMode="auto">
                <a:xfrm>
                  <a:off x="381000" y="3212976"/>
                  <a:ext cx="180000" cy="288000"/>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25000" noProof="0" dirty="0">
                      <a:ln>
                        <a:noFill/>
                      </a:ln>
                      <a:solidFill>
                        <a:srgbClr val="FFFFFF"/>
                      </a:solidFill>
                      <a:effectLst/>
                      <a:uLnTx/>
                      <a:uFillTx/>
                      <a:latin typeface="Arial" panose="020B0604020202020204" pitchFamily="34" charset="0"/>
                      <a:ea typeface="宋体" pitchFamily="2" charset="-122"/>
                      <a:cs typeface="+mn-cs"/>
                    </a:rPr>
                    <a:t>1</a:t>
                  </a:r>
                  <a:endParaRPr kumimoji="0" lang="zh-CN" altLang="en-US" sz="1800" b="0" i="0" u="none" strike="noStrike" kern="1200" cap="none" spc="0" normalizeH="0" baseline="-25000" noProof="0" dirty="0">
                    <a:ln>
                      <a:noFill/>
                    </a:ln>
                    <a:solidFill>
                      <a:srgbClr val="FFFFFF"/>
                    </a:solidFill>
                    <a:effectLst/>
                    <a:uLnTx/>
                    <a:uFillTx/>
                    <a:latin typeface="Arial" panose="020B0604020202020204" pitchFamily="34" charset="0"/>
                    <a:ea typeface="宋体" pitchFamily="2" charset="-122"/>
                    <a:cs typeface="+mn-cs"/>
                  </a:endParaRPr>
                </a:p>
              </p:txBody>
            </p:sp>
            <p:sp>
              <p:nvSpPr>
                <p:cNvPr id="169" name="矩形 168"/>
                <p:cNvSpPr/>
                <p:nvPr/>
              </p:nvSpPr>
              <p:spPr bwMode="auto">
                <a:xfrm>
                  <a:off x="559589" y="3212976"/>
                  <a:ext cx="180000" cy="288000"/>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25000" noProof="0" dirty="0">
                      <a:ln>
                        <a:noFill/>
                      </a:ln>
                      <a:solidFill>
                        <a:srgbClr val="FFFFFF"/>
                      </a:solidFill>
                      <a:effectLst/>
                      <a:uLnTx/>
                      <a:uFillTx/>
                      <a:latin typeface="Arial" panose="020B0604020202020204" pitchFamily="34" charset="0"/>
                      <a:ea typeface="宋体" pitchFamily="2" charset="-122"/>
                      <a:cs typeface="+mn-cs"/>
                    </a:rPr>
                    <a:t>1</a:t>
                  </a:r>
                  <a:endParaRPr kumimoji="0" lang="zh-CN" altLang="en-US" sz="1800" b="0" i="0" u="none" strike="noStrike" kern="1200" cap="none" spc="0" normalizeH="0" baseline="-25000" noProof="0" dirty="0">
                    <a:ln>
                      <a:noFill/>
                    </a:ln>
                    <a:solidFill>
                      <a:srgbClr val="FFFFFF"/>
                    </a:solidFill>
                    <a:effectLst/>
                    <a:uLnTx/>
                    <a:uFillTx/>
                    <a:latin typeface="Arial" panose="020B0604020202020204" pitchFamily="34" charset="0"/>
                    <a:ea typeface="宋体" pitchFamily="2" charset="-122"/>
                    <a:cs typeface="+mn-cs"/>
                  </a:endParaRPr>
                </a:p>
              </p:txBody>
            </p:sp>
            <p:sp>
              <p:nvSpPr>
                <p:cNvPr id="170" name="矩形 169"/>
                <p:cNvSpPr/>
                <p:nvPr/>
              </p:nvSpPr>
              <p:spPr bwMode="auto">
                <a:xfrm>
                  <a:off x="738178" y="3212976"/>
                  <a:ext cx="180000" cy="288000"/>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1" i="0" u="none" strike="noStrike" kern="1200" cap="none" spc="0" normalizeH="0" baseline="-25000" noProof="0" dirty="0">
                      <a:ln>
                        <a:noFill/>
                      </a:ln>
                      <a:solidFill>
                        <a:srgbClr val="FFFFFF"/>
                      </a:solidFill>
                      <a:effectLst/>
                      <a:uLnTx/>
                      <a:uFillTx/>
                      <a:latin typeface="Arial" panose="020B0604020202020204" pitchFamily="34" charset="0"/>
                      <a:ea typeface="宋体" pitchFamily="2" charset="-122"/>
                      <a:cs typeface="+mn-cs"/>
                    </a:rPr>
                    <a:t>0</a:t>
                  </a:r>
                  <a:endParaRPr kumimoji="0" lang="zh-CN" altLang="en-US" sz="1800" b="1" i="0" u="none" strike="noStrike" kern="1200" cap="none" spc="0" normalizeH="0" baseline="-25000" noProof="0" dirty="0">
                    <a:ln>
                      <a:noFill/>
                    </a:ln>
                    <a:solidFill>
                      <a:srgbClr val="FFFFFF"/>
                    </a:solidFill>
                    <a:effectLst/>
                    <a:uLnTx/>
                    <a:uFillTx/>
                    <a:latin typeface="Arial" panose="020B0604020202020204" pitchFamily="34" charset="0"/>
                    <a:ea typeface="宋体" pitchFamily="2" charset="-122"/>
                    <a:cs typeface="+mn-cs"/>
                  </a:endParaRPr>
                </a:p>
              </p:txBody>
            </p:sp>
            <p:sp>
              <p:nvSpPr>
                <p:cNvPr id="171" name="矩形 170"/>
                <p:cNvSpPr/>
                <p:nvPr/>
              </p:nvSpPr>
              <p:spPr bwMode="auto">
                <a:xfrm>
                  <a:off x="916767" y="3212976"/>
                  <a:ext cx="180000" cy="288000"/>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1" i="0" u="none" strike="noStrike" kern="1200" cap="none" spc="0" normalizeH="0" baseline="-25000" noProof="0" dirty="0">
                      <a:ln>
                        <a:noFill/>
                      </a:ln>
                      <a:solidFill>
                        <a:srgbClr val="FFFFFF"/>
                      </a:solidFill>
                      <a:effectLst/>
                      <a:uLnTx/>
                      <a:uFillTx/>
                      <a:latin typeface="Arial" panose="020B0604020202020204" pitchFamily="34" charset="0"/>
                      <a:ea typeface="宋体" pitchFamily="2" charset="-122"/>
                      <a:cs typeface="+mn-cs"/>
                    </a:rPr>
                    <a:t>0</a:t>
                  </a:r>
                  <a:endParaRPr kumimoji="0" lang="zh-CN" altLang="en-US" sz="1800" b="1" i="0" u="none" strike="noStrike" kern="1200" cap="none" spc="0" normalizeH="0" baseline="-25000" noProof="0" dirty="0">
                    <a:ln>
                      <a:noFill/>
                    </a:ln>
                    <a:solidFill>
                      <a:srgbClr val="FFFFFF"/>
                    </a:solidFill>
                    <a:effectLst/>
                    <a:uLnTx/>
                    <a:uFillTx/>
                    <a:latin typeface="Arial" panose="020B0604020202020204" pitchFamily="34" charset="0"/>
                    <a:ea typeface="宋体" pitchFamily="2" charset="-122"/>
                    <a:cs typeface="+mn-cs"/>
                  </a:endParaRPr>
                </a:p>
              </p:txBody>
            </p:sp>
            <p:sp>
              <p:nvSpPr>
                <p:cNvPr id="172" name="矩形 171"/>
                <p:cNvSpPr/>
                <p:nvPr/>
              </p:nvSpPr>
              <p:spPr bwMode="auto">
                <a:xfrm>
                  <a:off x="1095356" y="3212976"/>
                  <a:ext cx="180000" cy="288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rPr>
                    <a:t>0</a:t>
                  </a:r>
                  <a:endParaRPr kumimoji="0" lang="zh-CN" altLang="en-US" sz="18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endParaRPr>
                </a:p>
              </p:txBody>
            </p:sp>
            <p:sp>
              <p:nvSpPr>
                <p:cNvPr id="173" name="矩形 172"/>
                <p:cNvSpPr/>
                <p:nvPr/>
              </p:nvSpPr>
              <p:spPr bwMode="auto">
                <a:xfrm>
                  <a:off x="1273945" y="3212976"/>
                  <a:ext cx="180000" cy="288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rPr>
                    <a:t>0</a:t>
                  </a:r>
                  <a:endParaRPr kumimoji="0" lang="zh-CN" altLang="en-US" sz="18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endParaRPr>
                </a:p>
              </p:txBody>
            </p:sp>
            <p:sp>
              <p:nvSpPr>
                <p:cNvPr id="174" name="矩形 173"/>
                <p:cNvSpPr/>
                <p:nvPr/>
              </p:nvSpPr>
              <p:spPr bwMode="auto">
                <a:xfrm>
                  <a:off x="1452534" y="3212976"/>
                  <a:ext cx="180000" cy="288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rPr>
                    <a:t>0</a:t>
                  </a:r>
                  <a:endParaRPr kumimoji="0" lang="zh-CN" altLang="en-US" sz="18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endParaRPr>
                </a:p>
              </p:txBody>
            </p:sp>
            <p:sp>
              <p:nvSpPr>
                <p:cNvPr id="175" name="矩形 174"/>
                <p:cNvSpPr/>
                <p:nvPr/>
              </p:nvSpPr>
              <p:spPr bwMode="auto">
                <a:xfrm>
                  <a:off x="1631123" y="3212976"/>
                  <a:ext cx="540000" cy="288000"/>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25000" noProof="0" dirty="0" err="1">
                      <a:ln>
                        <a:noFill/>
                      </a:ln>
                      <a:solidFill>
                        <a:srgbClr val="000000"/>
                      </a:solidFill>
                      <a:effectLst/>
                      <a:uLnTx/>
                      <a:uFillTx/>
                      <a:latin typeface="Arial" panose="020B0604020202020204" pitchFamily="34" charset="0"/>
                      <a:ea typeface="宋体" pitchFamily="2" charset="-122"/>
                      <a:cs typeface="+mn-cs"/>
                    </a:rPr>
                    <a:t>BaseR</a:t>
                  </a:r>
                  <a:endParaRPr kumimoji="0" lang="zh-CN" altLang="en-US" sz="18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endParaRPr>
                </a:p>
              </p:txBody>
            </p:sp>
            <p:sp>
              <p:nvSpPr>
                <p:cNvPr id="178" name="矩形 177"/>
                <p:cNvSpPr/>
                <p:nvPr/>
              </p:nvSpPr>
              <p:spPr bwMode="auto">
                <a:xfrm>
                  <a:off x="2166890" y="3212976"/>
                  <a:ext cx="180000" cy="288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rPr>
                    <a:t>0</a:t>
                  </a:r>
                  <a:endParaRPr kumimoji="0" lang="zh-CN" altLang="en-US" sz="18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endParaRPr>
                </a:p>
              </p:txBody>
            </p:sp>
            <p:sp>
              <p:nvSpPr>
                <p:cNvPr id="179" name="矩形 178"/>
                <p:cNvSpPr/>
                <p:nvPr/>
              </p:nvSpPr>
              <p:spPr bwMode="auto">
                <a:xfrm>
                  <a:off x="2345479" y="3212976"/>
                  <a:ext cx="180000" cy="288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rPr>
                    <a:t>0</a:t>
                  </a:r>
                  <a:endParaRPr kumimoji="0" lang="zh-CN" altLang="en-US" sz="18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endParaRPr>
                </a:p>
              </p:txBody>
            </p:sp>
            <p:sp>
              <p:nvSpPr>
                <p:cNvPr id="180" name="矩形 179"/>
                <p:cNvSpPr/>
                <p:nvPr/>
              </p:nvSpPr>
              <p:spPr bwMode="auto">
                <a:xfrm>
                  <a:off x="2524068" y="3212976"/>
                  <a:ext cx="180000" cy="288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rPr>
                    <a:t>0</a:t>
                  </a:r>
                  <a:endParaRPr kumimoji="0" lang="zh-CN" altLang="en-US" sz="18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endParaRPr>
                </a:p>
              </p:txBody>
            </p:sp>
            <p:sp>
              <p:nvSpPr>
                <p:cNvPr id="181" name="矩形 180"/>
                <p:cNvSpPr/>
                <p:nvPr/>
              </p:nvSpPr>
              <p:spPr bwMode="auto">
                <a:xfrm>
                  <a:off x="2702657" y="3212976"/>
                  <a:ext cx="180000" cy="288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rPr>
                    <a:t>0</a:t>
                  </a:r>
                  <a:endParaRPr kumimoji="0" lang="zh-CN" altLang="en-US" sz="18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endParaRPr>
                </a:p>
              </p:txBody>
            </p:sp>
            <p:sp>
              <p:nvSpPr>
                <p:cNvPr id="182" name="矩形 181"/>
                <p:cNvSpPr/>
                <p:nvPr/>
              </p:nvSpPr>
              <p:spPr bwMode="auto">
                <a:xfrm>
                  <a:off x="2881246" y="3212976"/>
                  <a:ext cx="180000" cy="288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rPr>
                    <a:t>0</a:t>
                  </a:r>
                  <a:endParaRPr kumimoji="0" lang="zh-CN" altLang="en-US" sz="18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endParaRPr>
                </a:p>
              </p:txBody>
            </p:sp>
            <p:sp>
              <p:nvSpPr>
                <p:cNvPr id="183" name="矩形 182"/>
                <p:cNvSpPr/>
                <p:nvPr/>
              </p:nvSpPr>
              <p:spPr bwMode="auto">
                <a:xfrm>
                  <a:off x="3059832" y="3212976"/>
                  <a:ext cx="180000" cy="288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rPr>
                    <a:t>0</a:t>
                  </a:r>
                  <a:endParaRPr kumimoji="0" lang="zh-CN" altLang="en-US" sz="18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endParaRPr>
                </a:p>
              </p:txBody>
            </p:sp>
          </p:grpSp>
          <p:sp>
            <p:nvSpPr>
              <p:cNvPr id="149" name="矩形 148"/>
              <p:cNvSpPr/>
              <p:nvPr/>
            </p:nvSpPr>
            <p:spPr bwMode="auto">
              <a:xfrm>
                <a:off x="696381" y="5333809"/>
                <a:ext cx="634282" cy="288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144000" tIns="0" rIns="0" bIns="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rPr>
                  <a:t>JMP</a:t>
                </a:r>
                <a:endParaRPr kumimoji="0" lang="zh-CN" altLang="en-US" sz="18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endParaRPr>
              </a:p>
            </p:txBody>
          </p:sp>
          <p:grpSp>
            <p:nvGrpSpPr>
              <p:cNvPr id="150" name="组合 149"/>
              <p:cNvGrpSpPr/>
              <p:nvPr/>
            </p:nvGrpSpPr>
            <p:grpSpPr>
              <a:xfrm>
                <a:off x="1399105" y="5693881"/>
                <a:ext cx="2858832" cy="288000"/>
                <a:chOff x="381000" y="3212976"/>
                <a:chExt cx="2858832" cy="288000"/>
              </a:xfrm>
            </p:grpSpPr>
            <p:sp>
              <p:nvSpPr>
                <p:cNvPr id="152" name="矩形 151"/>
                <p:cNvSpPr/>
                <p:nvPr/>
              </p:nvSpPr>
              <p:spPr bwMode="auto">
                <a:xfrm>
                  <a:off x="381000" y="3212976"/>
                  <a:ext cx="180000" cy="288000"/>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25000" noProof="0" dirty="0">
                      <a:ln>
                        <a:noFill/>
                      </a:ln>
                      <a:solidFill>
                        <a:srgbClr val="FFFFFF"/>
                      </a:solidFill>
                      <a:effectLst/>
                      <a:uLnTx/>
                      <a:uFillTx/>
                      <a:latin typeface="Arial" panose="020B0604020202020204" pitchFamily="34" charset="0"/>
                      <a:ea typeface="宋体" pitchFamily="2" charset="-122"/>
                      <a:cs typeface="+mn-cs"/>
                    </a:rPr>
                    <a:t>1</a:t>
                  </a:r>
                  <a:endParaRPr kumimoji="0" lang="zh-CN" altLang="en-US" sz="1800" b="0" i="0" u="none" strike="noStrike" kern="1200" cap="none" spc="0" normalizeH="0" baseline="-25000" noProof="0" dirty="0">
                    <a:ln>
                      <a:noFill/>
                    </a:ln>
                    <a:solidFill>
                      <a:srgbClr val="FFFFFF"/>
                    </a:solidFill>
                    <a:effectLst/>
                    <a:uLnTx/>
                    <a:uFillTx/>
                    <a:latin typeface="Arial" panose="020B0604020202020204" pitchFamily="34" charset="0"/>
                    <a:ea typeface="宋体" pitchFamily="2" charset="-122"/>
                    <a:cs typeface="+mn-cs"/>
                  </a:endParaRPr>
                </a:p>
              </p:txBody>
            </p:sp>
            <p:sp>
              <p:nvSpPr>
                <p:cNvPr id="153" name="矩形 152"/>
                <p:cNvSpPr/>
                <p:nvPr/>
              </p:nvSpPr>
              <p:spPr bwMode="auto">
                <a:xfrm>
                  <a:off x="559589" y="3212976"/>
                  <a:ext cx="180000" cy="288000"/>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25000" noProof="0" dirty="0">
                      <a:ln>
                        <a:noFill/>
                      </a:ln>
                      <a:solidFill>
                        <a:srgbClr val="FFFFFF"/>
                      </a:solidFill>
                      <a:effectLst/>
                      <a:uLnTx/>
                      <a:uFillTx/>
                      <a:latin typeface="Arial" panose="020B0604020202020204" pitchFamily="34" charset="0"/>
                      <a:ea typeface="宋体" pitchFamily="2" charset="-122"/>
                      <a:cs typeface="+mn-cs"/>
                    </a:rPr>
                    <a:t>1</a:t>
                  </a:r>
                  <a:endParaRPr kumimoji="0" lang="zh-CN" altLang="en-US" sz="1800" b="0" i="0" u="none" strike="noStrike" kern="1200" cap="none" spc="0" normalizeH="0" baseline="-25000" noProof="0" dirty="0">
                    <a:ln>
                      <a:noFill/>
                    </a:ln>
                    <a:solidFill>
                      <a:srgbClr val="FFFFFF"/>
                    </a:solidFill>
                    <a:effectLst/>
                    <a:uLnTx/>
                    <a:uFillTx/>
                    <a:latin typeface="Arial" panose="020B0604020202020204" pitchFamily="34" charset="0"/>
                    <a:ea typeface="宋体" pitchFamily="2" charset="-122"/>
                    <a:cs typeface="+mn-cs"/>
                  </a:endParaRPr>
                </a:p>
              </p:txBody>
            </p:sp>
            <p:sp>
              <p:nvSpPr>
                <p:cNvPr id="154" name="矩形 153"/>
                <p:cNvSpPr/>
                <p:nvPr/>
              </p:nvSpPr>
              <p:spPr bwMode="auto">
                <a:xfrm>
                  <a:off x="738178" y="3212976"/>
                  <a:ext cx="180000" cy="288000"/>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1" i="0" u="none" strike="noStrike" kern="1200" cap="none" spc="0" normalizeH="0" baseline="-25000" noProof="0" dirty="0">
                      <a:ln>
                        <a:noFill/>
                      </a:ln>
                      <a:solidFill>
                        <a:srgbClr val="FFFFFF"/>
                      </a:solidFill>
                      <a:effectLst/>
                      <a:uLnTx/>
                      <a:uFillTx/>
                      <a:latin typeface="Arial" panose="020B0604020202020204" pitchFamily="34" charset="0"/>
                      <a:ea typeface="宋体" pitchFamily="2" charset="-122"/>
                      <a:cs typeface="+mn-cs"/>
                    </a:rPr>
                    <a:t>0</a:t>
                  </a:r>
                  <a:endParaRPr kumimoji="0" lang="zh-CN" altLang="en-US" sz="1800" b="1" i="0" u="none" strike="noStrike" kern="1200" cap="none" spc="0" normalizeH="0" baseline="-25000" noProof="0" dirty="0">
                    <a:ln>
                      <a:noFill/>
                    </a:ln>
                    <a:solidFill>
                      <a:srgbClr val="FFFFFF"/>
                    </a:solidFill>
                    <a:effectLst/>
                    <a:uLnTx/>
                    <a:uFillTx/>
                    <a:latin typeface="Arial" panose="020B0604020202020204" pitchFamily="34" charset="0"/>
                    <a:ea typeface="宋体" pitchFamily="2" charset="-122"/>
                    <a:cs typeface="+mn-cs"/>
                  </a:endParaRPr>
                </a:p>
              </p:txBody>
            </p:sp>
            <p:sp>
              <p:nvSpPr>
                <p:cNvPr id="155" name="矩形 154"/>
                <p:cNvSpPr/>
                <p:nvPr/>
              </p:nvSpPr>
              <p:spPr bwMode="auto">
                <a:xfrm>
                  <a:off x="916767" y="3212976"/>
                  <a:ext cx="180000" cy="288000"/>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1" i="0" u="none" strike="noStrike" kern="1200" cap="none" spc="0" normalizeH="0" baseline="-25000" noProof="0" dirty="0">
                      <a:ln>
                        <a:noFill/>
                      </a:ln>
                      <a:solidFill>
                        <a:srgbClr val="FFFFFF"/>
                      </a:solidFill>
                      <a:effectLst/>
                      <a:uLnTx/>
                      <a:uFillTx/>
                      <a:latin typeface="Arial" panose="020B0604020202020204" pitchFamily="34" charset="0"/>
                      <a:ea typeface="宋体" pitchFamily="2" charset="-122"/>
                      <a:cs typeface="+mn-cs"/>
                    </a:rPr>
                    <a:t>0</a:t>
                  </a:r>
                  <a:endParaRPr kumimoji="0" lang="zh-CN" altLang="en-US" sz="1800" b="1" i="0" u="none" strike="noStrike" kern="1200" cap="none" spc="0" normalizeH="0" baseline="-25000" noProof="0" dirty="0">
                    <a:ln>
                      <a:noFill/>
                    </a:ln>
                    <a:solidFill>
                      <a:srgbClr val="FFFFFF"/>
                    </a:solidFill>
                    <a:effectLst/>
                    <a:uLnTx/>
                    <a:uFillTx/>
                    <a:latin typeface="Arial" panose="020B0604020202020204" pitchFamily="34" charset="0"/>
                    <a:ea typeface="宋体" pitchFamily="2" charset="-122"/>
                    <a:cs typeface="+mn-cs"/>
                  </a:endParaRPr>
                </a:p>
              </p:txBody>
            </p:sp>
            <p:sp>
              <p:nvSpPr>
                <p:cNvPr id="156" name="矩形 155"/>
                <p:cNvSpPr/>
                <p:nvPr/>
              </p:nvSpPr>
              <p:spPr bwMode="auto">
                <a:xfrm>
                  <a:off x="1095356" y="3212976"/>
                  <a:ext cx="180000" cy="288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rPr>
                    <a:t>0</a:t>
                  </a:r>
                  <a:endParaRPr kumimoji="0" lang="zh-CN" altLang="en-US" sz="18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endParaRPr>
                </a:p>
              </p:txBody>
            </p:sp>
            <p:sp>
              <p:nvSpPr>
                <p:cNvPr id="157" name="矩形 156"/>
                <p:cNvSpPr/>
                <p:nvPr/>
              </p:nvSpPr>
              <p:spPr bwMode="auto">
                <a:xfrm>
                  <a:off x="1273945" y="3212976"/>
                  <a:ext cx="180000" cy="288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rPr>
                    <a:t>0</a:t>
                  </a:r>
                  <a:endParaRPr kumimoji="0" lang="zh-CN" altLang="en-US" sz="18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endParaRPr>
                </a:p>
              </p:txBody>
            </p:sp>
            <p:sp>
              <p:nvSpPr>
                <p:cNvPr id="158" name="矩形 157"/>
                <p:cNvSpPr/>
                <p:nvPr/>
              </p:nvSpPr>
              <p:spPr bwMode="auto">
                <a:xfrm>
                  <a:off x="1452534" y="3212976"/>
                  <a:ext cx="180000" cy="288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rPr>
                    <a:t>0</a:t>
                  </a:r>
                  <a:endParaRPr kumimoji="0" lang="zh-CN" altLang="en-US" sz="18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endParaRPr>
                </a:p>
              </p:txBody>
            </p:sp>
            <p:sp>
              <p:nvSpPr>
                <p:cNvPr id="159" name="矩形 158"/>
                <p:cNvSpPr/>
                <p:nvPr/>
              </p:nvSpPr>
              <p:spPr bwMode="auto">
                <a:xfrm>
                  <a:off x="1631123" y="3212976"/>
                  <a:ext cx="180000" cy="288000"/>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rPr>
                    <a:t>1</a:t>
                  </a:r>
                  <a:endParaRPr kumimoji="0" lang="zh-CN" altLang="en-US" sz="18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endParaRPr>
                </a:p>
              </p:txBody>
            </p:sp>
            <p:sp>
              <p:nvSpPr>
                <p:cNvPr id="160" name="矩形 159"/>
                <p:cNvSpPr/>
                <p:nvPr/>
              </p:nvSpPr>
              <p:spPr bwMode="auto">
                <a:xfrm>
                  <a:off x="1809712" y="3212976"/>
                  <a:ext cx="180000" cy="288000"/>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rPr>
                    <a:t>1</a:t>
                  </a:r>
                  <a:endParaRPr kumimoji="0" lang="zh-CN" altLang="en-US" sz="18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endParaRPr>
                </a:p>
              </p:txBody>
            </p:sp>
            <p:sp>
              <p:nvSpPr>
                <p:cNvPr id="161" name="矩形 160"/>
                <p:cNvSpPr/>
                <p:nvPr/>
              </p:nvSpPr>
              <p:spPr bwMode="auto">
                <a:xfrm>
                  <a:off x="1988301" y="3212976"/>
                  <a:ext cx="180000" cy="288000"/>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rPr>
                    <a:t>1</a:t>
                  </a:r>
                  <a:endParaRPr kumimoji="0" lang="zh-CN" altLang="en-US" sz="18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endParaRPr>
                </a:p>
              </p:txBody>
            </p:sp>
            <p:sp>
              <p:nvSpPr>
                <p:cNvPr id="162" name="矩形 161"/>
                <p:cNvSpPr/>
                <p:nvPr/>
              </p:nvSpPr>
              <p:spPr bwMode="auto">
                <a:xfrm>
                  <a:off x="2166890" y="3212976"/>
                  <a:ext cx="180000" cy="288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rPr>
                    <a:t>0</a:t>
                  </a:r>
                  <a:endParaRPr kumimoji="0" lang="zh-CN" altLang="en-US" sz="18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endParaRPr>
                </a:p>
              </p:txBody>
            </p:sp>
            <p:sp>
              <p:nvSpPr>
                <p:cNvPr id="163" name="矩形 162"/>
                <p:cNvSpPr/>
                <p:nvPr/>
              </p:nvSpPr>
              <p:spPr bwMode="auto">
                <a:xfrm>
                  <a:off x="2345479" y="3212976"/>
                  <a:ext cx="180000" cy="288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rPr>
                    <a:t>0</a:t>
                  </a:r>
                  <a:endParaRPr kumimoji="0" lang="zh-CN" altLang="en-US" sz="18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endParaRPr>
                </a:p>
              </p:txBody>
            </p:sp>
            <p:sp>
              <p:nvSpPr>
                <p:cNvPr id="164" name="矩形 163"/>
                <p:cNvSpPr/>
                <p:nvPr/>
              </p:nvSpPr>
              <p:spPr bwMode="auto">
                <a:xfrm>
                  <a:off x="2524068" y="3212976"/>
                  <a:ext cx="180000" cy="288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rPr>
                    <a:t>0</a:t>
                  </a:r>
                  <a:endParaRPr kumimoji="0" lang="zh-CN" altLang="en-US" sz="18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endParaRPr>
                </a:p>
              </p:txBody>
            </p:sp>
            <p:sp>
              <p:nvSpPr>
                <p:cNvPr id="165" name="矩形 164"/>
                <p:cNvSpPr/>
                <p:nvPr/>
              </p:nvSpPr>
              <p:spPr bwMode="auto">
                <a:xfrm>
                  <a:off x="2702657" y="3212976"/>
                  <a:ext cx="180000" cy="288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rPr>
                    <a:t>0</a:t>
                  </a:r>
                  <a:endParaRPr kumimoji="0" lang="zh-CN" altLang="en-US" sz="18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endParaRPr>
                </a:p>
              </p:txBody>
            </p:sp>
            <p:sp>
              <p:nvSpPr>
                <p:cNvPr id="166" name="矩形 165"/>
                <p:cNvSpPr/>
                <p:nvPr/>
              </p:nvSpPr>
              <p:spPr bwMode="auto">
                <a:xfrm>
                  <a:off x="2881246" y="3212976"/>
                  <a:ext cx="180000" cy="288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rPr>
                    <a:t>0</a:t>
                  </a:r>
                  <a:endParaRPr kumimoji="0" lang="zh-CN" altLang="en-US" sz="18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endParaRPr>
                </a:p>
              </p:txBody>
            </p:sp>
            <p:sp>
              <p:nvSpPr>
                <p:cNvPr id="167" name="矩形 166"/>
                <p:cNvSpPr/>
                <p:nvPr/>
              </p:nvSpPr>
              <p:spPr bwMode="auto">
                <a:xfrm>
                  <a:off x="3059832" y="3212976"/>
                  <a:ext cx="180000" cy="288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rPr>
                    <a:t>0</a:t>
                  </a:r>
                  <a:endParaRPr kumimoji="0" lang="zh-CN" altLang="en-US" sz="18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endParaRPr>
                </a:p>
              </p:txBody>
            </p:sp>
          </p:grpSp>
          <p:sp>
            <p:nvSpPr>
              <p:cNvPr id="151" name="矩形 150"/>
              <p:cNvSpPr/>
              <p:nvPr/>
            </p:nvSpPr>
            <p:spPr bwMode="auto">
              <a:xfrm>
                <a:off x="696381" y="5692779"/>
                <a:ext cx="634282" cy="288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144000" tIns="0" rIns="0" bIns="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rPr>
                  <a:t>RET</a:t>
                </a:r>
                <a:endParaRPr kumimoji="0" lang="zh-CN" altLang="en-US" sz="18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endParaRPr>
              </a:p>
            </p:txBody>
          </p:sp>
        </p:grpSp>
      </p:grpSp>
      <p:sp>
        <p:nvSpPr>
          <p:cNvPr id="283" name="矩形 282"/>
          <p:cNvSpPr/>
          <p:nvPr/>
        </p:nvSpPr>
        <p:spPr bwMode="auto">
          <a:xfrm>
            <a:off x="4716016" y="1268760"/>
            <a:ext cx="3939034" cy="4579135"/>
          </a:xfrm>
          <a:prstGeom prst="rect">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400" b="1" i="0" u="none" strike="noStrike" kern="1200" cap="none" spc="0" normalizeH="0" baseline="-2500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数据移动指令</a:t>
            </a:r>
            <a:endParaRPr kumimoji="0" lang="en-US" altLang="zh-CN" sz="2400" b="1" i="0" u="none" strike="noStrike" kern="1200" cap="none" spc="0" normalizeH="0" baseline="-2500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1" i="0" u="none" strike="noStrike" kern="1200" cap="none" spc="0" normalizeH="0" baseline="-2500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(Data Movement Instructions)</a:t>
            </a:r>
            <a:endParaRPr kumimoji="0" lang="zh-CN" altLang="en-US" sz="2400" b="1" i="0" u="none" strike="noStrike" kern="1200" cap="none" spc="0" normalizeH="0" baseline="-2500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endParaRPr>
          </a:p>
        </p:txBody>
      </p:sp>
      <p:grpSp>
        <p:nvGrpSpPr>
          <p:cNvPr id="284" name="组合 283"/>
          <p:cNvGrpSpPr/>
          <p:nvPr/>
        </p:nvGrpSpPr>
        <p:grpSpPr>
          <a:xfrm>
            <a:off x="5004024" y="2449762"/>
            <a:ext cx="3539683" cy="1449519"/>
            <a:chOff x="833366" y="4427663"/>
            <a:chExt cx="3539683" cy="1449519"/>
          </a:xfrm>
        </p:grpSpPr>
        <p:grpSp>
          <p:nvGrpSpPr>
            <p:cNvPr id="360" name="组合 359"/>
            <p:cNvGrpSpPr/>
            <p:nvPr/>
          </p:nvGrpSpPr>
          <p:grpSpPr>
            <a:xfrm>
              <a:off x="1502926" y="4427663"/>
              <a:ext cx="2870123" cy="504024"/>
              <a:chOff x="345016" y="2996952"/>
              <a:chExt cx="2870123" cy="504024"/>
            </a:xfrm>
          </p:grpSpPr>
          <p:grpSp>
            <p:nvGrpSpPr>
              <p:cNvPr id="416" name="组合 415"/>
              <p:cNvGrpSpPr/>
              <p:nvPr/>
            </p:nvGrpSpPr>
            <p:grpSpPr>
              <a:xfrm>
                <a:off x="345016" y="3212976"/>
                <a:ext cx="2870123" cy="288000"/>
                <a:chOff x="381000" y="3212976"/>
                <a:chExt cx="2870123" cy="288000"/>
              </a:xfrm>
            </p:grpSpPr>
            <p:sp>
              <p:nvSpPr>
                <p:cNvPr id="434" name="矩形 433"/>
                <p:cNvSpPr/>
                <p:nvPr/>
              </p:nvSpPr>
              <p:spPr bwMode="auto">
                <a:xfrm>
                  <a:off x="381000" y="3212976"/>
                  <a:ext cx="180000" cy="288000"/>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25000" noProof="0" dirty="0">
                      <a:ln>
                        <a:noFill/>
                      </a:ln>
                      <a:solidFill>
                        <a:srgbClr val="FFFFFF"/>
                      </a:solidFill>
                      <a:effectLst/>
                      <a:uLnTx/>
                      <a:uFillTx/>
                      <a:latin typeface="Arial" panose="020B0604020202020204" pitchFamily="34" charset="0"/>
                      <a:ea typeface="宋体" pitchFamily="2" charset="-122"/>
                      <a:cs typeface="+mn-cs"/>
                    </a:rPr>
                    <a:t>0</a:t>
                  </a:r>
                  <a:endParaRPr kumimoji="0" lang="zh-CN" altLang="en-US" sz="1800" b="0" i="0" u="none" strike="noStrike" kern="1200" cap="none" spc="0" normalizeH="0" baseline="-25000" noProof="0" dirty="0">
                    <a:ln>
                      <a:noFill/>
                    </a:ln>
                    <a:solidFill>
                      <a:srgbClr val="FFFFFF"/>
                    </a:solidFill>
                    <a:effectLst/>
                    <a:uLnTx/>
                    <a:uFillTx/>
                    <a:latin typeface="Arial" panose="020B0604020202020204" pitchFamily="34" charset="0"/>
                    <a:ea typeface="宋体" pitchFamily="2" charset="-122"/>
                    <a:cs typeface="+mn-cs"/>
                  </a:endParaRPr>
                </a:p>
              </p:txBody>
            </p:sp>
            <p:sp>
              <p:nvSpPr>
                <p:cNvPr id="435" name="矩形 434"/>
                <p:cNvSpPr/>
                <p:nvPr/>
              </p:nvSpPr>
              <p:spPr bwMode="auto">
                <a:xfrm>
                  <a:off x="559589" y="3212976"/>
                  <a:ext cx="180000" cy="288000"/>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25000" noProof="0" dirty="0">
                      <a:ln>
                        <a:noFill/>
                      </a:ln>
                      <a:solidFill>
                        <a:srgbClr val="FFFFFF"/>
                      </a:solidFill>
                      <a:effectLst/>
                      <a:uLnTx/>
                      <a:uFillTx/>
                      <a:latin typeface="Arial" panose="020B0604020202020204" pitchFamily="34" charset="0"/>
                      <a:ea typeface="宋体" pitchFamily="2" charset="-122"/>
                      <a:cs typeface="+mn-cs"/>
                    </a:rPr>
                    <a:t>0</a:t>
                  </a:r>
                  <a:endParaRPr kumimoji="0" lang="zh-CN" altLang="en-US" sz="1800" b="0" i="0" u="none" strike="noStrike" kern="1200" cap="none" spc="0" normalizeH="0" baseline="-25000" noProof="0" dirty="0">
                    <a:ln>
                      <a:noFill/>
                    </a:ln>
                    <a:solidFill>
                      <a:srgbClr val="FFFFFF"/>
                    </a:solidFill>
                    <a:effectLst/>
                    <a:uLnTx/>
                    <a:uFillTx/>
                    <a:latin typeface="Arial" panose="020B0604020202020204" pitchFamily="34" charset="0"/>
                    <a:ea typeface="宋体" pitchFamily="2" charset="-122"/>
                    <a:cs typeface="+mn-cs"/>
                  </a:endParaRPr>
                </a:p>
              </p:txBody>
            </p:sp>
            <p:sp>
              <p:nvSpPr>
                <p:cNvPr id="436" name="矩形 435"/>
                <p:cNvSpPr/>
                <p:nvPr/>
              </p:nvSpPr>
              <p:spPr bwMode="auto">
                <a:xfrm>
                  <a:off x="738178" y="3212976"/>
                  <a:ext cx="180000" cy="288000"/>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1" i="0" u="none" strike="noStrike" kern="1200" cap="none" spc="0" normalizeH="0" baseline="-25000" noProof="0" dirty="0">
                      <a:ln>
                        <a:noFill/>
                      </a:ln>
                      <a:solidFill>
                        <a:srgbClr val="FFFFFF"/>
                      </a:solidFill>
                      <a:effectLst/>
                      <a:uLnTx/>
                      <a:uFillTx/>
                      <a:latin typeface="Arial" panose="020B0604020202020204" pitchFamily="34" charset="0"/>
                      <a:ea typeface="宋体" pitchFamily="2" charset="-122"/>
                      <a:cs typeface="+mn-cs"/>
                    </a:rPr>
                    <a:t>1</a:t>
                  </a:r>
                  <a:endParaRPr kumimoji="0" lang="zh-CN" altLang="en-US" sz="1800" b="1" i="0" u="none" strike="noStrike" kern="1200" cap="none" spc="0" normalizeH="0" baseline="-25000" noProof="0" dirty="0">
                    <a:ln>
                      <a:noFill/>
                    </a:ln>
                    <a:solidFill>
                      <a:srgbClr val="FFFFFF"/>
                    </a:solidFill>
                    <a:effectLst/>
                    <a:uLnTx/>
                    <a:uFillTx/>
                    <a:latin typeface="Arial" panose="020B0604020202020204" pitchFamily="34" charset="0"/>
                    <a:ea typeface="宋体" pitchFamily="2" charset="-122"/>
                    <a:cs typeface="+mn-cs"/>
                  </a:endParaRPr>
                </a:p>
              </p:txBody>
            </p:sp>
            <p:sp>
              <p:nvSpPr>
                <p:cNvPr id="437" name="矩形 436"/>
                <p:cNvSpPr/>
                <p:nvPr/>
              </p:nvSpPr>
              <p:spPr bwMode="auto">
                <a:xfrm>
                  <a:off x="916767" y="3212976"/>
                  <a:ext cx="180000" cy="288000"/>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1" i="0" u="none" strike="noStrike" kern="1200" cap="none" spc="0" normalizeH="0" baseline="-25000" noProof="0" dirty="0">
                      <a:ln>
                        <a:noFill/>
                      </a:ln>
                      <a:solidFill>
                        <a:srgbClr val="FFFFFF"/>
                      </a:solidFill>
                      <a:effectLst/>
                      <a:uLnTx/>
                      <a:uFillTx/>
                      <a:latin typeface="Arial" panose="020B0604020202020204" pitchFamily="34" charset="0"/>
                      <a:ea typeface="宋体" pitchFamily="2" charset="-122"/>
                      <a:cs typeface="+mn-cs"/>
                    </a:rPr>
                    <a:t>0</a:t>
                  </a:r>
                  <a:endParaRPr kumimoji="0" lang="zh-CN" altLang="en-US" sz="1800" b="1" i="0" u="none" strike="noStrike" kern="1200" cap="none" spc="0" normalizeH="0" baseline="-25000" noProof="0" dirty="0">
                    <a:ln>
                      <a:noFill/>
                    </a:ln>
                    <a:solidFill>
                      <a:srgbClr val="FFFFFF"/>
                    </a:solidFill>
                    <a:effectLst/>
                    <a:uLnTx/>
                    <a:uFillTx/>
                    <a:latin typeface="Arial" panose="020B0604020202020204" pitchFamily="34" charset="0"/>
                    <a:ea typeface="宋体" pitchFamily="2" charset="-122"/>
                    <a:cs typeface="+mn-cs"/>
                  </a:endParaRPr>
                </a:p>
              </p:txBody>
            </p:sp>
            <p:sp>
              <p:nvSpPr>
                <p:cNvPr id="438" name="矩形 437"/>
                <p:cNvSpPr/>
                <p:nvPr/>
              </p:nvSpPr>
              <p:spPr bwMode="auto">
                <a:xfrm>
                  <a:off x="1095356" y="3212976"/>
                  <a:ext cx="540000" cy="288000"/>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rPr>
                    <a:t>DR</a:t>
                  </a:r>
                  <a:endParaRPr kumimoji="0" lang="zh-CN" altLang="en-US" sz="18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endParaRPr>
                </a:p>
              </p:txBody>
            </p:sp>
            <p:sp>
              <p:nvSpPr>
                <p:cNvPr id="441" name="矩形 440"/>
                <p:cNvSpPr/>
                <p:nvPr/>
              </p:nvSpPr>
              <p:spPr bwMode="auto">
                <a:xfrm>
                  <a:off x="1631123" y="3212976"/>
                  <a:ext cx="1620000" cy="288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rPr>
                    <a:t>PCoffset9</a:t>
                  </a:r>
                  <a:r>
                    <a:rPr kumimoji="0" lang="zh-CN" altLang="en-US" sz="18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rPr>
                    <a:t> </a:t>
                  </a:r>
                </a:p>
              </p:txBody>
            </p:sp>
          </p:grpSp>
          <p:grpSp>
            <p:nvGrpSpPr>
              <p:cNvPr id="417" name="组合 416"/>
              <p:cNvGrpSpPr/>
              <p:nvPr/>
            </p:nvGrpSpPr>
            <p:grpSpPr>
              <a:xfrm>
                <a:off x="345016" y="2996952"/>
                <a:ext cx="2858832" cy="201861"/>
                <a:chOff x="395536" y="2924976"/>
                <a:chExt cx="2858832" cy="288000"/>
              </a:xfrm>
            </p:grpSpPr>
            <p:sp>
              <p:nvSpPr>
                <p:cNvPr id="418" name="矩形 417"/>
                <p:cNvSpPr/>
                <p:nvPr/>
              </p:nvSpPr>
              <p:spPr bwMode="auto">
                <a:xfrm>
                  <a:off x="395536" y="2924976"/>
                  <a:ext cx="180000" cy="288000"/>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0" tIns="0" rIns="0" bIns="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rPr>
                    <a:t>15</a:t>
                  </a:r>
                  <a:endParaRPr kumimoji="0" lang="zh-CN" altLang="en-US" sz="14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endParaRPr>
                </a:p>
              </p:txBody>
            </p:sp>
            <p:sp>
              <p:nvSpPr>
                <p:cNvPr id="419" name="矩形 418"/>
                <p:cNvSpPr/>
                <p:nvPr/>
              </p:nvSpPr>
              <p:spPr bwMode="auto">
                <a:xfrm>
                  <a:off x="574125" y="2924976"/>
                  <a:ext cx="180000" cy="288000"/>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0" tIns="0" rIns="0" bIns="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rPr>
                    <a:t>14</a:t>
                  </a:r>
                  <a:endParaRPr kumimoji="0" lang="zh-CN" altLang="en-US" sz="14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endParaRPr>
                </a:p>
              </p:txBody>
            </p:sp>
            <p:sp>
              <p:nvSpPr>
                <p:cNvPr id="420" name="矩形 419"/>
                <p:cNvSpPr/>
                <p:nvPr/>
              </p:nvSpPr>
              <p:spPr bwMode="auto">
                <a:xfrm>
                  <a:off x="752714" y="2924976"/>
                  <a:ext cx="180000" cy="288000"/>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0" tIns="0" rIns="0" bIns="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rPr>
                    <a:t>13</a:t>
                  </a:r>
                  <a:endParaRPr kumimoji="0" lang="zh-CN" altLang="en-US" sz="14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endParaRPr>
                </a:p>
              </p:txBody>
            </p:sp>
            <p:sp>
              <p:nvSpPr>
                <p:cNvPr id="421" name="矩形 420"/>
                <p:cNvSpPr/>
                <p:nvPr/>
              </p:nvSpPr>
              <p:spPr bwMode="auto">
                <a:xfrm>
                  <a:off x="931303" y="2924976"/>
                  <a:ext cx="180000" cy="288000"/>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0" tIns="0" rIns="0" bIns="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rPr>
                    <a:t>12</a:t>
                  </a:r>
                  <a:endParaRPr kumimoji="0" lang="zh-CN" altLang="en-US" sz="14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endParaRPr>
                </a:p>
              </p:txBody>
            </p:sp>
            <p:sp>
              <p:nvSpPr>
                <p:cNvPr id="422" name="矩形 421"/>
                <p:cNvSpPr/>
                <p:nvPr/>
              </p:nvSpPr>
              <p:spPr bwMode="auto">
                <a:xfrm>
                  <a:off x="1109892" y="2924976"/>
                  <a:ext cx="180000" cy="288000"/>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0" tIns="0" rIns="0" bIns="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rPr>
                    <a:t>11</a:t>
                  </a:r>
                  <a:endParaRPr kumimoji="0" lang="zh-CN" altLang="en-US" sz="14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endParaRPr>
                </a:p>
              </p:txBody>
            </p:sp>
            <p:sp>
              <p:nvSpPr>
                <p:cNvPr id="423" name="矩形 422"/>
                <p:cNvSpPr/>
                <p:nvPr/>
              </p:nvSpPr>
              <p:spPr bwMode="auto">
                <a:xfrm>
                  <a:off x="1288481" y="2924976"/>
                  <a:ext cx="180000" cy="288000"/>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0" tIns="0" rIns="0" bIns="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rPr>
                    <a:t>10</a:t>
                  </a:r>
                  <a:endParaRPr kumimoji="0" lang="zh-CN" altLang="en-US" sz="14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endParaRPr>
                </a:p>
              </p:txBody>
            </p:sp>
            <p:sp>
              <p:nvSpPr>
                <p:cNvPr id="424" name="矩形 423"/>
                <p:cNvSpPr/>
                <p:nvPr/>
              </p:nvSpPr>
              <p:spPr bwMode="auto">
                <a:xfrm>
                  <a:off x="1467070" y="2924976"/>
                  <a:ext cx="180000" cy="288000"/>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0" tIns="0" rIns="0" bIns="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rPr>
                    <a:t>9</a:t>
                  </a:r>
                  <a:endParaRPr kumimoji="0" lang="zh-CN" altLang="en-US" sz="14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endParaRPr>
                </a:p>
              </p:txBody>
            </p:sp>
            <p:sp>
              <p:nvSpPr>
                <p:cNvPr id="425" name="矩形 424"/>
                <p:cNvSpPr/>
                <p:nvPr/>
              </p:nvSpPr>
              <p:spPr bwMode="auto">
                <a:xfrm>
                  <a:off x="1645659" y="2924976"/>
                  <a:ext cx="180000" cy="288000"/>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0" tIns="0" rIns="0" bIns="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rPr>
                    <a:t>8</a:t>
                  </a:r>
                  <a:endParaRPr kumimoji="0" lang="zh-CN" altLang="en-US" sz="14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endParaRPr>
                </a:p>
              </p:txBody>
            </p:sp>
            <p:sp>
              <p:nvSpPr>
                <p:cNvPr id="426" name="矩形 425"/>
                <p:cNvSpPr/>
                <p:nvPr/>
              </p:nvSpPr>
              <p:spPr bwMode="auto">
                <a:xfrm>
                  <a:off x="1824248" y="2924976"/>
                  <a:ext cx="180000" cy="288000"/>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0" tIns="0" rIns="0" bIns="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rPr>
                    <a:t>7</a:t>
                  </a:r>
                  <a:endParaRPr kumimoji="0" lang="zh-CN" altLang="en-US" sz="14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endParaRPr>
                </a:p>
              </p:txBody>
            </p:sp>
            <p:sp>
              <p:nvSpPr>
                <p:cNvPr id="427" name="矩形 426"/>
                <p:cNvSpPr/>
                <p:nvPr/>
              </p:nvSpPr>
              <p:spPr bwMode="auto">
                <a:xfrm>
                  <a:off x="2002837" y="2924976"/>
                  <a:ext cx="180000" cy="288000"/>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0" tIns="0" rIns="0" bIns="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rPr>
                    <a:t>6</a:t>
                  </a:r>
                  <a:endParaRPr kumimoji="0" lang="zh-CN" altLang="en-US" sz="14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endParaRPr>
                </a:p>
              </p:txBody>
            </p:sp>
            <p:sp>
              <p:nvSpPr>
                <p:cNvPr id="428" name="矩形 427"/>
                <p:cNvSpPr/>
                <p:nvPr/>
              </p:nvSpPr>
              <p:spPr bwMode="auto">
                <a:xfrm>
                  <a:off x="2181426" y="2924976"/>
                  <a:ext cx="180000" cy="288000"/>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0" tIns="0" rIns="0" bIns="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rPr>
                    <a:t>5</a:t>
                  </a:r>
                  <a:endParaRPr kumimoji="0" lang="zh-CN" altLang="en-US" sz="14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endParaRPr>
                </a:p>
              </p:txBody>
            </p:sp>
            <p:sp>
              <p:nvSpPr>
                <p:cNvPr id="429" name="矩形 428"/>
                <p:cNvSpPr/>
                <p:nvPr/>
              </p:nvSpPr>
              <p:spPr bwMode="auto">
                <a:xfrm>
                  <a:off x="2360015" y="2924976"/>
                  <a:ext cx="180000" cy="288000"/>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0" tIns="0" rIns="0" bIns="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rPr>
                    <a:t>4</a:t>
                  </a:r>
                  <a:endParaRPr kumimoji="0" lang="zh-CN" altLang="en-US" sz="14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endParaRPr>
                </a:p>
              </p:txBody>
            </p:sp>
            <p:sp>
              <p:nvSpPr>
                <p:cNvPr id="430" name="矩形 429"/>
                <p:cNvSpPr/>
                <p:nvPr/>
              </p:nvSpPr>
              <p:spPr bwMode="auto">
                <a:xfrm>
                  <a:off x="2538604" y="2924976"/>
                  <a:ext cx="180000" cy="288000"/>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0" tIns="0" rIns="0" bIns="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rPr>
                    <a:t>3</a:t>
                  </a:r>
                  <a:endParaRPr kumimoji="0" lang="zh-CN" altLang="en-US" sz="14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endParaRPr>
                </a:p>
              </p:txBody>
            </p:sp>
            <p:sp>
              <p:nvSpPr>
                <p:cNvPr id="431" name="矩形 430"/>
                <p:cNvSpPr/>
                <p:nvPr/>
              </p:nvSpPr>
              <p:spPr bwMode="auto">
                <a:xfrm>
                  <a:off x="2717193" y="2924976"/>
                  <a:ext cx="180000" cy="288000"/>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0" tIns="0" rIns="0" bIns="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rPr>
                    <a:t>2</a:t>
                  </a:r>
                  <a:endParaRPr kumimoji="0" lang="zh-CN" altLang="en-US" sz="14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endParaRPr>
                </a:p>
              </p:txBody>
            </p:sp>
            <p:sp>
              <p:nvSpPr>
                <p:cNvPr id="432" name="矩形 431"/>
                <p:cNvSpPr/>
                <p:nvPr/>
              </p:nvSpPr>
              <p:spPr bwMode="auto">
                <a:xfrm>
                  <a:off x="2895782" y="2924976"/>
                  <a:ext cx="180000" cy="288000"/>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0" tIns="0" rIns="0" bIns="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rPr>
                    <a:t>1</a:t>
                  </a:r>
                  <a:endParaRPr kumimoji="0" lang="zh-CN" altLang="en-US" sz="14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endParaRPr>
                </a:p>
              </p:txBody>
            </p:sp>
            <p:sp>
              <p:nvSpPr>
                <p:cNvPr id="433" name="矩形 432"/>
                <p:cNvSpPr/>
                <p:nvPr/>
              </p:nvSpPr>
              <p:spPr bwMode="auto">
                <a:xfrm>
                  <a:off x="3074368" y="2924976"/>
                  <a:ext cx="180000" cy="288000"/>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0" tIns="0" rIns="0" bIns="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rPr>
                    <a:t>0</a:t>
                  </a:r>
                  <a:endParaRPr kumimoji="0" lang="zh-CN" altLang="en-US" sz="14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endParaRPr>
                </a:p>
              </p:txBody>
            </p:sp>
          </p:grpSp>
        </p:grpSp>
        <p:grpSp>
          <p:nvGrpSpPr>
            <p:cNvPr id="361" name="组合 360"/>
            <p:cNvGrpSpPr/>
            <p:nvPr/>
          </p:nvGrpSpPr>
          <p:grpSpPr>
            <a:xfrm>
              <a:off x="1502926" y="4958852"/>
              <a:ext cx="2865890" cy="288000"/>
              <a:chOff x="381000" y="3212976"/>
              <a:chExt cx="2865890" cy="288000"/>
            </a:xfrm>
          </p:grpSpPr>
          <p:sp>
            <p:nvSpPr>
              <p:cNvPr id="400" name="矩形 399"/>
              <p:cNvSpPr/>
              <p:nvPr/>
            </p:nvSpPr>
            <p:spPr bwMode="auto">
              <a:xfrm>
                <a:off x="381000" y="3212976"/>
                <a:ext cx="180000" cy="288000"/>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25000" noProof="0" dirty="0">
                    <a:ln>
                      <a:noFill/>
                    </a:ln>
                    <a:solidFill>
                      <a:srgbClr val="FFFFFF"/>
                    </a:solidFill>
                    <a:effectLst/>
                    <a:uLnTx/>
                    <a:uFillTx/>
                    <a:latin typeface="Arial" panose="020B0604020202020204" pitchFamily="34" charset="0"/>
                    <a:ea typeface="宋体" pitchFamily="2" charset="-122"/>
                    <a:cs typeface="+mn-cs"/>
                  </a:rPr>
                  <a:t>0</a:t>
                </a:r>
                <a:endParaRPr kumimoji="0" lang="zh-CN" altLang="en-US" sz="1800" b="0" i="0" u="none" strike="noStrike" kern="1200" cap="none" spc="0" normalizeH="0" baseline="-25000" noProof="0" dirty="0">
                  <a:ln>
                    <a:noFill/>
                  </a:ln>
                  <a:solidFill>
                    <a:srgbClr val="FFFFFF"/>
                  </a:solidFill>
                  <a:effectLst/>
                  <a:uLnTx/>
                  <a:uFillTx/>
                  <a:latin typeface="Arial" panose="020B0604020202020204" pitchFamily="34" charset="0"/>
                  <a:ea typeface="宋体" pitchFamily="2" charset="-122"/>
                  <a:cs typeface="+mn-cs"/>
                </a:endParaRPr>
              </a:p>
            </p:txBody>
          </p:sp>
          <p:sp>
            <p:nvSpPr>
              <p:cNvPr id="401" name="矩形 400"/>
              <p:cNvSpPr/>
              <p:nvPr/>
            </p:nvSpPr>
            <p:spPr bwMode="auto">
              <a:xfrm>
                <a:off x="559589" y="3212976"/>
                <a:ext cx="180000" cy="288000"/>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25000" noProof="0" dirty="0">
                    <a:ln>
                      <a:noFill/>
                    </a:ln>
                    <a:solidFill>
                      <a:srgbClr val="FFFFFF"/>
                    </a:solidFill>
                    <a:effectLst/>
                    <a:uLnTx/>
                    <a:uFillTx/>
                    <a:latin typeface="Arial" panose="020B0604020202020204" pitchFamily="34" charset="0"/>
                    <a:ea typeface="宋体" pitchFamily="2" charset="-122"/>
                    <a:cs typeface="+mn-cs"/>
                  </a:rPr>
                  <a:t>1</a:t>
                </a:r>
                <a:endParaRPr kumimoji="0" lang="zh-CN" altLang="en-US" sz="1800" b="0" i="0" u="none" strike="noStrike" kern="1200" cap="none" spc="0" normalizeH="0" baseline="-25000" noProof="0" dirty="0">
                  <a:ln>
                    <a:noFill/>
                  </a:ln>
                  <a:solidFill>
                    <a:srgbClr val="FFFFFF"/>
                  </a:solidFill>
                  <a:effectLst/>
                  <a:uLnTx/>
                  <a:uFillTx/>
                  <a:latin typeface="Arial" panose="020B0604020202020204" pitchFamily="34" charset="0"/>
                  <a:ea typeface="宋体" pitchFamily="2" charset="-122"/>
                  <a:cs typeface="+mn-cs"/>
                </a:endParaRPr>
              </a:p>
            </p:txBody>
          </p:sp>
          <p:sp>
            <p:nvSpPr>
              <p:cNvPr id="402" name="矩形 401"/>
              <p:cNvSpPr/>
              <p:nvPr/>
            </p:nvSpPr>
            <p:spPr bwMode="auto">
              <a:xfrm>
                <a:off x="738178" y="3212976"/>
                <a:ext cx="180000" cy="288000"/>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1" i="0" u="none" strike="noStrike" kern="1200" cap="none" spc="0" normalizeH="0" baseline="-25000" noProof="0" dirty="0">
                    <a:ln>
                      <a:noFill/>
                    </a:ln>
                    <a:solidFill>
                      <a:srgbClr val="FFFFFF"/>
                    </a:solidFill>
                    <a:effectLst/>
                    <a:uLnTx/>
                    <a:uFillTx/>
                    <a:latin typeface="Arial" panose="020B0604020202020204" pitchFamily="34" charset="0"/>
                    <a:ea typeface="宋体" pitchFamily="2" charset="-122"/>
                    <a:cs typeface="+mn-cs"/>
                  </a:rPr>
                  <a:t>1</a:t>
                </a:r>
                <a:endParaRPr kumimoji="0" lang="zh-CN" altLang="en-US" sz="1800" b="1" i="0" u="none" strike="noStrike" kern="1200" cap="none" spc="0" normalizeH="0" baseline="-25000" noProof="0" dirty="0">
                  <a:ln>
                    <a:noFill/>
                  </a:ln>
                  <a:solidFill>
                    <a:srgbClr val="FFFFFF"/>
                  </a:solidFill>
                  <a:effectLst/>
                  <a:uLnTx/>
                  <a:uFillTx/>
                  <a:latin typeface="Arial" panose="020B0604020202020204" pitchFamily="34" charset="0"/>
                  <a:ea typeface="宋体" pitchFamily="2" charset="-122"/>
                  <a:cs typeface="+mn-cs"/>
                </a:endParaRPr>
              </a:p>
            </p:txBody>
          </p:sp>
          <p:sp>
            <p:nvSpPr>
              <p:cNvPr id="403" name="矩形 402"/>
              <p:cNvSpPr/>
              <p:nvPr/>
            </p:nvSpPr>
            <p:spPr bwMode="auto">
              <a:xfrm>
                <a:off x="916767" y="3212976"/>
                <a:ext cx="180000" cy="288000"/>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1" i="0" u="none" strike="noStrike" kern="1200" cap="none" spc="0" normalizeH="0" baseline="-25000" noProof="0" dirty="0">
                    <a:ln>
                      <a:noFill/>
                    </a:ln>
                    <a:solidFill>
                      <a:srgbClr val="FFFFFF"/>
                    </a:solidFill>
                    <a:effectLst/>
                    <a:uLnTx/>
                    <a:uFillTx/>
                    <a:latin typeface="Arial" panose="020B0604020202020204" pitchFamily="34" charset="0"/>
                    <a:ea typeface="宋体" pitchFamily="2" charset="-122"/>
                    <a:cs typeface="+mn-cs"/>
                  </a:rPr>
                  <a:t>0</a:t>
                </a:r>
                <a:endParaRPr kumimoji="0" lang="zh-CN" altLang="en-US" sz="1800" b="1" i="0" u="none" strike="noStrike" kern="1200" cap="none" spc="0" normalizeH="0" baseline="-25000" noProof="0" dirty="0">
                  <a:ln>
                    <a:noFill/>
                  </a:ln>
                  <a:solidFill>
                    <a:srgbClr val="FFFFFF"/>
                  </a:solidFill>
                  <a:effectLst/>
                  <a:uLnTx/>
                  <a:uFillTx/>
                  <a:latin typeface="Arial" panose="020B0604020202020204" pitchFamily="34" charset="0"/>
                  <a:ea typeface="宋体" pitchFamily="2" charset="-122"/>
                  <a:cs typeface="+mn-cs"/>
                </a:endParaRPr>
              </a:p>
            </p:txBody>
          </p:sp>
          <p:sp>
            <p:nvSpPr>
              <p:cNvPr id="404" name="矩形 403"/>
              <p:cNvSpPr/>
              <p:nvPr/>
            </p:nvSpPr>
            <p:spPr bwMode="auto">
              <a:xfrm>
                <a:off x="1095356" y="3212976"/>
                <a:ext cx="540000" cy="288000"/>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rPr>
                  <a:t>DR</a:t>
                </a:r>
                <a:endParaRPr kumimoji="0" lang="zh-CN" altLang="en-US" sz="18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endParaRPr>
              </a:p>
            </p:txBody>
          </p:sp>
          <p:sp>
            <p:nvSpPr>
              <p:cNvPr id="407" name="矩形 406"/>
              <p:cNvSpPr/>
              <p:nvPr/>
            </p:nvSpPr>
            <p:spPr bwMode="auto">
              <a:xfrm>
                <a:off x="1631123" y="3212976"/>
                <a:ext cx="540000" cy="288000"/>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25000" noProof="0" dirty="0" err="1">
                    <a:ln>
                      <a:noFill/>
                    </a:ln>
                    <a:solidFill>
                      <a:srgbClr val="000000"/>
                    </a:solidFill>
                    <a:effectLst/>
                    <a:uLnTx/>
                    <a:uFillTx/>
                    <a:latin typeface="Arial" panose="020B0604020202020204" pitchFamily="34" charset="0"/>
                    <a:ea typeface="宋体" pitchFamily="2" charset="-122"/>
                    <a:cs typeface="+mn-cs"/>
                  </a:rPr>
                  <a:t>BaseR</a:t>
                </a:r>
                <a:endParaRPr kumimoji="0" lang="zh-CN" altLang="en-US" sz="18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endParaRPr>
              </a:p>
            </p:txBody>
          </p:sp>
          <p:sp>
            <p:nvSpPr>
              <p:cNvPr id="410" name="矩形 409"/>
              <p:cNvSpPr/>
              <p:nvPr/>
            </p:nvSpPr>
            <p:spPr bwMode="auto">
              <a:xfrm>
                <a:off x="2166890" y="3212976"/>
                <a:ext cx="1080000" cy="288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rPr>
                  <a:t>PCoffset6</a:t>
                </a:r>
                <a:endParaRPr kumimoji="0" lang="zh-CN" altLang="en-US" sz="18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endParaRPr>
              </a:p>
            </p:txBody>
          </p:sp>
        </p:grpSp>
        <p:grpSp>
          <p:nvGrpSpPr>
            <p:cNvPr id="362" name="组合 361"/>
            <p:cNvGrpSpPr/>
            <p:nvPr/>
          </p:nvGrpSpPr>
          <p:grpSpPr>
            <a:xfrm>
              <a:off x="1502926" y="5274017"/>
              <a:ext cx="2870123" cy="288000"/>
              <a:chOff x="381000" y="3212976"/>
              <a:chExt cx="2870123" cy="288000"/>
            </a:xfrm>
          </p:grpSpPr>
          <p:sp>
            <p:nvSpPr>
              <p:cNvPr id="384" name="矩形 383"/>
              <p:cNvSpPr/>
              <p:nvPr/>
            </p:nvSpPr>
            <p:spPr bwMode="auto">
              <a:xfrm>
                <a:off x="381000" y="3212976"/>
                <a:ext cx="180000" cy="288000"/>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25000" noProof="0" dirty="0">
                    <a:ln>
                      <a:noFill/>
                    </a:ln>
                    <a:solidFill>
                      <a:srgbClr val="FFFFFF"/>
                    </a:solidFill>
                    <a:effectLst/>
                    <a:uLnTx/>
                    <a:uFillTx/>
                    <a:latin typeface="Arial" panose="020B0604020202020204" pitchFamily="34" charset="0"/>
                    <a:ea typeface="宋体" pitchFamily="2" charset="-122"/>
                    <a:cs typeface="+mn-cs"/>
                  </a:rPr>
                  <a:t>1</a:t>
                </a:r>
                <a:endParaRPr kumimoji="0" lang="zh-CN" altLang="en-US" sz="1800" b="0" i="0" u="none" strike="noStrike" kern="1200" cap="none" spc="0" normalizeH="0" baseline="-25000" noProof="0" dirty="0">
                  <a:ln>
                    <a:noFill/>
                  </a:ln>
                  <a:solidFill>
                    <a:srgbClr val="FFFFFF"/>
                  </a:solidFill>
                  <a:effectLst/>
                  <a:uLnTx/>
                  <a:uFillTx/>
                  <a:latin typeface="Arial" panose="020B0604020202020204" pitchFamily="34" charset="0"/>
                  <a:ea typeface="宋体" pitchFamily="2" charset="-122"/>
                  <a:cs typeface="+mn-cs"/>
                </a:endParaRPr>
              </a:p>
            </p:txBody>
          </p:sp>
          <p:sp>
            <p:nvSpPr>
              <p:cNvPr id="385" name="矩形 384"/>
              <p:cNvSpPr/>
              <p:nvPr/>
            </p:nvSpPr>
            <p:spPr bwMode="auto">
              <a:xfrm>
                <a:off x="559589" y="3212976"/>
                <a:ext cx="180000" cy="288000"/>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25000" noProof="0" dirty="0">
                    <a:ln>
                      <a:noFill/>
                    </a:ln>
                    <a:solidFill>
                      <a:srgbClr val="FFFFFF"/>
                    </a:solidFill>
                    <a:effectLst/>
                    <a:uLnTx/>
                    <a:uFillTx/>
                    <a:latin typeface="Arial" panose="020B0604020202020204" pitchFamily="34" charset="0"/>
                    <a:ea typeface="宋体" pitchFamily="2" charset="-122"/>
                    <a:cs typeface="+mn-cs"/>
                  </a:rPr>
                  <a:t>0</a:t>
                </a:r>
                <a:endParaRPr kumimoji="0" lang="zh-CN" altLang="en-US" sz="1800" b="0" i="0" u="none" strike="noStrike" kern="1200" cap="none" spc="0" normalizeH="0" baseline="-25000" noProof="0" dirty="0">
                  <a:ln>
                    <a:noFill/>
                  </a:ln>
                  <a:solidFill>
                    <a:srgbClr val="FFFFFF"/>
                  </a:solidFill>
                  <a:effectLst/>
                  <a:uLnTx/>
                  <a:uFillTx/>
                  <a:latin typeface="Arial" panose="020B0604020202020204" pitchFamily="34" charset="0"/>
                  <a:ea typeface="宋体" pitchFamily="2" charset="-122"/>
                  <a:cs typeface="+mn-cs"/>
                </a:endParaRPr>
              </a:p>
            </p:txBody>
          </p:sp>
          <p:sp>
            <p:nvSpPr>
              <p:cNvPr id="386" name="矩形 385"/>
              <p:cNvSpPr/>
              <p:nvPr/>
            </p:nvSpPr>
            <p:spPr bwMode="auto">
              <a:xfrm>
                <a:off x="738178" y="3212976"/>
                <a:ext cx="180000" cy="288000"/>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1" i="0" u="none" strike="noStrike" kern="1200" cap="none" spc="0" normalizeH="0" baseline="-25000" noProof="0" dirty="0">
                    <a:ln>
                      <a:noFill/>
                    </a:ln>
                    <a:solidFill>
                      <a:srgbClr val="FFFFFF"/>
                    </a:solidFill>
                    <a:effectLst/>
                    <a:uLnTx/>
                    <a:uFillTx/>
                    <a:latin typeface="Arial" panose="020B0604020202020204" pitchFamily="34" charset="0"/>
                    <a:ea typeface="宋体" pitchFamily="2" charset="-122"/>
                    <a:cs typeface="+mn-cs"/>
                  </a:rPr>
                  <a:t>1</a:t>
                </a:r>
                <a:endParaRPr kumimoji="0" lang="zh-CN" altLang="en-US" sz="1800" b="1" i="0" u="none" strike="noStrike" kern="1200" cap="none" spc="0" normalizeH="0" baseline="-25000" noProof="0" dirty="0">
                  <a:ln>
                    <a:noFill/>
                  </a:ln>
                  <a:solidFill>
                    <a:srgbClr val="FFFFFF"/>
                  </a:solidFill>
                  <a:effectLst/>
                  <a:uLnTx/>
                  <a:uFillTx/>
                  <a:latin typeface="Arial" panose="020B0604020202020204" pitchFamily="34" charset="0"/>
                  <a:ea typeface="宋体" pitchFamily="2" charset="-122"/>
                  <a:cs typeface="+mn-cs"/>
                </a:endParaRPr>
              </a:p>
            </p:txBody>
          </p:sp>
          <p:sp>
            <p:nvSpPr>
              <p:cNvPr id="387" name="矩形 386"/>
              <p:cNvSpPr/>
              <p:nvPr/>
            </p:nvSpPr>
            <p:spPr bwMode="auto">
              <a:xfrm>
                <a:off x="916767" y="3212976"/>
                <a:ext cx="180000" cy="288000"/>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1" i="0" u="none" strike="noStrike" kern="1200" cap="none" spc="0" normalizeH="0" baseline="-25000" noProof="0" dirty="0">
                    <a:ln>
                      <a:noFill/>
                    </a:ln>
                    <a:solidFill>
                      <a:srgbClr val="FFFFFF"/>
                    </a:solidFill>
                    <a:effectLst/>
                    <a:uLnTx/>
                    <a:uFillTx/>
                    <a:latin typeface="Arial" panose="020B0604020202020204" pitchFamily="34" charset="0"/>
                    <a:ea typeface="宋体" pitchFamily="2" charset="-122"/>
                    <a:cs typeface="+mn-cs"/>
                  </a:rPr>
                  <a:t>0</a:t>
                </a:r>
                <a:endParaRPr kumimoji="0" lang="zh-CN" altLang="en-US" sz="1800" b="1" i="0" u="none" strike="noStrike" kern="1200" cap="none" spc="0" normalizeH="0" baseline="-25000" noProof="0" dirty="0">
                  <a:ln>
                    <a:noFill/>
                  </a:ln>
                  <a:solidFill>
                    <a:srgbClr val="FFFFFF"/>
                  </a:solidFill>
                  <a:effectLst/>
                  <a:uLnTx/>
                  <a:uFillTx/>
                  <a:latin typeface="Arial" panose="020B0604020202020204" pitchFamily="34" charset="0"/>
                  <a:ea typeface="宋体" pitchFamily="2" charset="-122"/>
                  <a:cs typeface="+mn-cs"/>
                </a:endParaRPr>
              </a:p>
            </p:txBody>
          </p:sp>
          <p:sp>
            <p:nvSpPr>
              <p:cNvPr id="388" name="矩形 387"/>
              <p:cNvSpPr/>
              <p:nvPr/>
            </p:nvSpPr>
            <p:spPr bwMode="auto">
              <a:xfrm>
                <a:off x="1095356" y="3212976"/>
                <a:ext cx="540000" cy="288000"/>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rPr>
                  <a:t>DR</a:t>
                </a:r>
                <a:endParaRPr kumimoji="0" lang="zh-CN" altLang="en-US" sz="18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endParaRPr>
              </a:p>
            </p:txBody>
          </p:sp>
          <p:sp>
            <p:nvSpPr>
              <p:cNvPr id="391" name="矩形 390"/>
              <p:cNvSpPr/>
              <p:nvPr/>
            </p:nvSpPr>
            <p:spPr bwMode="auto">
              <a:xfrm>
                <a:off x="1631123" y="3212976"/>
                <a:ext cx="1620000" cy="288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rPr>
                  <a:t>PCoffset9</a:t>
                </a:r>
                <a:r>
                  <a:rPr kumimoji="0" lang="zh-CN" altLang="en-US" sz="18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rPr>
                  <a:t> </a:t>
                </a:r>
              </a:p>
            </p:txBody>
          </p:sp>
        </p:grpSp>
        <p:grpSp>
          <p:nvGrpSpPr>
            <p:cNvPr id="363" name="组合 362"/>
            <p:cNvGrpSpPr/>
            <p:nvPr/>
          </p:nvGrpSpPr>
          <p:grpSpPr>
            <a:xfrm>
              <a:off x="1502926" y="5589182"/>
              <a:ext cx="2870123" cy="288000"/>
              <a:chOff x="381000" y="3212976"/>
              <a:chExt cx="2870123" cy="288000"/>
            </a:xfrm>
          </p:grpSpPr>
          <p:sp>
            <p:nvSpPr>
              <p:cNvPr id="368" name="矩形 367"/>
              <p:cNvSpPr/>
              <p:nvPr/>
            </p:nvSpPr>
            <p:spPr bwMode="auto">
              <a:xfrm>
                <a:off x="381000" y="3212976"/>
                <a:ext cx="180000" cy="288000"/>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25000" noProof="0" dirty="0">
                    <a:ln>
                      <a:noFill/>
                    </a:ln>
                    <a:solidFill>
                      <a:srgbClr val="FFFFFF"/>
                    </a:solidFill>
                    <a:effectLst/>
                    <a:uLnTx/>
                    <a:uFillTx/>
                    <a:latin typeface="Arial" panose="020B0604020202020204" pitchFamily="34" charset="0"/>
                    <a:ea typeface="宋体" pitchFamily="2" charset="-122"/>
                    <a:cs typeface="+mn-cs"/>
                  </a:rPr>
                  <a:t>1</a:t>
                </a:r>
                <a:endParaRPr kumimoji="0" lang="zh-CN" altLang="en-US" sz="1800" b="0" i="0" u="none" strike="noStrike" kern="1200" cap="none" spc="0" normalizeH="0" baseline="-25000" noProof="0" dirty="0">
                  <a:ln>
                    <a:noFill/>
                  </a:ln>
                  <a:solidFill>
                    <a:srgbClr val="FFFFFF"/>
                  </a:solidFill>
                  <a:effectLst/>
                  <a:uLnTx/>
                  <a:uFillTx/>
                  <a:latin typeface="Arial" panose="020B0604020202020204" pitchFamily="34" charset="0"/>
                  <a:ea typeface="宋体" pitchFamily="2" charset="-122"/>
                  <a:cs typeface="+mn-cs"/>
                </a:endParaRPr>
              </a:p>
            </p:txBody>
          </p:sp>
          <p:sp>
            <p:nvSpPr>
              <p:cNvPr id="369" name="矩形 368"/>
              <p:cNvSpPr/>
              <p:nvPr/>
            </p:nvSpPr>
            <p:spPr bwMode="auto">
              <a:xfrm>
                <a:off x="559589" y="3212976"/>
                <a:ext cx="180000" cy="288000"/>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25000" noProof="0" dirty="0">
                    <a:ln>
                      <a:noFill/>
                    </a:ln>
                    <a:solidFill>
                      <a:srgbClr val="FFFFFF"/>
                    </a:solidFill>
                    <a:effectLst/>
                    <a:uLnTx/>
                    <a:uFillTx/>
                    <a:latin typeface="Arial" panose="020B0604020202020204" pitchFamily="34" charset="0"/>
                    <a:ea typeface="宋体" pitchFamily="2" charset="-122"/>
                    <a:cs typeface="+mn-cs"/>
                  </a:rPr>
                  <a:t>1</a:t>
                </a:r>
                <a:endParaRPr kumimoji="0" lang="zh-CN" altLang="en-US" sz="1800" b="0" i="0" u="none" strike="noStrike" kern="1200" cap="none" spc="0" normalizeH="0" baseline="-25000" noProof="0" dirty="0">
                  <a:ln>
                    <a:noFill/>
                  </a:ln>
                  <a:solidFill>
                    <a:srgbClr val="FFFFFF"/>
                  </a:solidFill>
                  <a:effectLst/>
                  <a:uLnTx/>
                  <a:uFillTx/>
                  <a:latin typeface="Arial" panose="020B0604020202020204" pitchFamily="34" charset="0"/>
                  <a:ea typeface="宋体" pitchFamily="2" charset="-122"/>
                  <a:cs typeface="+mn-cs"/>
                </a:endParaRPr>
              </a:p>
            </p:txBody>
          </p:sp>
          <p:sp>
            <p:nvSpPr>
              <p:cNvPr id="370" name="矩形 369"/>
              <p:cNvSpPr/>
              <p:nvPr/>
            </p:nvSpPr>
            <p:spPr bwMode="auto">
              <a:xfrm>
                <a:off x="738178" y="3212976"/>
                <a:ext cx="180000" cy="288000"/>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1" i="0" u="none" strike="noStrike" kern="1200" cap="none" spc="0" normalizeH="0" baseline="-25000" noProof="0" dirty="0">
                    <a:ln>
                      <a:noFill/>
                    </a:ln>
                    <a:solidFill>
                      <a:srgbClr val="FFFFFF"/>
                    </a:solidFill>
                    <a:effectLst/>
                    <a:uLnTx/>
                    <a:uFillTx/>
                    <a:latin typeface="Arial" panose="020B0604020202020204" pitchFamily="34" charset="0"/>
                    <a:ea typeface="宋体" pitchFamily="2" charset="-122"/>
                    <a:cs typeface="+mn-cs"/>
                  </a:rPr>
                  <a:t>1</a:t>
                </a:r>
                <a:endParaRPr kumimoji="0" lang="zh-CN" altLang="en-US" sz="1800" b="1" i="0" u="none" strike="noStrike" kern="1200" cap="none" spc="0" normalizeH="0" baseline="-25000" noProof="0" dirty="0">
                  <a:ln>
                    <a:noFill/>
                  </a:ln>
                  <a:solidFill>
                    <a:srgbClr val="FFFFFF"/>
                  </a:solidFill>
                  <a:effectLst/>
                  <a:uLnTx/>
                  <a:uFillTx/>
                  <a:latin typeface="Arial" panose="020B0604020202020204" pitchFamily="34" charset="0"/>
                  <a:ea typeface="宋体" pitchFamily="2" charset="-122"/>
                  <a:cs typeface="+mn-cs"/>
                </a:endParaRPr>
              </a:p>
            </p:txBody>
          </p:sp>
          <p:sp>
            <p:nvSpPr>
              <p:cNvPr id="371" name="矩形 370"/>
              <p:cNvSpPr/>
              <p:nvPr/>
            </p:nvSpPr>
            <p:spPr bwMode="auto">
              <a:xfrm>
                <a:off x="916767" y="3212976"/>
                <a:ext cx="180000" cy="288000"/>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1" i="0" u="none" strike="noStrike" kern="1200" cap="none" spc="0" normalizeH="0" baseline="-25000" noProof="0" dirty="0">
                    <a:ln>
                      <a:noFill/>
                    </a:ln>
                    <a:solidFill>
                      <a:srgbClr val="FFFFFF"/>
                    </a:solidFill>
                    <a:effectLst/>
                    <a:uLnTx/>
                    <a:uFillTx/>
                    <a:latin typeface="Arial" panose="020B0604020202020204" pitchFamily="34" charset="0"/>
                    <a:ea typeface="宋体" pitchFamily="2" charset="-122"/>
                    <a:cs typeface="+mn-cs"/>
                  </a:rPr>
                  <a:t>0</a:t>
                </a:r>
                <a:endParaRPr kumimoji="0" lang="zh-CN" altLang="en-US" sz="1800" b="1" i="0" u="none" strike="noStrike" kern="1200" cap="none" spc="0" normalizeH="0" baseline="-25000" noProof="0" dirty="0">
                  <a:ln>
                    <a:noFill/>
                  </a:ln>
                  <a:solidFill>
                    <a:srgbClr val="FFFFFF"/>
                  </a:solidFill>
                  <a:effectLst/>
                  <a:uLnTx/>
                  <a:uFillTx/>
                  <a:latin typeface="Arial" panose="020B0604020202020204" pitchFamily="34" charset="0"/>
                  <a:ea typeface="宋体" pitchFamily="2" charset="-122"/>
                  <a:cs typeface="+mn-cs"/>
                </a:endParaRPr>
              </a:p>
            </p:txBody>
          </p:sp>
          <p:sp>
            <p:nvSpPr>
              <p:cNvPr id="372" name="矩形 371"/>
              <p:cNvSpPr/>
              <p:nvPr/>
            </p:nvSpPr>
            <p:spPr bwMode="auto">
              <a:xfrm>
                <a:off x="1095356" y="3212976"/>
                <a:ext cx="540000" cy="288000"/>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rPr>
                  <a:t>DR</a:t>
                </a:r>
                <a:endParaRPr kumimoji="0" lang="zh-CN" altLang="en-US" sz="18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endParaRPr>
              </a:p>
            </p:txBody>
          </p:sp>
          <p:sp>
            <p:nvSpPr>
              <p:cNvPr id="375" name="矩形 374"/>
              <p:cNvSpPr/>
              <p:nvPr/>
            </p:nvSpPr>
            <p:spPr bwMode="auto">
              <a:xfrm>
                <a:off x="1631123" y="3212976"/>
                <a:ext cx="1620000" cy="288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rPr>
                  <a:t>PCoffset9</a:t>
                </a:r>
                <a:r>
                  <a:rPr kumimoji="0" lang="zh-CN" altLang="en-US" sz="18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rPr>
                  <a:t> </a:t>
                </a:r>
              </a:p>
            </p:txBody>
          </p:sp>
        </p:grpSp>
        <p:sp>
          <p:nvSpPr>
            <p:cNvPr id="364" name="矩形 363"/>
            <p:cNvSpPr/>
            <p:nvPr/>
          </p:nvSpPr>
          <p:spPr bwMode="auto">
            <a:xfrm>
              <a:off x="833366" y="4640935"/>
              <a:ext cx="634282" cy="288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144000" tIns="0" rIns="0" bIns="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rPr>
                <a:t>LD</a:t>
              </a:r>
              <a:endParaRPr kumimoji="0" lang="zh-CN" altLang="en-US" sz="18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endParaRPr>
            </a:p>
          </p:txBody>
        </p:sp>
        <p:sp>
          <p:nvSpPr>
            <p:cNvPr id="365" name="矩形 364"/>
            <p:cNvSpPr/>
            <p:nvPr/>
          </p:nvSpPr>
          <p:spPr bwMode="auto">
            <a:xfrm>
              <a:off x="833366" y="5272365"/>
              <a:ext cx="634282" cy="288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144000" tIns="0" rIns="0" bIns="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rPr>
                <a:t>LDI</a:t>
              </a:r>
              <a:endParaRPr kumimoji="0" lang="zh-CN" altLang="en-US" sz="18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endParaRPr>
            </a:p>
          </p:txBody>
        </p:sp>
        <p:sp>
          <p:nvSpPr>
            <p:cNvPr id="366" name="矩形 365"/>
            <p:cNvSpPr/>
            <p:nvPr/>
          </p:nvSpPr>
          <p:spPr bwMode="auto">
            <a:xfrm>
              <a:off x="833366" y="5588080"/>
              <a:ext cx="634282" cy="288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144000" tIns="0" rIns="0" bIns="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rPr>
                <a:t>LEA</a:t>
              </a:r>
              <a:endParaRPr kumimoji="0" lang="zh-CN" altLang="en-US" sz="18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endParaRPr>
            </a:p>
          </p:txBody>
        </p:sp>
        <p:sp>
          <p:nvSpPr>
            <p:cNvPr id="367" name="矩形 366"/>
            <p:cNvSpPr/>
            <p:nvPr/>
          </p:nvSpPr>
          <p:spPr bwMode="auto">
            <a:xfrm>
              <a:off x="833366" y="4961335"/>
              <a:ext cx="634282" cy="288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144000" tIns="0" rIns="0" bIns="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rPr>
                <a:t>LDR</a:t>
              </a:r>
              <a:endParaRPr kumimoji="0" lang="zh-CN" altLang="en-US" sz="18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endParaRPr>
            </a:p>
          </p:txBody>
        </p:sp>
      </p:grpSp>
      <p:grpSp>
        <p:nvGrpSpPr>
          <p:cNvPr id="285" name="组合 284"/>
          <p:cNvGrpSpPr/>
          <p:nvPr/>
        </p:nvGrpSpPr>
        <p:grpSpPr>
          <a:xfrm>
            <a:off x="4944918" y="4565127"/>
            <a:ext cx="3611691" cy="1134354"/>
            <a:chOff x="5326485" y="4443852"/>
            <a:chExt cx="3611691" cy="1134354"/>
          </a:xfrm>
        </p:grpSpPr>
        <p:grpSp>
          <p:nvGrpSpPr>
            <p:cNvPr id="288" name="组合 287"/>
            <p:cNvGrpSpPr/>
            <p:nvPr/>
          </p:nvGrpSpPr>
          <p:grpSpPr>
            <a:xfrm>
              <a:off x="6068053" y="4443852"/>
              <a:ext cx="2870123" cy="504024"/>
              <a:chOff x="345016" y="2996952"/>
              <a:chExt cx="2870123" cy="504024"/>
            </a:xfrm>
          </p:grpSpPr>
          <p:grpSp>
            <p:nvGrpSpPr>
              <p:cNvPr id="326" name="组合 325"/>
              <p:cNvGrpSpPr/>
              <p:nvPr/>
            </p:nvGrpSpPr>
            <p:grpSpPr>
              <a:xfrm>
                <a:off x="345016" y="3212976"/>
                <a:ext cx="2870123" cy="288000"/>
                <a:chOff x="381000" y="3212976"/>
                <a:chExt cx="2870123" cy="288000"/>
              </a:xfrm>
            </p:grpSpPr>
            <p:sp>
              <p:nvSpPr>
                <p:cNvPr id="344" name="矩形 343"/>
                <p:cNvSpPr/>
                <p:nvPr/>
              </p:nvSpPr>
              <p:spPr bwMode="auto">
                <a:xfrm>
                  <a:off x="381000" y="3212976"/>
                  <a:ext cx="180000" cy="288000"/>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25000" noProof="0" dirty="0">
                      <a:ln>
                        <a:noFill/>
                      </a:ln>
                      <a:solidFill>
                        <a:srgbClr val="FFFFFF"/>
                      </a:solidFill>
                      <a:effectLst/>
                      <a:uLnTx/>
                      <a:uFillTx/>
                      <a:latin typeface="Arial" panose="020B0604020202020204" pitchFamily="34" charset="0"/>
                      <a:ea typeface="宋体" pitchFamily="2" charset="-122"/>
                      <a:cs typeface="+mn-cs"/>
                    </a:rPr>
                    <a:t>0</a:t>
                  </a:r>
                  <a:endParaRPr kumimoji="0" lang="zh-CN" altLang="en-US" sz="1800" b="0" i="0" u="none" strike="noStrike" kern="1200" cap="none" spc="0" normalizeH="0" baseline="-25000" noProof="0" dirty="0">
                    <a:ln>
                      <a:noFill/>
                    </a:ln>
                    <a:solidFill>
                      <a:srgbClr val="FFFFFF"/>
                    </a:solidFill>
                    <a:effectLst/>
                    <a:uLnTx/>
                    <a:uFillTx/>
                    <a:latin typeface="Arial" panose="020B0604020202020204" pitchFamily="34" charset="0"/>
                    <a:ea typeface="宋体" pitchFamily="2" charset="-122"/>
                    <a:cs typeface="+mn-cs"/>
                  </a:endParaRPr>
                </a:p>
              </p:txBody>
            </p:sp>
            <p:sp>
              <p:nvSpPr>
                <p:cNvPr id="345" name="矩形 344"/>
                <p:cNvSpPr/>
                <p:nvPr/>
              </p:nvSpPr>
              <p:spPr bwMode="auto">
                <a:xfrm>
                  <a:off x="559589" y="3212976"/>
                  <a:ext cx="180000" cy="288000"/>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25000" noProof="0" dirty="0">
                      <a:ln>
                        <a:noFill/>
                      </a:ln>
                      <a:solidFill>
                        <a:srgbClr val="FFFFFF"/>
                      </a:solidFill>
                      <a:effectLst/>
                      <a:uLnTx/>
                      <a:uFillTx/>
                      <a:latin typeface="Arial" panose="020B0604020202020204" pitchFamily="34" charset="0"/>
                      <a:ea typeface="宋体" pitchFamily="2" charset="-122"/>
                      <a:cs typeface="+mn-cs"/>
                    </a:rPr>
                    <a:t>0</a:t>
                  </a:r>
                  <a:endParaRPr kumimoji="0" lang="zh-CN" altLang="en-US" sz="1800" b="0" i="0" u="none" strike="noStrike" kern="1200" cap="none" spc="0" normalizeH="0" baseline="-25000" noProof="0" dirty="0">
                    <a:ln>
                      <a:noFill/>
                    </a:ln>
                    <a:solidFill>
                      <a:srgbClr val="FFFFFF"/>
                    </a:solidFill>
                    <a:effectLst/>
                    <a:uLnTx/>
                    <a:uFillTx/>
                    <a:latin typeface="Arial" panose="020B0604020202020204" pitchFamily="34" charset="0"/>
                    <a:ea typeface="宋体" pitchFamily="2" charset="-122"/>
                    <a:cs typeface="+mn-cs"/>
                  </a:endParaRPr>
                </a:p>
              </p:txBody>
            </p:sp>
            <p:sp>
              <p:nvSpPr>
                <p:cNvPr id="346" name="矩形 345"/>
                <p:cNvSpPr/>
                <p:nvPr/>
              </p:nvSpPr>
              <p:spPr bwMode="auto">
                <a:xfrm>
                  <a:off x="738178" y="3212976"/>
                  <a:ext cx="180000" cy="288000"/>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1" i="0" u="none" strike="noStrike" kern="1200" cap="none" spc="0" normalizeH="0" baseline="-25000" noProof="0" dirty="0">
                      <a:ln>
                        <a:noFill/>
                      </a:ln>
                      <a:solidFill>
                        <a:srgbClr val="FFFFFF"/>
                      </a:solidFill>
                      <a:effectLst/>
                      <a:uLnTx/>
                      <a:uFillTx/>
                      <a:latin typeface="Arial" panose="020B0604020202020204" pitchFamily="34" charset="0"/>
                      <a:ea typeface="宋体" pitchFamily="2" charset="-122"/>
                      <a:cs typeface="+mn-cs"/>
                    </a:rPr>
                    <a:t>1</a:t>
                  </a:r>
                  <a:endParaRPr kumimoji="0" lang="zh-CN" altLang="en-US" sz="1800" b="1" i="0" u="none" strike="noStrike" kern="1200" cap="none" spc="0" normalizeH="0" baseline="-25000" noProof="0" dirty="0">
                    <a:ln>
                      <a:noFill/>
                    </a:ln>
                    <a:solidFill>
                      <a:srgbClr val="FFFFFF"/>
                    </a:solidFill>
                    <a:effectLst/>
                    <a:uLnTx/>
                    <a:uFillTx/>
                    <a:latin typeface="Arial" panose="020B0604020202020204" pitchFamily="34" charset="0"/>
                    <a:ea typeface="宋体" pitchFamily="2" charset="-122"/>
                    <a:cs typeface="+mn-cs"/>
                  </a:endParaRPr>
                </a:p>
              </p:txBody>
            </p:sp>
            <p:sp>
              <p:nvSpPr>
                <p:cNvPr id="347" name="矩形 346"/>
                <p:cNvSpPr/>
                <p:nvPr/>
              </p:nvSpPr>
              <p:spPr bwMode="auto">
                <a:xfrm>
                  <a:off x="916767" y="3212976"/>
                  <a:ext cx="180000" cy="288000"/>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1" i="0" u="none" strike="noStrike" kern="1200" cap="none" spc="0" normalizeH="0" baseline="-25000" noProof="0" dirty="0">
                      <a:ln>
                        <a:noFill/>
                      </a:ln>
                      <a:solidFill>
                        <a:srgbClr val="FFFFFF"/>
                      </a:solidFill>
                      <a:effectLst/>
                      <a:uLnTx/>
                      <a:uFillTx/>
                      <a:latin typeface="Arial" panose="020B0604020202020204" pitchFamily="34" charset="0"/>
                      <a:ea typeface="宋体" pitchFamily="2" charset="-122"/>
                      <a:cs typeface="+mn-cs"/>
                    </a:rPr>
                    <a:t>1</a:t>
                  </a:r>
                  <a:endParaRPr kumimoji="0" lang="zh-CN" altLang="en-US" sz="1800" b="1" i="0" u="none" strike="noStrike" kern="1200" cap="none" spc="0" normalizeH="0" baseline="-25000" noProof="0" dirty="0">
                    <a:ln>
                      <a:noFill/>
                    </a:ln>
                    <a:solidFill>
                      <a:srgbClr val="FFFFFF"/>
                    </a:solidFill>
                    <a:effectLst/>
                    <a:uLnTx/>
                    <a:uFillTx/>
                    <a:latin typeface="Arial" panose="020B0604020202020204" pitchFamily="34" charset="0"/>
                    <a:ea typeface="宋体" pitchFamily="2" charset="-122"/>
                    <a:cs typeface="+mn-cs"/>
                  </a:endParaRPr>
                </a:p>
              </p:txBody>
            </p:sp>
            <p:sp>
              <p:nvSpPr>
                <p:cNvPr id="348" name="矩形 347"/>
                <p:cNvSpPr/>
                <p:nvPr/>
              </p:nvSpPr>
              <p:spPr bwMode="auto">
                <a:xfrm>
                  <a:off x="1095356" y="3212976"/>
                  <a:ext cx="540000" cy="288000"/>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rPr>
                    <a:t>SR</a:t>
                  </a:r>
                  <a:endParaRPr kumimoji="0" lang="zh-CN" altLang="en-US" sz="18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endParaRPr>
                </a:p>
              </p:txBody>
            </p:sp>
            <p:sp>
              <p:nvSpPr>
                <p:cNvPr id="351" name="矩形 350"/>
                <p:cNvSpPr/>
                <p:nvPr/>
              </p:nvSpPr>
              <p:spPr bwMode="auto">
                <a:xfrm>
                  <a:off x="1631123" y="3212976"/>
                  <a:ext cx="1620000" cy="288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rPr>
                    <a:t>PCoffset9</a:t>
                  </a:r>
                  <a:endParaRPr kumimoji="0" lang="zh-CN" altLang="en-US" sz="18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endParaRPr>
                </a:p>
              </p:txBody>
            </p:sp>
          </p:grpSp>
          <p:grpSp>
            <p:nvGrpSpPr>
              <p:cNvPr id="327" name="组合 326"/>
              <p:cNvGrpSpPr/>
              <p:nvPr/>
            </p:nvGrpSpPr>
            <p:grpSpPr>
              <a:xfrm>
                <a:off x="345016" y="2996952"/>
                <a:ext cx="2858832" cy="201861"/>
                <a:chOff x="395536" y="2924976"/>
                <a:chExt cx="2858832" cy="288000"/>
              </a:xfrm>
            </p:grpSpPr>
            <p:sp>
              <p:nvSpPr>
                <p:cNvPr id="328" name="矩形 327"/>
                <p:cNvSpPr/>
                <p:nvPr/>
              </p:nvSpPr>
              <p:spPr bwMode="auto">
                <a:xfrm>
                  <a:off x="395536" y="2924976"/>
                  <a:ext cx="180000" cy="288000"/>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0" tIns="0" rIns="0" bIns="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rPr>
                    <a:t>15</a:t>
                  </a:r>
                  <a:endParaRPr kumimoji="0" lang="zh-CN" altLang="en-US" sz="14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endParaRPr>
                </a:p>
              </p:txBody>
            </p:sp>
            <p:sp>
              <p:nvSpPr>
                <p:cNvPr id="329" name="矩形 328"/>
                <p:cNvSpPr/>
                <p:nvPr/>
              </p:nvSpPr>
              <p:spPr bwMode="auto">
                <a:xfrm>
                  <a:off x="574125" y="2924976"/>
                  <a:ext cx="180000" cy="288000"/>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0" tIns="0" rIns="0" bIns="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rPr>
                    <a:t>14</a:t>
                  </a:r>
                  <a:endParaRPr kumimoji="0" lang="zh-CN" altLang="en-US" sz="14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endParaRPr>
                </a:p>
              </p:txBody>
            </p:sp>
            <p:sp>
              <p:nvSpPr>
                <p:cNvPr id="330" name="矩形 329"/>
                <p:cNvSpPr/>
                <p:nvPr/>
              </p:nvSpPr>
              <p:spPr bwMode="auto">
                <a:xfrm>
                  <a:off x="752714" y="2924976"/>
                  <a:ext cx="180000" cy="288000"/>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0" tIns="0" rIns="0" bIns="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rPr>
                    <a:t>13</a:t>
                  </a:r>
                  <a:endParaRPr kumimoji="0" lang="zh-CN" altLang="en-US" sz="14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endParaRPr>
                </a:p>
              </p:txBody>
            </p:sp>
            <p:sp>
              <p:nvSpPr>
                <p:cNvPr id="331" name="矩形 330"/>
                <p:cNvSpPr/>
                <p:nvPr/>
              </p:nvSpPr>
              <p:spPr bwMode="auto">
                <a:xfrm>
                  <a:off x="931303" y="2924976"/>
                  <a:ext cx="180000" cy="288000"/>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0" tIns="0" rIns="0" bIns="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rPr>
                    <a:t>12</a:t>
                  </a:r>
                  <a:endParaRPr kumimoji="0" lang="zh-CN" altLang="en-US" sz="14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endParaRPr>
                </a:p>
              </p:txBody>
            </p:sp>
            <p:sp>
              <p:nvSpPr>
                <p:cNvPr id="332" name="矩形 331"/>
                <p:cNvSpPr/>
                <p:nvPr/>
              </p:nvSpPr>
              <p:spPr bwMode="auto">
                <a:xfrm>
                  <a:off x="1109892" y="2924976"/>
                  <a:ext cx="180000" cy="288000"/>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0" tIns="0" rIns="0" bIns="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rPr>
                    <a:t>11</a:t>
                  </a:r>
                  <a:endParaRPr kumimoji="0" lang="zh-CN" altLang="en-US" sz="14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endParaRPr>
                </a:p>
              </p:txBody>
            </p:sp>
            <p:sp>
              <p:nvSpPr>
                <p:cNvPr id="333" name="矩形 332"/>
                <p:cNvSpPr/>
                <p:nvPr/>
              </p:nvSpPr>
              <p:spPr bwMode="auto">
                <a:xfrm>
                  <a:off x="1288481" y="2924976"/>
                  <a:ext cx="180000" cy="288000"/>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0" tIns="0" rIns="0" bIns="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rPr>
                    <a:t>10</a:t>
                  </a:r>
                  <a:endParaRPr kumimoji="0" lang="zh-CN" altLang="en-US" sz="14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endParaRPr>
                </a:p>
              </p:txBody>
            </p:sp>
            <p:sp>
              <p:nvSpPr>
                <p:cNvPr id="334" name="矩形 333"/>
                <p:cNvSpPr/>
                <p:nvPr/>
              </p:nvSpPr>
              <p:spPr bwMode="auto">
                <a:xfrm>
                  <a:off x="1467070" y="2924976"/>
                  <a:ext cx="180000" cy="288000"/>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0" tIns="0" rIns="0" bIns="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rPr>
                    <a:t>9</a:t>
                  </a:r>
                  <a:endParaRPr kumimoji="0" lang="zh-CN" altLang="en-US" sz="14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endParaRPr>
                </a:p>
              </p:txBody>
            </p:sp>
            <p:sp>
              <p:nvSpPr>
                <p:cNvPr id="335" name="矩形 334"/>
                <p:cNvSpPr/>
                <p:nvPr/>
              </p:nvSpPr>
              <p:spPr bwMode="auto">
                <a:xfrm>
                  <a:off x="1645659" y="2924976"/>
                  <a:ext cx="180000" cy="288000"/>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0" tIns="0" rIns="0" bIns="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rPr>
                    <a:t>8</a:t>
                  </a:r>
                  <a:endParaRPr kumimoji="0" lang="zh-CN" altLang="en-US" sz="14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endParaRPr>
                </a:p>
              </p:txBody>
            </p:sp>
            <p:sp>
              <p:nvSpPr>
                <p:cNvPr id="336" name="矩形 335"/>
                <p:cNvSpPr/>
                <p:nvPr/>
              </p:nvSpPr>
              <p:spPr bwMode="auto">
                <a:xfrm>
                  <a:off x="1824248" y="2924976"/>
                  <a:ext cx="180000" cy="288000"/>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0" tIns="0" rIns="0" bIns="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rPr>
                    <a:t>7</a:t>
                  </a:r>
                  <a:endParaRPr kumimoji="0" lang="zh-CN" altLang="en-US" sz="14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endParaRPr>
                </a:p>
              </p:txBody>
            </p:sp>
            <p:sp>
              <p:nvSpPr>
                <p:cNvPr id="337" name="矩形 336"/>
                <p:cNvSpPr/>
                <p:nvPr/>
              </p:nvSpPr>
              <p:spPr bwMode="auto">
                <a:xfrm>
                  <a:off x="2002837" y="2924976"/>
                  <a:ext cx="180000" cy="288000"/>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0" tIns="0" rIns="0" bIns="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rPr>
                    <a:t>6</a:t>
                  </a:r>
                  <a:endParaRPr kumimoji="0" lang="zh-CN" altLang="en-US" sz="14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endParaRPr>
                </a:p>
              </p:txBody>
            </p:sp>
            <p:sp>
              <p:nvSpPr>
                <p:cNvPr id="338" name="矩形 337"/>
                <p:cNvSpPr/>
                <p:nvPr/>
              </p:nvSpPr>
              <p:spPr bwMode="auto">
                <a:xfrm>
                  <a:off x="2181426" y="2924976"/>
                  <a:ext cx="180000" cy="288000"/>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0" tIns="0" rIns="0" bIns="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rPr>
                    <a:t>5</a:t>
                  </a:r>
                  <a:endParaRPr kumimoji="0" lang="zh-CN" altLang="en-US" sz="14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endParaRPr>
                </a:p>
              </p:txBody>
            </p:sp>
            <p:sp>
              <p:nvSpPr>
                <p:cNvPr id="339" name="矩形 338"/>
                <p:cNvSpPr/>
                <p:nvPr/>
              </p:nvSpPr>
              <p:spPr bwMode="auto">
                <a:xfrm>
                  <a:off x="2360015" y="2924976"/>
                  <a:ext cx="180000" cy="288000"/>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0" tIns="0" rIns="0" bIns="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rPr>
                    <a:t>4</a:t>
                  </a:r>
                  <a:endParaRPr kumimoji="0" lang="zh-CN" altLang="en-US" sz="14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endParaRPr>
                </a:p>
              </p:txBody>
            </p:sp>
            <p:sp>
              <p:nvSpPr>
                <p:cNvPr id="340" name="矩形 339"/>
                <p:cNvSpPr/>
                <p:nvPr/>
              </p:nvSpPr>
              <p:spPr bwMode="auto">
                <a:xfrm>
                  <a:off x="2538604" y="2924976"/>
                  <a:ext cx="180000" cy="288000"/>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0" tIns="0" rIns="0" bIns="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rPr>
                    <a:t>3</a:t>
                  </a:r>
                  <a:endParaRPr kumimoji="0" lang="zh-CN" altLang="en-US" sz="14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endParaRPr>
                </a:p>
              </p:txBody>
            </p:sp>
            <p:sp>
              <p:nvSpPr>
                <p:cNvPr id="341" name="矩形 340"/>
                <p:cNvSpPr/>
                <p:nvPr/>
              </p:nvSpPr>
              <p:spPr bwMode="auto">
                <a:xfrm>
                  <a:off x="2717193" y="2924976"/>
                  <a:ext cx="180000" cy="288000"/>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0" tIns="0" rIns="0" bIns="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rPr>
                    <a:t>2</a:t>
                  </a:r>
                  <a:endParaRPr kumimoji="0" lang="zh-CN" altLang="en-US" sz="14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endParaRPr>
                </a:p>
              </p:txBody>
            </p:sp>
            <p:sp>
              <p:nvSpPr>
                <p:cNvPr id="342" name="矩形 341"/>
                <p:cNvSpPr/>
                <p:nvPr/>
              </p:nvSpPr>
              <p:spPr bwMode="auto">
                <a:xfrm>
                  <a:off x="2895782" y="2924976"/>
                  <a:ext cx="180000" cy="288000"/>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0" tIns="0" rIns="0" bIns="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rPr>
                    <a:t>1</a:t>
                  </a:r>
                  <a:endParaRPr kumimoji="0" lang="zh-CN" altLang="en-US" sz="14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endParaRPr>
                </a:p>
              </p:txBody>
            </p:sp>
            <p:sp>
              <p:nvSpPr>
                <p:cNvPr id="343" name="矩形 342"/>
                <p:cNvSpPr/>
                <p:nvPr/>
              </p:nvSpPr>
              <p:spPr bwMode="auto">
                <a:xfrm>
                  <a:off x="3074368" y="2924976"/>
                  <a:ext cx="180000" cy="288000"/>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0" tIns="0" rIns="0" bIns="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rPr>
                    <a:t>0</a:t>
                  </a:r>
                  <a:endParaRPr kumimoji="0" lang="zh-CN" altLang="en-US" sz="14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endParaRPr>
                </a:p>
              </p:txBody>
            </p:sp>
          </p:grpSp>
        </p:grpSp>
        <p:grpSp>
          <p:nvGrpSpPr>
            <p:cNvPr id="289" name="组合 288"/>
            <p:cNvGrpSpPr/>
            <p:nvPr/>
          </p:nvGrpSpPr>
          <p:grpSpPr>
            <a:xfrm>
              <a:off x="6068053" y="4975041"/>
              <a:ext cx="2865890" cy="288000"/>
              <a:chOff x="381000" y="3212976"/>
              <a:chExt cx="2865890" cy="288000"/>
            </a:xfrm>
          </p:grpSpPr>
          <p:sp>
            <p:nvSpPr>
              <p:cNvPr id="310" name="矩形 309"/>
              <p:cNvSpPr/>
              <p:nvPr/>
            </p:nvSpPr>
            <p:spPr bwMode="auto">
              <a:xfrm>
                <a:off x="381000" y="3212976"/>
                <a:ext cx="180000" cy="288000"/>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25000" noProof="0" dirty="0">
                    <a:ln>
                      <a:noFill/>
                    </a:ln>
                    <a:solidFill>
                      <a:srgbClr val="FFFFFF"/>
                    </a:solidFill>
                    <a:effectLst/>
                    <a:uLnTx/>
                    <a:uFillTx/>
                    <a:latin typeface="Arial" panose="020B0604020202020204" pitchFamily="34" charset="0"/>
                    <a:ea typeface="宋体" pitchFamily="2" charset="-122"/>
                    <a:cs typeface="+mn-cs"/>
                  </a:rPr>
                  <a:t>0</a:t>
                </a:r>
                <a:endParaRPr kumimoji="0" lang="zh-CN" altLang="en-US" sz="1800" b="0" i="0" u="none" strike="noStrike" kern="1200" cap="none" spc="0" normalizeH="0" baseline="-25000" noProof="0" dirty="0">
                  <a:ln>
                    <a:noFill/>
                  </a:ln>
                  <a:solidFill>
                    <a:srgbClr val="FFFFFF"/>
                  </a:solidFill>
                  <a:effectLst/>
                  <a:uLnTx/>
                  <a:uFillTx/>
                  <a:latin typeface="Arial" panose="020B0604020202020204" pitchFamily="34" charset="0"/>
                  <a:ea typeface="宋体" pitchFamily="2" charset="-122"/>
                  <a:cs typeface="+mn-cs"/>
                </a:endParaRPr>
              </a:p>
            </p:txBody>
          </p:sp>
          <p:sp>
            <p:nvSpPr>
              <p:cNvPr id="311" name="矩形 310"/>
              <p:cNvSpPr/>
              <p:nvPr/>
            </p:nvSpPr>
            <p:spPr bwMode="auto">
              <a:xfrm>
                <a:off x="559589" y="3212976"/>
                <a:ext cx="180000" cy="288000"/>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25000" noProof="0" dirty="0">
                    <a:ln>
                      <a:noFill/>
                    </a:ln>
                    <a:solidFill>
                      <a:srgbClr val="FFFFFF"/>
                    </a:solidFill>
                    <a:effectLst/>
                    <a:uLnTx/>
                    <a:uFillTx/>
                    <a:latin typeface="Arial" panose="020B0604020202020204" pitchFamily="34" charset="0"/>
                    <a:ea typeface="宋体" pitchFamily="2" charset="-122"/>
                    <a:cs typeface="+mn-cs"/>
                  </a:rPr>
                  <a:t>1</a:t>
                </a:r>
                <a:endParaRPr kumimoji="0" lang="zh-CN" altLang="en-US" sz="1800" b="0" i="0" u="none" strike="noStrike" kern="1200" cap="none" spc="0" normalizeH="0" baseline="-25000" noProof="0" dirty="0">
                  <a:ln>
                    <a:noFill/>
                  </a:ln>
                  <a:solidFill>
                    <a:srgbClr val="FFFFFF"/>
                  </a:solidFill>
                  <a:effectLst/>
                  <a:uLnTx/>
                  <a:uFillTx/>
                  <a:latin typeface="Arial" panose="020B0604020202020204" pitchFamily="34" charset="0"/>
                  <a:ea typeface="宋体" pitchFamily="2" charset="-122"/>
                  <a:cs typeface="+mn-cs"/>
                </a:endParaRPr>
              </a:p>
            </p:txBody>
          </p:sp>
          <p:sp>
            <p:nvSpPr>
              <p:cNvPr id="312" name="矩形 311"/>
              <p:cNvSpPr/>
              <p:nvPr/>
            </p:nvSpPr>
            <p:spPr bwMode="auto">
              <a:xfrm>
                <a:off x="738178" y="3212976"/>
                <a:ext cx="180000" cy="288000"/>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1" i="0" u="none" strike="noStrike" kern="1200" cap="none" spc="0" normalizeH="0" baseline="-25000" noProof="0" dirty="0">
                    <a:ln>
                      <a:noFill/>
                    </a:ln>
                    <a:solidFill>
                      <a:srgbClr val="FFFFFF"/>
                    </a:solidFill>
                    <a:effectLst/>
                    <a:uLnTx/>
                    <a:uFillTx/>
                    <a:latin typeface="Arial" panose="020B0604020202020204" pitchFamily="34" charset="0"/>
                    <a:ea typeface="宋体" pitchFamily="2" charset="-122"/>
                    <a:cs typeface="+mn-cs"/>
                  </a:rPr>
                  <a:t>1</a:t>
                </a:r>
                <a:endParaRPr kumimoji="0" lang="zh-CN" altLang="en-US" sz="1800" b="1" i="0" u="none" strike="noStrike" kern="1200" cap="none" spc="0" normalizeH="0" baseline="-25000" noProof="0" dirty="0">
                  <a:ln>
                    <a:noFill/>
                  </a:ln>
                  <a:solidFill>
                    <a:srgbClr val="FFFFFF"/>
                  </a:solidFill>
                  <a:effectLst/>
                  <a:uLnTx/>
                  <a:uFillTx/>
                  <a:latin typeface="Arial" panose="020B0604020202020204" pitchFamily="34" charset="0"/>
                  <a:ea typeface="宋体" pitchFamily="2" charset="-122"/>
                  <a:cs typeface="+mn-cs"/>
                </a:endParaRPr>
              </a:p>
            </p:txBody>
          </p:sp>
          <p:sp>
            <p:nvSpPr>
              <p:cNvPr id="313" name="矩形 312"/>
              <p:cNvSpPr/>
              <p:nvPr/>
            </p:nvSpPr>
            <p:spPr bwMode="auto">
              <a:xfrm>
                <a:off x="916767" y="3212976"/>
                <a:ext cx="180000" cy="288000"/>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1" i="0" u="none" strike="noStrike" kern="1200" cap="none" spc="0" normalizeH="0" baseline="-25000" noProof="0" dirty="0">
                    <a:ln>
                      <a:noFill/>
                    </a:ln>
                    <a:solidFill>
                      <a:srgbClr val="FFFFFF"/>
                    </a:solidFill>
                    <a:effectLst/>
                    <a:uLnTx/>
                    <a:uFillTx/>
                    <a:latin typeface="Arial" panose="020B0604020202020204" pitchFamily="34" charset="0"/>
                    <a:ea typeface="宋体" pitchFamily="2" charset="-122"/>
                    <a:cs typeface="+mn-cs"/>
                  </a:rPr>
                  <a:t>1</a:t>
                </a:r>
                <a:endParaRPr kumimoji="0" lang="zh-CN" altLang="en-US" sz="1800" b="1" i="0" u="none" strike="noStrike" kern="1200" cap="none" spc="0" normalizeH="0" baseline="-25000" noProof="0" dirty="0">
                  <a:ln>
                    <a:noFill/>
                  </a:ln>
                  <a:solidFill>
                    <a:srgbClr val="FFFFFF"/>
                  </a:solidFill>
                  <a:effectLst/>
                  <a:uLnTx/>
                  <a:uFillTx/>
                  <a:latin typeface="Arial" panose="020B0604020202020204" pitchFamily="34" charset="0"/>
                  <a:ea typeface="宋体" pitchFamily="2" charset="-122"/>
                  <a:cs typeface="+mn-cs"/>
                </a:endParaRPr>
              </a:p>
            </p:txBody>
          </p:sp>
          <p:sp>
            <p:nvSpPr>
              <p:cNvPr id="314" name="矩形 313"/>
              <p:cNvSpPr/>
              <p:nvPr/>
            </p:nvSpPr>
            <p:spPr bwMode="auto">
              <a:xfrm>
                <a:off x="1095356" y="3212976"/>
                <a:ext cx="540000" cy="288000"/>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rPr>
                  <a:t>SR</a:t>
                </a:r>
                <a:endParaRPr kumimoji="0" lang="zh-CN" altLang="en-US" sz="18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endParaRPr>
              </a:p>
            </p:txBody>
          </p:sp>
          <p:sp>
            <p:nvSpPr>
              <p:cNvPr id="317" name="矩形 316"/>
              <p:cNvSpPr/>
              <p:nvPr/>
            </p:nvSpPr>
            <p:spPr bwMode="auto">
              <a:xfrm>
                <a:off x="1631123" y="3212976"/>
                <a:ext cx="540000" cy="288000"/>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25000" noProof="0" dirty="0" err="1">
                    <a:ln>
                      <a:noFill/>
                    </a:ln>
                    <a:solidFill>
                      <a:srgbClr val="000000"/>
                    </a:solidFill>
                    <a:effectLst/>
                    <a:uLnTx/>
                    <a:uFillTx/>
                    <a:latin typeface="Arial" panose="020B0604020202020204" pitchFamily="34" charset="0"/>
                    <a:ea typeface="宋体" pitchFamily="2" charset="-122"/>
                    <a:cs typeface="+mn-cs"/>
                  </a:rPr>
                  <a:t>BaseR</a:t>
                </a:r>
                <a:r>
                  <a:rPr kumimoji="0" lang="zh-CN" altLang="en-US" sz="18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rPr>
                  <a:t> </a:t>
                </a:r>
              </a:p>
            </p:txBody>
          </p:sp>
          <p:sp>
            <p:nvSpPr>
              <p:cNvPr id="320" name="矩形 319"/>
              <p:cNvSpPr/>
              <p:nvPr/>
            </p:nvSpPr>
            <p:spPr bwMode="auto">
              <a:xfrm>
                <a:off x="2166890" y="3212976"/>
                <a:ext cx="1080000" cy="288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rPr>
                  <a:t>PCoffset6</a:t>
                </a:r>
                <a:endParaRPr kumimoji="0" lang="zh-CN" altLang="en-US" sz="18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endParaRPr>
              </a:p>
            </p:txBody>
          </p:sp>
        </p:grpSp>
        <p:grpSp>
          <p:nvGrpSpPr>
            <p:cNvPr id="290" name="组合 289"/>
            <p:cNvGrpSpPr/>
            <p:nvPr/>
          </p:nvGrpSpPr>
          <p:grpSpPr>
            <a:xfrm>
              <a:off x="6068053" y="5290206"/>
              <a:ext cx="2870123" cy="288000"/>
              <a:chOff x="381000" y="3212976"/>
              <a:chExt cx="2870123" cy="288000"/>
            </a:xfrm>
          </p:grpSpPr>
          <p:sp>
            <p:nvSpPr>
              <p:cNvPr id="294" name="矩形 293"/>
              <p:cNvSpPr/>
              <p:nvPr/>
            </p:nvSpPr>
            <p:spPr bwMode="auto">
              <a:xfrm>
                <a:off x="381000" y="3212976"/>
                <a:ext cx="180000" cy="288000"/>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25000" noProof="0" dirty="0">
                    <a:ln>
                      <a:noFill/>
                    </a:ln>
                    <a:solidFill>
                      <a:srgbClr val="FFFFFF"/>
                    </a:solidFill>
                    <a:effectLst/>
                    <a:uLnTx/>
                    <a:uFillTx/>
                    <a:latin typeface="Arial" panose="020B0604020202020204" pitchFamily="34" charset="0"/>
                    <a:ea typeface="宋体" pitchFamily="2" charset="-122"/>
                    <a:cs typeface="+mn-cs"/>
                  </a:rPr>
                  <a:t>1</a:t>
                </a:r>
                <a:endParaRPr kumimoji="0" lang="zh-CN" altLang="en-US" sz="1800" b="0" i="0" u="none" strike="noStrike" kern="1200" cap="none" spc="0" normalizeH="0" baseline="-25000" noProof="0" dirty="0">
                  <a:ln>
                    <a:noFill/>
                  </a:ln>
                  <a:solidFill>
                    <a:srgbClr val="FFFFFF"/>
                  </a:solidFill>
                  <a:effectLst/>
                  <a:uLnTx/>
                  <a:uFillTx/>
                  <a:latin typeface="Arial" panose="020B0604020202020204" pitchFamily="34" charset="0"/>
                  <a:ea typeface="宋体" pitchFamily="2" charset="-122"/>
                  <a:cs typeface="+mn-cs"/>
                </a:endParaRPr>
              </a:p>
            </p:txBody>
          </p:sp>
          <p:sp>
            <p:nvSpPr>
              <p:cNvPr id="295" name="矩形 294"/>
              <p:cNvSpPr/>
              <p:nvPr/>
            </p:nvSpPr>
            <p:spPr bwMode="auto">
              <a:xfrm>
                <a:off x="559589" y="3212976"/>
                <a:ext cx="180000" cy="288000"/>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25000" noProof="0" dirty="0">
                    <a:ln>
                      <a:noFill/>
                    </a:ln>
                    <a:solidFill>
                      <a:srgbClr val="FFFFFF"/>
                    </a:solidFill>
                    <a:effectLst/>
                    <a:uLnTx/>
                    <a:uFillTx/>
                    <a:latin typeface="Arial" panose="020B0604020202020204" pitchFamily="34" charset="0"/>
                    <a:ea typeface="宋体" pitchFamily="2" charset="-122"/>
                    <a:cs typeface="+mn-cs"/>
                  </a:rPr>
                  <a:t>0</a:t>
                </a:r>
                <a:endParaRPr kumimoji="0" lang="zh-CN" altLang="en-US" sz="1800" b="0" i="0" u="none" strike="noStrike" kern="1200" cap="none" spc="0" normalizeH="0" baseline="-25000" noProof="0" dirty="0">
                  <a:ln>
                    <a:noFill/>
                  </a:ln>
                  <a:solidFill>
                    <a:srgbClr val="FFFFFF"/>
                  </a:solidFill>
                  <a:effectLst/>
                  <a:uLnTx/>
                  <a:uFillTx/>
                  <a:latin typeface="Arial" panose="020B0604020202020204" pitchFamily="34" charset="0"/>
                  <a:ea typeface="宋体" pitchFamily="2" charset="-122"/>
                  <a:cs typeface="+mn-cs"/>
                </a:endParaRPr>
              </a:p>
            </p:txBody>
          </p:sp>
          <p:sp>
            <p:nvSpPr>
              <p:cNvPr id="296" name="矩形 295"/>
              <p:cNvSpPr/>
              <p:nvPr/>
            </p:nvSpPr>
            <p:spPr bwMode="auto">
              <a:xfrm>
                <a:off x="738178" y="3212976"/>
                <a:ext cx="180000" cy="288000"/>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1" i="0" u="none" strike="noStrike" kern="1200" cap="none" spc="0" normalizeH="0" baseline="-25000" noProof="0" dirty="0">
                    <a:ln>
                      <a:noFill/>
                    </a:ln>
                    <a:solidFill>
                      <a:srgbClr val="FFFFFF"/>
                    </a:solidFill>
                    <a:effectLst/>
                    <a:uLnTx/>
                    <a:uFillTx/>
                    <a:latin typeface="Arial" panose="020B0604020202020204" pitchFamily="34" charset="0"/>
                    <a:ea typeface="宋体" pitchFamily="2" charset="-122"/>
                    <a:cs typeface="+mn-cs"/>
                  </a:rPr>
                  <a:t>1</a:t>
                </a:r>
                <a:endParaRPr kumimoji="0" lang="zh-CN" altLang="en-US" sz="1800" b="1" i="0" u="none" strike="noStrike" kern="1200" cap="none" spc="0" normalizeH="0" baseline="-25000" noProof="0" dirty="0">
                  <a:ln>
                    <a:noFill/>
                  </a:ln>
                  <a:solidFill>
                    <a:srgbClr val="FFFFFF"/>
                  </a:solidFill>
                  <a:effectLst/>
                  <a:uLnTx/>
                  <a:uFillTx/>
                  <a:latin typeface="Arial" panose="020B0604020202020204" pitchFamily="34" charset="0"/>
                  <a:ea typeface="宋体" pitchFamily="2" charset="-122"/>
                  <a:cs typeface="+mn-cs"/>
                </a:endParaRPr>
              </a:p>
            </p:txBody>
          </p:sp>
          <p:sp>
            <p:nvSpPr>
              <p:cNvPr id="297" name="矩形 296"/>
              <p:cNvSpPr/>
              <p:nvPr/>
            </p:nvSpPr>
            <p:spPr bwMode="auto">
              <a:xfrm>
                <a:off x="916767" y="3212976"/>
                <a:ext cx="180000" cy="288000"/>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1" i="0" u="none" strike="noStrike" kern="1200" cap="none" spc="0" normalizeH="0" baseline="-25000" noProof="0" dirty="0">
                    <a:ln>
                      <a:noFill/>
                    </a:ln>
                    <a:solidFill>
                      <a:srgbClr val="FFFFFF"/>
                    </a:solidFill>
                    <a:effectLst/>
                    <a:uLnTx/>
                    <a:uFillTx/>
                    <a:latin typeface="Arial" panose="020B0604020202020204" pitchFamily="34" charset="0"/>
                    <a:ea typeface="宋体" pitchFamily="2" charset="-122"/>
                    <a:cs typeface="+mn-cs"/>
                  </a:rPr>
                  <a:t>1</a:t>
                </a:r>
                <a:endParaRPr kumimoji="0" lang="zh-CN" altLang="en-US" sz="1800" b="1" i="0" u="none" strike="noStrike" kern="1200" cap="none" spc="0" normalizeH="0" baseline="-25000" noProof="0" dirty="0">
                  <a:ln>
                    <a:noFill/>
                  </a:ln>
                  <a:solidFill>
                    <a:srgbClr val="FFFFFF"/>
                  </a:solidFill>
                  <a:effectLst/>
                  <a:uLnTx/>
                  <a:uFillTx/>
                  <a:latin typeface="Arial" panose="020B0604020202020204" pitchFamily="34" charset="0"/>
                  <a:ea typeface="宋体" pitchFamily="2" charset="-122"/>
                  <a:cs typeface="+mn-cs"/>
                </a:endParaRPr>
              </a:p>
            </p:txBody>
          </p:sp>
          <p:sp>
            <p:nvSpPr>
              <p:cNvPr id="298" name="矩形 297"/>
              <p:cNvSpPr/>
              <p:nvPr/>
            </p:nvSpPr>
            <p:spPr bwMode="auto">
              <a:xfrm>
                <a:off x="1095356" y="3212976"/>
                <a:ext cx="540000" cy="288000"/>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rPr>
                  <a:t>SR</a:t>
                </a:r>
                <a:endParaRPr kumimoji="0" lang="zh-CN" altLang="en-US" sz="18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endParaRPr>
              </a:p>
            </p:txBody>
          </p:sp>
          <p:sp>
            <p:nvSpPr>
              <p:cNvPr id="301" name="矩形 300"/>
              <p:cNvSpPr/>
              <p:nvPr/>
            </p:nvSpPr>
            <p:spPr bwMode="auto">
              <a:xfrm>
                <a:off x="1631123" y="3212976"/>
                <a:ext cx="1620000" cy="288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rPr>
                  <a:t>PCoffset9</a:t>
                </a:r>
                <a:endParaRPr kumimoji="0" lang="zh-CN" altLang="en-US" sz="18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endParaRPr>
              </a:p>
            </p:txBody>
          </p:sp>
        </p:grpSp>
        <p:sp>
          <p:nvSpPr>
            <p:cNvPr id="291" name="矩形 290"/>
            <p:cNvSpPr/>
            <p:nvPr/>
          </p:nvSpPr>
          <p:spPr bwMode="auto">
            <a:xfrm>
              <a:off x="5326485" y="4657124"/>
              <a:ext cx="634282" cy="288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180000" tIns="0" rIns="0" bIns="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rPr>
                <a:t>ST</a:t>
              </a:r>
              <a:endParaRPr kumimoji="0" lang="zh-CN" altLang="en-US" sz="18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endParaRPr>
            </a:p>
          </p:txBody>
        </p:sp>
        <p:sp>
          <p:nvSpPr>
            <p:cNvPr id="292" name="矩形 291"/>
            <p:cNvSpPr/>
            <p:nvPr/>
          </p:nvSpPr>
          <p:spPr bwMode="auto">
            <a:xfrm>
              <a:off x="5326485" y="5288554"/>
              <a:ext cx="634282" cy="288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180000" tIns="0" rIns="0" bIns="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rPr>
                <a:t>STI</a:t>
              </a:r>
              <a:endParaRPr kumimoji="0" lang="zh-CN" altLang="en-US" sz="18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endParaRPr>
            </a:p>
          </p:txBody>
        </p:sp>
        <p:sp>
          <p:nvSpPr>
            <p:cNvPr id="293" name="矩形 292"/>
            <p:cNvSpPr/>
            <p:nvPr/>
          </p:nvSpPr>
          <p:spPr bwMode="auto">
            <a:xfrm>
              <a:off x="5326485" y="4977524"/>
              <a:ext cx="634282" cy="288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180000" tIns="0" rIns="0" bIns="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rPr>
                <a:t>STR</a:t>
              </a:r>
              <a:endParaRPr kumimoji="0" lang="zh-CN" altLang="en-US" sz="1800" b="0" i="0" u="none" strike="noStrike" kern="1200" cap="none" spc="0" normalizeH="0" baseline="-25000" noProof="0" dirty="0">
                <a:ln>
                  <a:noFill/>
                </a:ln>
                <a:solidFill>
                  <a:srgbClr val="000000"/>
                </a:solidFill>
                <a:effectLst/>
                <a:uLnTx/>
                <a:uFillTx/>
                <a:latin typeface="Arial" panose="020B0604020202020204" pitchFamily="34" charset="0"/>
                <a:ea typeface="宋体" pitchFamily="2" charset="-122"/>
                <a:cs typeface="+mn-cs"/>
              </a:endParaRPr>
            </a:p>
          </p:txBody>
        </p:sp>
      </p:grpSp>
      <p:sp>
        <p:nvSpPr>
          <p:cNvPr id="286" name="文本框 285"/>
          <p:cNvSpPr txBox="1"/>
          <p:nvPr/>
        </p:nvSpPr>
        <p:spPr>
          <a:xfrm>
            <a:off x="6437553" y="2038106"/>
            <a:ext cx="1473096" cy="297517"/>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2500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取数指令</a:t>
            </a:r>
            <a:r>
              <a:rPr kumimoji="0" lang="en-US" altLang="zh-CN" sz="2000" b="1" i="0" u="none" strike="noStrike" kern="1200" cap="none" spc="0" normalizeH="0" baseline="-2500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(Load)</a:t>
            </a:r>
            <a:endParaRPr kumimoji="0" lang="zh-CN" altLang="en-US" sz="2000" b="1" i="0" u="none" strike="noStrike" kern="1200" cap="none" spc="0" normalizeH="0" baseline="-2500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287" name="文本框 286"/>
          <p:cNvSpPr txBox="1"/>
          <p:nvPr/>
        </p:nvSpPr>
        <p:spPr>
          <a:xfrm>
            <a:off x="6437553" y="4139595"/>
            <a:ext cx="1455911" cy="297517"/>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2500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存数指令</a:t>
            </a:r>
            <a:r>
              <a:rPr kumimoji="0" lang="en-US" altLang="zh-CN" sz="2000" b="1" i="0" u="none" strike="noStrike" kern="1200" cap="none" spc="0" normalizeH="0" baseline="-2500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(Store)</a:t>
            </a:r>
            <a:endParaRPr kumimoji="0" lang="zh-CN" altLang="en-US" sz="2000" b="1" i="0" u="none" strike="noStrike" kern="1200" cap="none" spc="0" normalizeH="0" baseline="-2500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pPr>
              <a:defRPr/>
            </a:pPr>
            <a:r>
              <a:rPr lang="en-US" altLang="zh-CN" sz="2800" dirty="0">
                <a:sym typeface="Arial" panose="020B0604020202020204" pitchFamily="34" charset="0"/>
              </a:rPr>
              <a:t>Outline</a:t>
            </a:r>
            <a:endParaRPr lang="zh-CN" altLang="en-US" sz="2800" dirty="0">
              <a:sym typeface="Arial" panose="020B0604020202020204" pitchFamily="34" charset="0"/>
            </a:endParaRPr>
          </a:p>
        </p:txBody>
      </p:sp>
      <p:sp>
        <p:nvSpPr>
          <p:cNvPr id="10" name="TextBox 7"/>
          <p:cNvSpPr txBox="1">
            <a:spLocks noChangeArrowheads="1"/>
          </p:cNvSpPr>
          <p:nvPr/>
        </p:nvSpPr>
        <p:spPr bwMode="auto">
          <a:xfrm>
            <a:off x="1114235" y="1374998"/>
            <a:ext cx="7418983" cy="438424"/>
          </a:xfrm>
          <a:prstGeom prst="rect">
            <a:avLst/>
          </a:prstGeom>
          <a:solidFill>
            <a:schemeClr val="bg1"/>
          </a:solidFill>
          <a:ln>
            <a:noFill/>
          </a:ln>
          <a:effectLst/>
        </p:spPr>
        <p:txBody>
          <a:bodyPr wrap="square" lIns="105000" tIns="52500" rIns="105000" bIns="52500" anchor="ct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微软雅黑" panose="020B0503020204020204" pitchFamily="34" charset="-122"/>
                <a:sym typeface="Times New Roman" panose="02020603050405020304" pitchFamily="18"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微软雅黑" panose="020B0503020204020204" pitchFamily="34" charset="-122"/>
                <a:sym typeface="Times New Roman" panose="02020603050405020304" pitchFamily="18"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微软雅黑" panose="020B0503020204020204" pitchFamily="34" charset="-122"/>
                <a:sym typeface="Times New Roman" panose="02020603050405020304" pitchFamily="18"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微软雅黑" panose="020B0503020204020204" pitchFamily="34" charset="-122"/>
                <a:sym typeface="Times New Roman" panose="02020603050405020304" pitchFamily="18"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微软雅黑" panose="020B0503020204020204" pitchFamily="34" charset="-122"/>
                <a:sym typeface="Times New Roman" panose="02020603050405020304" pitchFamily="18"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微软雅黑" panose="020B0503020204020204" pitchFamily="34" charset="-122"/>
                <a:sym typeface="Times New Roman" panose="02020603050405020304" pitchFamily="18"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微软雅黑" panose="020B0503020204020204" pitchFamily="34" charset="-122"/>
                <a:sym typeface="Times New Roman" panose="02020603050405020304" pitchFamily="18"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微软雅黑" panose="020B0503020204020204" pitchFamily="34" charset="-122"/>
                <a:sym typeface="Times New Roman" panose="02020603050405020304" pitchFamily="18"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微软雅黑" panose="020B0503020204020204" pitchFamily="34" charset="-122"/>
                <a:sym typeface="Times New Roman" panose="02020603050405020304" pitchFamily="18" charset="0"/>
              </a:defRPr>
            </a:lvl9pPr>
          </a:lstStyle>
          <a:p>
            <a:pPr marL="0" marR="0" lvl="0" indent="0" algn="l" defTabSz="914400" rtl="0" eaLnBrk="0" fontAlgn="base" latinLnBrk="0" hangingPunct="0">
              <a:lnSpc>
                <a:spcPct val="90000"/>
              </a:lnSpc>
              <a:spcBef>
                <a:spcPts val="600"/>
              </a:spcBef>
              <a:spcAft>
                <a:spcPct val="0"/>
              </a:spcAft>
              <a:buClr>
                <a:srgbClr val="4F81BD"/>
              </a:buClr>
              <a:buSzPct val="76000"/>
              <a:buFont typeface="Wingdings 3" panose="05040102010807070707" pitchFamily="18" charset="2"/>
              <a:buNone/>
              <a:defRPr/>
            </a:pPr>
            <a:r>
              <a:rPr kumimoji="0" lang="en-US" altLang="zh-CN" sz="2400" b="1" i="0" u="none" strike="noStrike" kern="0" cap="none" spc="0" normalizeH="0" baseline="0" noProof="0" dirty="0">
                <a:ln>
                  <a:noFill/>
                </a:ln>
                <a:solidFill>
                  <a:schemeClr val="bg1">
                    <a:lumMod val="50000"/>
                  </a:schemeClr>
                </a:solidFill>
                <a:effectLst/>
                <a:uLnTx/>
                <a:uFillTx/>
                <a:latin typeface="微软雅黑" panose="020B0503020204020204" pitchFamily="34" charset="-122"/>
                <a:ea typeface="微软雅黑" panose="020B0503020204020204" pitchFamily="34" charset="-122"/>
                <a:cs typeface="+mn-cs"/>
                <a:sym typeface="Times New Roman" panose="02020603050405020304" pitchFamily="18" charset="0"/>
              </a:rPr>
              <a:t>Course and Crew</a:t>
            </a:r>
            <a:endParaRPr kumimoji="0" lang="en-US" altLang="zh-CN" sz="2400" b="1" i="0" u="none" strike="noStrike" kern="1200" cap="none" spc="0" normalizeH="0" baseline="0" noProof="0" dirty="0">
              <a:ln>
                <a:noFill/>
              </a:ln>
              <a:solidFill>
                <a:schemeClr val="bg1">
                  <a:lumMod val="50000"/>
                </a:schemeClr>
              </a:solidFill>
              <a:effectLst/>
              <a:uLnTx/>
              <a:uFillTx/>
              <a:latin typeface="微软雅黑" panose="020B0503020204020204" pitchFamily="34" charset="-122"/>
              <a:ea typeface="微软雅黑" panose="020B0503020204020204" pitchFamily="34" charset="-122"/>
              <a:cs typeface="+mn-cs"/>
              <a:sym typeface="Times New Roman" panose="02020603050405020304" pitchFamily="18" charset="0"/>
            </a:endParaRPr>
          </a:p>
        </p:txBody>
      </p:sp>
      <p:sp>
        <p:nvSpPr>
          <p:cNvPr id="11" name="Text Box 17"/>
          <p:cNvSpPr txBox="1">
            <a:spLocks noChangeArrowheads="1"/>
          </p:cNvSpPr>
          <p:nvPr/>
        </p:nvSpPr>
        <p:spPr bwMode="auto">
          <a:xfrm>
            <a:off x="336992" y="1282032"/>
            <a:ext cx="611764" cy="624357"/>
          </a:xfrm>
          <a:prstGeom prst="rect">
            <a:avLst/>
          </a:prstGeom>
          <a:gradFill flip="none" rotWithShape="1">
            <a:gsLst>
              <a:gs pos="0">
                <a:srgbClr val="003399">
                  <a:tint val="66000"/>
                  <a:satMod val="160000"/>
                </a:srgbClr>
              </a:gs>
              <a:gs pos="50000">
                <a:srgbClr val="003399">
                  <a:tint val="44500"/>
                  <a:satMod val="160000"/>
                </a:srgbClr>
              </a:gs>
              <a:gs pos="100000">
                <a:srgbClr val="003399">
                  <a:tint val="23500"/>
                  <a:satMod val="160000"/>
                </a:srgbClr>
              </a:gs>
            </a:gsLst>
            <a:lin ang="18900000" scaled="1"/>
            <a:tileRect/>
          </a:gradFill>
          <a:ln w="9525">
            <a:noFill/>
            <a:miter lim="800000"/>
          </a:ln>
          <a:effectLst>
            <a:outerShdw blurRad="50800" dist="38100" dir="8100000" algn="tr" rotWithShape="0">
              <a:prstClr val="black">
                <a:alpha val="40000"/>
              </a:prstClr>
            </a:outerShdw>
          </a:effectLst>
        </p:spPr>
        <p:txBody>
          <a:bodyPr wrap="none" lIns="0" tIns="0" rIns="0" bIns="0" anchor="ctr" anchorCtr="1"/>
          <a:lstStyle>
            <a:lvl1pPr defTabSz="895350">
              <a:defRPr sz="800">
                <a:solidFill>
                  <a:schemeClr val="tx1"/>
                </a:solidFill>
                <a:latin typeface="Calibri" panose="020F0502020204030204" pitchFamily="34" charset="0"/>
                <a:ea typeface="宋体" pitchFamily="2" charset="-122"/>
              </a:defRPr>
            </a:lvl1pPr>
            <a:lvl2pPr marL="742950" indent="-285750" defTabSz="895350">
              <a:defRPr sz="800">
                <a:solidFill>
                  <a:schemeClr val="tx1"/>
                </a:solidFill>
                <a:latin typeface="Calibri" panose="020F0502020204030204" pitchFamily="34" charset="0"/>
                <a:ea typeface="宋体" pitchFamily="2" charset="-122"/>
              </a:defRPr>
            </a:lvl2pPr>
            <a:lvl3pPr marL="1143000" indent="-228600" defTabSz="895350">
              <a:defRPr sz="800">
                <a:solidFill>
                  <a:schemeClr val="tx1"/>
                </a:solidFill>
                <a:latin typeface="Calibri" panose="020F0502020204030204" pitchFamily="34" charset="0"/>
                <a:ea typeface="宋体" pitchFamily="2" charset="-122"/>
              </a:defRPr>
            </a:lvl3pPr>
            <a:lvl4pPr marL="1600200" indent="-228600" defTabSz="895350">
              <a:defRPr sz="800">
                <a:solidFill>
                  <a:schemeClr val="tx1"/>
                </a:solidFill>
                <a:latin typeface="Calibri" panose="020F0502020204030204" pitchFamily="34" charset="0"/>
                <a:ea typeface="宋体" pitchFamily="2" charset="-122"/>
              </a:defRPr>
            </a:lvl4pPr>
            <a:lvl5pPr marL="2057400" indent="-228600" defTabSz="895350">
              <a:defRPr sz="800">
                <a:solidFill>
                  <a:schemeClr val="tx1"/>
                </a:solidFill>
                <a:latin typeface="Calibri" panose="020F0502020204030204" pitchFamily="34" charset="0"/>
                <a:ea typeface="宋体" pitchFamily="2" charset="-122"/>
              </a:defRPr>
            </a:lvl5pPr>
            <a:lvl6pPr marL="2514600" indent="-228600" defTabSz="895350" fontAlgn="base">
              <a:spcBef>
                <a:spcPct val="0"/>
              </a:spcBef>
              <a:spcAft>
                <a:spcPct val="0"/>
              </a:spcAft>
              <a:defRPr sz="800">
                <a:solidFill>
                  <a:schemeClr val="tx1"/>
                </a:solidFill>
                <a:latin typeface="Calibri" panose="020F0502020204030204" pitchFamily="34" charset="0"/>
                <a:ea typeface="宋体" pitchFamily="2" charset="-122"/>
              </a:defRPr>
            </a:lvl6pPr>
            <a:lvl7pPr marL="2971800" indent="-228600" defTabSz="895350" fontAlgn="base">
              <a:spcBef>
                <a:spcPct val="0"/>
              </a:spcBef>
              <a:spcAft>
                <a:spcPct val="0"/>
              </a:spcAft>
              <a:defRPr sz="800">
                <a:solidFill>
                  <a:schemeClr val="tx1"/>
                </a:solidFill>
                <a:latin typeface="Calibri" panose="020F0502020204030204" pitchFamily="34" charset="0"/>
                <a:ea typeface="宋体" pitchFamily="2" charset="-122"/>
              </a:defRPr>
            </a:lvl7pPr>
            <a:lvl8pPr marL="3429000" indent="-228600" defTabSz="895350" fontAlgn="base">
              <a:spcBef>
                <a:spcPct val="0"/>
              </a:spcBef>
              <a:spcAft>
                <a:spcPct val="0"/>
              </a:spcAft>
              <a:defRPr sz="800">
                <a:solidFill>
                  <a:schemeClr val="tx1"/>
                </a:solidFill>
                <a:latin typeface="Calibri" panose="020F0502020204030204" pitchFamily="34" charset="0"/>
                <a:ea typeface="宋体" pitchFamily="2" charset="-122"/>
              </a:defRPr>
            </a:lvl8pPr>
            <a:lvl9pPr marL="3886200" indent="-228600" defTabSz="895350" fontAlgn="base">
              <a:spcBef>
                <a:spcPct val="0"/>
              </a:spcBef>
              <a:spcAft>
                <a:spcPct val="0"/>
              </a:spcAft>
              <a:defRPr sz="800">
                <a:solidFill>
                  <a:schemeClr val="tx1"/>
                </a:solidFill>
                <a:latin typeface="Calibri" panose="020F0502020204030204" pitchFamily="34" charset="0"/>
                <a:ea typeface="宋体" pitchFamily="2" charset="-122"/>
              </a:defRPr>
            </a:lvl9pPr>
          </a:lstStyle>
          <a:p>
            <a:pPr marL="0" marR="0" lvl="0" indent="0" algn="ctr" defTabSz="895350" rtl="0" eaLnBrk="0" fontAlgn="auto" latinLnBrk="0" hangingPunct="0">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1</a:t>
            </a:r>
          </a:p>
        </p:txBody>
      </p:sp>
      <p:cxnSp>
        <p:nvCxnSpPr>
          <p:cNvPr id="12" name="直接连接符 11"/>
          <p:cNvCxnSpPr/>
          <p:nvPr/>
        </p:nvCxnSpPr>
        <p:spPr>
          <a:xfrm>
            <a:off x="337581" y="1929053"/>
            <a:ext cx="8130267" cy="0"/>
          </a:xfrm>
          <a:prstGeom prst="line">
            <a:avLst/>
          </a:prstGeom>
          <a:ln>
            <a:solidFill>
              <a:schemeClr val="bg1">
                <a:lumMod val="50000"/>
              </a:schemeClr>
            </a:solidFill>
          </a:ln>
          <a:effectLst>
            <a:outerShdw blurRad="50800" dist="38100" dir="8100000" algn="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41" name="TextBox 7"/>
          <p:cNvSpPr txBox="1">
            <a:spLocks noChangeArrowheads="1"/>
          </p:cNvSpPr>
          <p:nvPr/>
        </p:nvSpPr>
        <p:spPr bwMode="auto">
          <a:xfrm>
            <a:off x="1114235" y="2120185"/>
            <a:ext cx="7418983" cy="770823"/>
          </a:xfrm>
          <a:prstGeom prst="rect">
            <a:avLst/>
          </a:prstGeom>
          <a:solidFill>
            <a:schemeClr val="bg1"/>
          </a:solidFill>
          <a:ln>
            <a:noFill/>
          </a:ln>
          <a:effectLst/>
        </p:spPr>
        <p:txBody>
          <a:bodyPr wrap="square" lIns="105000" tIns="52500" rIns="105000" bIns="52500" anchor="ct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微软雅黑" panose="020B0503020204020204" pitchFamily="34" charset="-122"/>
                <a:sym typeface="Times New Roman" panose="02020603050405020304" pitchFamily="18"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微软雅黑" panose="020B0503020204020204" pitchFamily="34" charset="-122"/>
                <a:sym typeface="Times New Roman" panose="02020603050405020304" pitchFamily="18"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微软雅黑" panose="020B0503020204020204" pitchFamily="34" charset="-122"/>
                <a:sym typeface="Times New Roman" panose="02020603050405020304" pitchFamily="18"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微软雅黑" panose="020B0503020204020204" pitchFamily="34" charset="-122"/>
                <a:sym typeface="Times New Roman" panose="02020603050405020304" pitchFamily="18"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微软雅黑" panose="020B0503020204020204" pitchFamily="34" charset="-122"/>
                <a:sym typeface="Times New Roman" panose="02020603050405020304" pitchFamily="18"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微软雅黑" panose="020B0503020204020204" pitchFamily="34" charset="-122"/>
                <a:sym typeface="Times New Roman" panose="02020603050405020304" pitchFamily="18"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微软雅黑" panose="020B0503020204020204" pitchFamily="34" charset="-122"/>
                <a:sym typeface="Times New Roman" panose="02020603050405020304" pitchFamily="18"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微软雅黑" panose="020B0503020204020204" pitchFamily="34" charset="-122"/>
                <a:sym typeface="Times New Roman" panose="02020603050405020304" pitchFamily="18"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微软雅黑" panose="020B0503020204020204" pitchFamily="34" charset="-122"/>
                <a:sym typeface="Times New Roman" panose="02020603050405020304" pitchFamily="18" charset="0"/>
              </a:defRPr>
            </a:lvl9pPr>
          </a:lstStyle>
          <a:p>
            <a:pPr marL="0" marR="0" lvl="0" indent="0" algn="l" defTabSz="914400" rtl="0" eaLnBrk="0" fontAlgn="base" latinLnBrk="0" hangingPunct="0">
              <a:lnSpc>
                <a:spcPct val="90000"/>
              </a:lnSpc>
              <a:spcBef>
                <a:spcPts val="600"/>
              </a:spcBef>
              <a:spcAft>
                <a:spcPct val="0"/>
              </a:spcAft>
              <a:buClr>
                <a:srgbClr val="4F81BD"/>
              </a:buClr>
              <a:buSzPct val="76000"/>
              <a:buFont typeface="Wingdings 3" panose="05040102010807070707" pitchFamily="18" charset="2"/>
              <a:buNone/>
              <a:defRPr/>
            </a:pPr>
            <a:r>
              <a:rPr kumimoji="0" lang="en-US" altLang="zh-CN" sz="2400" b="1" i="0" u="none" strike="noStrike" kern="0" cap="none" spc="0" normalizeH="0" baseline="0" noProof="0" dirty="0">
                <a:ln>
                  <a:noFill/>
                </a:ln>
                <a:solidFill>
                  <a:schemeClr val="bg1">
                    <a:lumMod val="50000"/>
                  </a:schemeClr>
                </a:solidFill>
                <a:effectLst/>
                <a:uLnTx/>
                <a:uFillTx/>
                <a:latin typeface="微软雅黑" panose="020B0503020204020204" pitchFamily="34" charset="-122"/>
                <a:ea typeface="微软雅黑" panose="020B0503020204020204" pitchFamily="34" charset="-122"/>
                <a:cs typeface="+mn-cs"/>
                <a:sym typeface="Times New Roman" panose="02020603050405020304" pitchFamily="18" charset="0"/>
              </a:rPr>
              <a:t>What's the difference between “Big" and "Small"?</a:t>
            </a:r>
            <a:endParaRPr kumimoji="0" lang="en-US" altLang="zh-CN" sz="2400" b="1" i="0" u="none" strike="noStrike" kern="1200" cap="none" spc="0" normalizeH="0" baseline="0" noProof="0" dirty="0">
              <a:ln>
                <a:noFill/>
              </a:ln>
              <a:solidFill>
                <a:schemeClr val="bg1">
                  <a:lumMod val="50000"/>
                </a:schemeClr>
              </a:solidFill>
              <a:effectLst/>
              <a:uLnTx/>
              <a:uFillTx/>
              <a:latin typeface="微软雅黑" panose="020B0503020204020204" pitchFamily="34" charset="-122"/>
              <a:ea typeface="微软雅黑" panose="020B0503020204020204" pitchFamily="34" charset="-122"/>
              <a:cs typeface="+mn-cs"/>
              <a:sym typeface="Times New Roman" panose="02020603050405020304" pitchFamily="18" charset="0"/>
            </a:endParaRPr>
          </a:p>
        </p:txBody>
      </p:sp>
      <p:sp>
        <p:nvSpPr>
          <p:cNvPr id="42" name="Text Box 17"/>
          <p:cNvSpPr txBox="1">
            <a:spLocks noChangeArrowheads="1"/>
          </p:cNvSpPr>
          <p:nvPr/>
        </p:nvSpPr>
        <p:spPr bwMode="auto">
          <a:xfrm>
            <a:off x="336992" y="2193418"/>
            <a:ext cx="611764" cy="624357"/>
          </a:xfrm>
          <a:prstGeom prst="rect">
            <a:avLst/>
          </a:prstGeom>
          <a:gradFill flip="none" rotWithShape="1">
            <a:gsLst>
              <a:gs pos="0">
                <a:srgbClr val="003399">
                  <a:tint val="66000"/>
                  <a:satMod val="160000"/>
                </a:srgbClr>
              </a:gs>
              <a:gs pos="50000">
                <a:srgbClr val="003399">
                  <a:tint val="44500"/>
                  <a:satMod val="160000"/>
                </a:srgbClr>
              </a:gs>
              <a:gs pos="100000">
                <a:srgbClr val="003399">
                  <a:tint val="23500"/>
                  <a:satMod val="160000"/>
                </a:srgbClr>
              </a:gs>
            </a:gsLst>
            <a:lin ang="18900000" scaled="1"/>
            <a:tileRect/>
          </a:gradFill>
          <a:ln w="9525">
            <a:noFill/>
            <a:miter lim="800000"/>
          </a:ln>
          <a:effectLst>
            <a:outerShdw blurRad="50800" dist="38100" dir="8100000" algn="tr" rotWithShape="0">
              <a:prstClr val="black">
                <a:alpha val="40000"/>
              </a:prstClr>
            </a:outerShdw>
          </a:effectLst>
        </p:spPr>
        <p:txBody>
          <a:bodyPr wrap="none" lIns="0" tIns="0" rIns="0" bIns="0" anchor="ctr" anchorCtr="1"/>
          <a:lstStyle>
            <a:lvl1pPr defTabSz="895350">
              <a:defRPr sz="800">
                <a:solidFill>
                  <a:schemeClr val="tx1"/>
                </a:solidFill>
                <a:latin typeface="Calibri" panose="020F0502020204030204" pitchFamily="34" charset="0"/>
                <a:ea typeface="宋体" pitchFamily="2" charset="-122"/>
              </a:defRPr>
            </a:lvl1pPr>
            <a:lvl2pPr marL="742950" indent="-285750" defTabSz="895350">
              <a:defRPr sz="800">
                <a:solidFill>
                  <a:schemeClr val="tx1"/>
                </a:solidFill>
                <a:latin typeface="Calibri" panose="020F0502020204030204" pitchFamily="34" charset="0"/>
                <a:ea typeface="宋体" pitchFamily="2" charset="-122"/>
              </a:defRPr>
            </a:lvl2pPr>
            <a:lvl3pPr marL="1143000" indent="-228600" defTabSz="895350">
              <a:defRPr sz="800">
                <a:solidFill>
                  <a:schemeClr val="tx1"/>
                </a:solidFill>
                <a:latin typeface="Calibri" panose="020F0502020204030204" pitchFamily="34" charset="0"/>
                <a:ea typeface="宋体" pitchFamily="2" charset="-122"/>
              </a:defRPr>
            </a:lvl3pPr>
            <a:lvl4pPr marL="1600200" indent="-228600" defTabSz="895350">
              <a:defRPr sz="800">
                <a:solidFill>
                  <a:schemeClr val="tx1"/>
                </a:solidFill>
                <a:latin typeface="Calibri" panose="020F0502020204030204" pitchFamily="34" charset="0"/>
                <a:ea typeface="宋体" pitchFamily="2" charset="-122"/>
              </a:defRPr>
            </a:lvl4pPr>
            <a:lvl5pPr marL="2057400" indent="-228600" defTabSz="895350">
              <a:defRPr sz="800">
                <a:solidFill>
                  <a:schemeClr val="tx1"/>
                </a:solidFill>
                <a:latin typeface="Calibri" panose="020F0502020204030204" pitchFamily="34" charset="0"/>
                <a:ea typeface="宋体" pitchFamily="2" charset="-122"/>
              </a:defRPr>
            </a:lvl5pPr>
            <a:lvl6pPr marL="2514600" indent="-228600" defTabSz="895350" fontAlgn="base">
              <a:spcBef>
                <a:spcPct val="0"/>
              </a:spcBef>
              <a:spcAft>
                <a:spcPct val="0"/>
              </a:spcAft>
              <a:defRPr sz="800">
                <a:solidFill>
                  <a:schemeClr val="tx1"/>
                </a:solidFill>
                <a:latin typeface="Calibri" panose="020F0502020204030204" pitchFamily="34" charset="0"/>
                <a:ea typeface="宋体" pitchFamily="2" charset="-122"/>
              </a:defRPr>
            </a:lvl6pPr>
            <a:lvl7pPr marL="2971800" indent="-228600" defTabSz="895350" fontAlgn="base">
              <a:spcBef>
                <a:spcPct val="0"/>
              </a:spcBef>
              <a:spcAft>
                <a:spcPct val="0"/>
              </a:spcAft>
              <a:defRPr sz="800">
                <a:solidFill>
                  <a:schemeClr val="tx1"/>
                </a:solidFill>
                <a:latin typeface="Calibri" panose="020F0502020204030204" pitchFamily="34" charset="0"/>
                <a:ea typeface="宋体" pitchFamily="2" charset="-122"/>
              </a:defRPr>
            </a:lvl7pPr>
            <a:lvl8pPr marL="3429000" indent="-228600" defTabSz="895350" fontAlgn="base">
              <a:spcBef>
                <a:spcPct val="0"/>
              </a:spcBef>
              <a:spcAft>
                <a:spcPct val="0"/>
              </a:spcAft>
              <a:defRPr sz="800">
                <a:solidFill>
                  <a:schemeClr val="tx1"/>
                </a:solidFill>
                <a:latin typeface="Calibri" panose="020F0502020204030204" pitchFamily="34" charset="0"/>
                <a:ea typeface="宋体" pitchFamily="2" charset="-122"/>
              </a:defRPr>
            </a:lvl8pPr>
            <a:lvl9pPr marL="3886200" indent="-228600" defTabSz="895350" fontAlgn="base">
              <a:spcBef>
                <a:spcPct val="0"/>
              </a:spcBef>
              <a:spcAft>
                <a:spcPct val="0"/>
              </a:spcAft>
              <a:defRPr sz="800">
                <a:solidFill>
                  <a:schemeClr val="tx1"/>
                </a:solidFill>
                <a:latin typeface="Calibri" panose="020F0502020204030204" pitchFamily="34" charset="0"/>
                <a:ea typeface="宋体" pitchFamily="2" charset="-122"/>
              </a:defRPr>
            </a:lvl9pPr>
          </a:lstStyle>
          <a:p>
            <a:pPr marL="0" marR="0" lvl="0" indent="0" algn="ctr" defTabSz="895350" rtl="0" eaLnBrk="0" fontAlgn="auto" latinLnBrk="0" hangingPunct="0">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2</a:t>
            </a:r>
          </a:p>
        </p:txBody>
      </p:sp>
      <p:cxnSp>
        <p:nvCxnSpPr>
          <p:cNvPr id="43" name="直接连接符 42"/>
          <p:cNvCxnSpPr/>
          <p:nvPr/>
        </p:nvCxnSpPr>
        <p:spPr>
          <a:xfrm>
            <a:off x="337581" y="2840439"/>
            <a:ext cx="8130267" cy="0"/>
          </a:xfrm>
          <a:prstGeom prst="line">
            <a:avLst/>
          </a:prstGeom>
          <a:ln>
            <a:solidFill>
              <a:schemeClr val="bg1">
                <a:lumMod val="50000"/>
              </a:schemeClr>
            </a:solidFill>
          </a:ln>
          <a:effectLst>
            <a:outerShdw blurRad="50800" dist="38100" dir="8100000" algn="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45" name="TextBox 7"/>
          <p:cNvSpPr txBox="1">
            <a:spLocks noChangeArrowheads="1"/>
          </p:cNvSpPr>
          <p:nvPr/>
        </p:nvSpPr>
        <p:spPr bwMode="auto">
          <a:xfrm>
            <a:off x="1114235" y="3175106"/>
            <a:ext cx="7418983" cy="438424"/>
          </a:xfrm>
          <a:prstGeom prst="rect">
            <a:avLst/>
          </a:prstGeom>
          <a:solidFill>
            <a:schemeClr val="bg1"/>
          </a:solidFill>
          <a:ln>
            <a:noFill/>
          </a:ln>
          <a:effectLst/>
        </p:spPr>
        <p:txBody>
          <a:bodyPr wrap="square" lIns="105000" tIns="52500" rIns="105000" bIns="52500" anchor="ct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微软雅黑" panose="020B0503020204020204" pitchFamily="34" charset="-122"/>
                <a:sym typeface="Times New Roman" panose="02020603050405020304" pitchFamily="18"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微软雅黑" panose="020B0503020204020204" pitchFamily="34" charset="-122"/>
                <a:sym typeface="Times New Roman" panose="02020603050405020304" pitchFamily="18"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微软雅黑" panose="020B0503020204020204" pitchFamily="34" charset="-122"/>
                <a:sym typeface="Times New Roman" panose="02020603050405020304" pitchFamily="18"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微软雅黑" panose="020B0503020204020204" pitchFamily="34" charset="-122"/>
                <a:sym typeface="Times New Roman" panose="02020603050405020304" pitchFamily="18"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微软雅黑" panose="020B0503020204020204" pitchFamily="34" charset="-122"/>
                <a:sym typeface="Times New Roman" panose="02020603050405020304" pitchFamily="18"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微软雅黑" panose="020B0503020204020204" pitchFamily="34" charset="-122"/>
                <a:sym typeface="Times New Roman" panose="02020603050405020304" pitchFamily="18"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微软雅黑" panose="020B0503020204020204" pitchFamily="34" charset="-122"/>
                <a:sym typeface="Times New Roman" panose="02020603050405020304" pitchFamily="18"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微软雅黑" panose="020B0503020204020204" pitchFamily="34" charset="-122"/>
                <a:sym typeface="Times New Roman" panose="02020603050405020304" pitchFamily="18"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微软雅黑" panose="020B0503020204020204" pitchFamily="34" charset="-122"/>
                <a:sym typeface="Times New Roman" panose="02020603050405020304" pitchFamily="18" charset="0"/>
              </a:defRPr>
            </a:lvl9pPr>
          </a:lstStyle>
          <a:p>
            <a:pPr marL="0" marR="0" lvl="0" indent="0" algn="l" defTabSz="914400" rtl="0" eaLnBrk="0" fontAlgn="base" latinLnBrk="0" hangingPunct="0">
              <a:lnSpc>
                <a:spcPct val="90000"/>
              </a:lnSpc>
              <a:spcBef>
                <a:spcPts val="600"/>
              </a:spcBef>
              <a:spcAft>
                <a:spcPct val="0"/>
              </a:spcAft>
              <a:buClr>
                <a:srgbClr val="4F81BD"/>
              </a:buClr>
              <a:buSzPct val="76000"/>
              <a:buFont typeface="Wingdings 3" panose="05040102010807070707" pitchFamily="18" charset="2"/>
              <a:buNone/>
              <a:defRPr/>
            </a:pPr>
            <a:r>
              <a:rPr kumimoji="0" lang="en-US" altLang="zh-CN" sz="2400" b="1" i="0" u="none" strike="noStrike" kern="1200" cap="none" spc="0" normalizeH="0" baseline="0" noProof="0" dirty="0">
                <a:ln>
                  <a:noFill/>
                </a:ln>
                <a:solidFill>
                  <a:schemeClr val="bg1">
                    <a:lumMod val="50000"/>
                  </a:schemeClr>
                </a:solidFill>
                <a:effectLst/>
                <a:uLnTx/>
                <a:uFillTx/>
                <a:latin typeface="微软雅黑" panose="020B0503020204020204" pitchFamily="34" charset="-122"/>
                <a:ea typeface="微软雅黑" panose="020B0503020204020204" pitchFamily="34" charset="-122"/>
                <a:cs typeface="+mn-cs"/>
                <a:sym typeface="Times New Roman" panose="02020603050405020304" pitchFamily="18" charset="0"/>
              </a:rPr>
              <a:t>Why Take This Course?</a:t>
            </a:r>
          </a:p>
        </p:txBody>
      </p:sp>
      <p:sp>
        <p:nvSpPr>
          <p:cNvPr id="46" name="Text Box 17"/>
          <p:cNvSpPr txBox="1">
            <a:spLocks noChangeArrowheads="1"/>
          </p:cNvSpPr>
          <p:nvPr/>
        </p:nvSpPr>
        <p:spPr bwMode="auto">
          <a:xfrm>
            <a:off x="336992" y="3082140"/>
            <a:ext cx="611764" cy="624357"/>
          </a:xfrm>
          <a:prstGeom prst="rect">
            <a:avLst/>
          </a:prstGeom>
          <a:gradFill flip="none" rotWithShape="1">
            <a:gsLst>
              <a:gs pos="0">
                <a:srgbClr val="003399">
                  <a:tint val="66000"/>
                  <a:satMod val="160000"/>
                </a:srgbClr>
              </a:gs>
              <a:gs pos="50000">
                <a:srgbClr val="003399">
                  <a:tint val="44500"/>
                  <a:satMod val="160000"/>
                </a:srgbClr>
              </a:gs>
              <a:gs pos="100000">
                <a:srgbClr val="003399">
                  <a:tint val="23500"/>
                  <a:satMod val="160000"/>
                </a:srgbClr>
              </a:gs>
            </a:gsLst>
            <a:lin ang="18900000" scaled="1"/>
            <a:tileRect/>
          </a:gradFill>
          <a:ln w="9525">
            <a:noFill/>
            <a:miter lim="800000"/>
          </a:ln>
          <a:effectLst>
            <a:outerShdw blurRad="50800" dist="38100" dir="8100000" algn="tr" rotWithShape="0">
              <a:prstClr val="black">
                <a:alpha val="40000"/>
              </a:prstClr>
            </a:outerShdw>
          </a:effectLst>
        </p:spPr>
        <p:txBody>
          <a:bodyPr wrap="none" lIns="0" tIns="0" rIns="0" bIns="0" anchor="ctr" anchorCtr="1"/>
          <a:lstStyle>
            <a:lvl1pPr defTabSz="895350">
              <a:defRPr sz="800">
                <a:solidFill>
                  <a:schemeClr val="tx1"/>
                </a:solidFill>
                <a:latin typeface="Calibri" panose="020F0502020204030204" pitchFamily="34" charset="0"/>
                <a:ea typeface="宋体" pitchFamily="2" charset="-122"/>
              </a:defRPr>
            </a:lvl1pPr>
            <a:lvl2pPr marL="742950" indent="-285750" defTabSz="895350">
              <a:defRPr sz="800">
                <a:solidFill>
                  <a:schemeClr val="tx1"/>
                </a:solidFill>
                <a:latin typeface="Calibri" panose="020F0502020204030204" pitchFamily="34" charset="0"/>
                <a:ea typeface="宋体" pitchFamily="2" charset="-122"/>
              </a:defRPr>
            </a:lvl2pPr>
            <a:lvl3pPr marL="1143000" indent="-228600" defTabSz="895350">
              <a:defRPr sz="800">
                <a:solidFill>
                  <a:schemeClr val="tx1"/>
                </a:solidFill>
                <a:latin typeface="Calibri" panose="020F0502020204030204" pitchFamily="34" charset="0"/>
                <a:ea typeface="宋体" pitchFamily="2" charset="-122"/>
              </a:defRPr>
            </a:lvl3pPr>
            <a:lvl4pPr marL="1600200" indent="-228600" defTabSz="895350">
              <a:defRPr sz="800">
                <a:solidFill>
                  <a:schemeClr val="tx1"/>
                </a:solidFill>
                <a:latin typeface="Calibri" panose="020F0502020204030204" pitchFamily="34" charset="0"/>
                <a:ea typeface="宋体" pitchFamily="2" charset="-122"/>
              </a:defRPr>
            </a:lvl4pPr>
            <a:lvl5pPr marL="2057400" indent="-228600" defTabSz="895350">
              <a:defRPr sz="800">
                <a:solidFill>
                  <a:schemeClr val="tx1"/>
                </a:solidFill>
                <a:latin typeface="Calibri" panose="020F0502020204030204" pitchFamily="34" charset="0"/>
                <a:ea typeface="宋体" pitchFamily="2" charset="-122"/>
              </a:defRPr>
            </a:lvl5pPr>
            <a:lvl6pPr marL="2514600" indent="-228600" defTabSz="895350" fontAlgn="base">
              <a:spcBef>
                <a:spcPct val="0"/>
              </a:spcBef>
              <a:spcAft>
                <a:spcPct val="0"/>
              </a:spcAft>
              <a:defRPr sz="800">
                <a:solidFill>
                  <a:schemeClr val="tx1"/>
                </a:solidFill>
                <a:latin typeface="Calibri" panose="020F0502020204030204" pitchFamily="34" charset="0"/>
                <a:ea typeface="宋体" pitchFamily="2" charset="-122"/>
              </a:defRPr>
            </a:lvl6pPr>
            <a:lvl7pPr marL="2971800" indent="-228600" defTabSz="895350" fontAlgn="base">
              <a:spcBef>
                <a:spcPct val="0"/>
              </a:spcBef>
              <a:spcAft>
                <a:spcPct val="0"/>
              </a:spcAft>
              <a:defRPr sz="800">
                <a:solidFill>
                  <a:schemeClr val="tx1"/>
                </a:solidFill>
                <a:latin typeface="Calibri" panose="020F0502020204030204" pitchFamily="34" charset="0"/>
                <a:ea typeface="宋体" pitchFamily="2" charset="-122"/>
              </a:defRPr>
            </a:lvl7pPr>
            <a:lvl8pPr marL="3429000" indent="-228600" defTabSz="895350" fontAlgn="base">
              <a:spcBef>
                <a:spcPct val="0"/>
              </a:spcBef>
              <a:spcAft>
                <a:spcPct val="0"/>
              </a:spcAft>
              <a:defRPr sz="800">
                <a:solidFill>
                  <a:schemeClr val="tx1"/>
                </a:solidFill>
                <a:latin typeface="Calibri" panose="020F0502020204030204" pitchFamily="34" charset="0"/>
                <a:ea typeface="宋体" pitchFamily="2" charset="-122"/>
              </a:defRPr>
            </a:lvl8pPr>
            <a:lvl9pPr marL="3886200" indent="-228600" defTabSz="895350" fontAlgn="base">
              <a:spcBef>
                <a:spcPct val="0"/>
              </a:spcBef>
              <a:spcAft>
                <a:spcPct val="0"/>
              </a:spcAft>
              <a:defRPr sz="800">
                <a:solidFill>
                  <a:schemeClr val="tx1"/>
                </a:solidFill>
                <a:latin typeface="Calibri" panose="020F0502020204030204" pitchFamily="34" charset="0"/>
                <a:ea typeface="宋体" pitchFamily="2" charset="-122"/>
              </a:defRPr>
            </a:lvl9pPr>
          </a:lstStyle>
          <a:p>
            <a:pPr marL="0" marR="0" lvl="0" indent="0" algn="ctr" defTabSz="895350" rtl="0" eaLnBrk="0" fontAlgn="auto" latinLnBrk="0" hangingPunct="0">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3</a:t>
            </a:r>
          </a:p>
        </p:txBody>
      </p:sp>
      <p:cxnSp>
        <p:nvCxnSpPr>
          <p:cNvPr id="47" name="直接连接符 46"/>
          <p:cNvCxnSpPr/>
          <p:nvPr/>
        </p:nvCxnSpPr>
        <p:spPr>
          <a:xfrm>
            <a:off x="337581" y="3729161"/>
            <a:ext cx="8130267" cy="0"/>
          </a:xfrm>
          <a:prstGeom prst="line">
            <a:avLst/>
          </a:prstGeom>
          <a:ln>
            <a:solidFill>
              <a:schemeClr val="bg1">
                <a:lumMod val="50000"/>
              </a:schemeClr>
            </a:solidFill>
          </a:ln>
          <a:effectLst>
            <a:outerShdw blurRad="50800" dist="38100" dir="8100000" algn="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49" name="TextBox 7"/>
          <p:cNvSpPr txBox="1">
            <a:spLocks noChangeArrowheads="1"/>
          </p:cNvSpPr>
          <p:nvPr/>
        </p:nvSpPr>
        <p:spPr bwMode="auto">
          <a:xfrm>
            <a:off x="1114235" y="4013259"/>
            <a:ext cx="7418983" cy="438424"/>
          </a:xfrm>
          <a:prstGeom prst="rect">
            <a:avLst/>
          </a:prstGeom>
          <a:solidFill>
            <a:schemeClr val="bg1"/>
          </a:solidFill>
          <a:ln>
            <a:noFill/>
          </a:ln>
          <a:effectLst/>
        </p:spPr>
        <p:txBody>
          <a:bodyPr wrap="square" lIns="105000" tIns="52500" rIns="105000" bIns="52500" anchor="ct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微软雅黑" panose="020B0503020204020204" pitchFamily="34" charset="-122"/>
                <a:sym typeface="Times New Roman" panose="02020603050405020304" pitchFamily="18"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微软雅黑" panose="020B0503020204020204" pitchFamily="34" charset="-122"/>
                <a:sym typeface="Times New Roman" panose="02020603050405020304" pitchFamily="18"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微软雅黑" panose="020B0503020204020204" pitchFamily="34" charset="-122"/>
                <a:sym typeface="Times New Roman" panose="02020603050405020304" pitchFamily="18"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微软雅黑" panose="020B0503020204020204" pitchFamily="34" charset="-122"/>
                <a:sym typeface="Times New Roman" panose="02020603050405020304" pitchFamily="18"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微软雅黑" panose="020B0503020204020204" pitchFamily="34" charset="-122"/>
                <a:sym typeface="Times New Roman" panose="02020603050405020304" pitchFamily="18"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微软雅黑" panose="020B0503020204020204" pitchFamily="34" charset="-122"/>
                <a:sym typeface="Times New Roman" panose="02020603050405020304" pitchFamily="18"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微软雅黑" panose="020B0503020204020204" pitchFamily="34" charset="-122"/>
                <a:sym typeface="Times New Roman" panose="02020603050405020304" pitchFamily="18"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微软雅黑" panose="020B0503020204020204" pitchFamily="34" charset="-122"/>
                <a:sym typeface="Times New Roman" panose="02020603050405020304" pitchFamily="18"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微软雅黑" panose="020B0503020204020204" pitchFamily="34" charset="-122"/>
                <a:sym typeface="Times New Roman" panose="02020603050405020304" pitchFamily="18" charset="0"/>
              </a:defRPr>
            </a:lvl9pPr>
          </a:lstStyle>
          <a:p>
            <a:pPr marL="0" marR="0" lvl="0" indent="0" algn="l" defTabSz="914400" rtl="0" eaLnBrk="0" fontAlgn="base" latinLnBrk="0" hangingPunct="0">
              <a:lnSpc>
                <a:spcPct val="90000"/>
              </a:lnSpc>
              <a:spcBef>
                <a:spcPts val="600"/>
              </a:spcBef>
              <a:spcAft>
                <a:spcPct val="0"/>
              </a:spcAft>
              <a:buClr>
                <a:srgbClr val="4F81BD"/>
              </a:buClr>
              <a:buSzPct val="76000"/>
              <a:buFont typeface="Wingdings 3" panose="05040102010807070707" pitchFamily="18" charset="2"/>
              <a:buNone/>
              <a:defRPr/>
            </a:pPr>
            <a:r>
              <a:rPr kumimoji="0" lang="en-US" altLang="zh-CN" sz="2400" b="1" i="0" u="none" strike="noStrike" kern="1200" cap="none" spc="0" normalizeH="0" baseline="0" noProof="0" dirty="0">
                <a:ln>
                  <a:noFill/>
                </a:ln>
                <a:solidFill>
                  <a:schemeClr val="bg1">
                    <a:lumMod val="50000"/>
                  </a:schemeClr>
                </a:solidFill>
                <a:effectLst/>
                <a:uLnTx/>
                <a:uFillTx/>
                <a:latin typeface="微软雅黑" panose="020B0503020204020204" pitchFamily="34" charset="-122"/>
                <a:ea typeface="微软雅黑" panose="020B0503020204020204" pitchFamily="34" charset="-122"/>
                <a:cs typeface="+mn-cs"/>
                <a:sym typeface="Times New Roman" panose="02020603050405020304" pitchFamily="18" charset="0"/>
              </a:rPr>
              <a:t>Great Ideas in Computing Systems</a:t>
            </a:r>
          </a:p>
        </p:txBody>
      </p:sp>
      <p:sp>
        <p:nvSpPr>
          <p:cNvPr id="50" name="Text Box 17"/>
          <p:cNvSpPr txBox="1">
            <a:spLocks noChangeArrowheads="1"/>
          </p:cNvSpPr>
          <p:nvPr/>
        </p:nvSpPr>
        <p:spPr bwMode="auto">
          <a:xfrm>
            <a:off x="336992" y="3920293"/>
            <a:ext cx="611764" cy="624357"/>
          </a:xfrm>
          <a:prstGeom prst="rect">
            <a:avLst/>
          </a:prstGeom>
          <a:gradFill flip="none" rotWithShape="1">
            <a:gsLst>
              <a:gs pos="0">
                <a:srgbClr val="003399">
                  <a:tint val="66000"/>
                  <a:satMod val="160000"/>
                </a:srgbClr>
              </a:gs>
              <a:gs pos="50000">
                <a:srgbClr val="003399">
                  <a:tint val="44500"/>
                  <a:satMod val="160000"/>
                </a:srgbClr>
              </a:gs>
              <a:gs pos="100000">
                <a:srgbClr val="003399">
                  <a:tint val="23500"/>
                  <a:satMod val="160000"/>
                </a:srgbClr>
              </a:gs>
            </a:gsLst>
            <a:lin ang="18900000" scaled="1"/>
            <a:tileRect/>
          </a:gradFill>
          <a:ln w="9525">
            <a:noFill/>
            <a:miter lim="800000"/>
          </a:ln>
          <a:effectLst>
            <a:outerShdw blurRad="50800" dist="38100" dir="8100000" algn="tr" rotWithShape="0">
              <a:prstClr val="black">
                <a:alpha val="40000"/>
              </a:prstClr>
            </a:outerShdw>
          </a:effectLst>
        </p:spPr>
        <p:txBody>
          <a:bodyPr wrap="none" lIns="0" tIns="0" rIns="0" bIns="0" anchor="ctr" anchorCtr="1"/>
          <a:lstStyle>
            <a:lvl1pPr defTabSz="895350">
              <a:defRPr sz="800">
                <a:solidFill>
                  <a:schemeClr val="tx1"/>
                </a:solidFill>
                <a:latin typeface="Calibri" panose="020F0502020204030204" pitchFamily="34" charset="0"/>
                <a:ea typeface="宋体" pitchFamily="2" charset="-122"/>
              </a:defRPr>
            </a:lvl1pPr>
            <a:lvl2pPr marL="742950" indent="-285750" defTabSz="895350">
              <a:defRPr sz="800">
                <a:solidFill>
                  <a:schemeClr val="tx1"/>
                </a:solidFill>
                <a:latin typeface="Calibri" panose="020F0502020204030204" pitchFamily="34" charset="0"/>
                <a:ea typeface="宋体" pitchFamily="2" charset="-122"/>
              </a:defRPr>
            </a:lvl2pPr>
            <a:lvl3pPr marL="1143000" indent="-228600" defTabSz="895350">
              <a:defRPr sz="800">
                <a:solidFill>
                  <a:schemeClr val="tx1"/>
                </a:solidFill>
                <a:latin typeface="Calibri" panose="020F0502020204030204" pitchFamily="34" charset="0"/>
                <a:ea typeface="宋体" pitchFamily="2" charset="-122"/>
              </a:defRPr>
            </a:lvl3pPr>
            <a:lvl4pPr marL="1600200" indent="-228600" defTabSz="895350">
              <a:defRPr sz="800">
                <a:solidFill>
                  <a:schemeClr val="tx1"/>
                </a:solidFill>
                <a:latin typeface="Calibri" panose="020F0502020204030204" pitchFamily="34" charset="0"/>
                <a:ea typeface="宋体" pitchFamily="2" charset="-122"/>
              </a:defRPr>
            </a:lvl4pPr>
            <a:lvl5pPr marL="2057400" indent="-228600" defTabSz="895350">
              <a:defRPr sz="800">
                <a:solidFill>
                  <a:schemeClr val="tx1"/>
                </a:solidFill>
                <a:latin typeface="Calibri" panose="020F0502020204030204" pitchFamily="34" charset="0"/>
                <a:ea typeface="宋体" pitchFamily="2" charset="-122"/>
              </a:defRPr>
            </a:lvl5pPr>
            <a:lvl6pPr marL="2514600" indent="-228600" defTabSz="895350" fontAlgn="base">
              <a:spcBef>
                <a:spcPct val="0"/>
              </a:spcBef>
              <a:spcAft>
                <a:spcPct val="0"/>
              </a:spcAft>
              <a:defRPr sz="800">
                <a:solidFill>
                  <a:schemeClr val="tx1"/>
                </a:solidFill>
                <a:latin typeface="Calibri" panose="020F0502020204030204" pitchFamily="34" charset="0"/>
                <a:ea typeface="宋体" pitchFamily="2" charset="-122"/>
              </a:defRPr>
            </a:lvl6pPr>
            <a:lvl7pPr marL="2971800" indent="-228600" defTabSz="895350" fontAlgn="base">
              <a:spcBef>
                <a:spcPct val="0"/>
              </a:spcBef>
              <a:spcAft>
                <a:spcPct val="0"/>
              </a:spcAft>
              <a:defRPr sz="800">
                <a:solidFill>
                  <a:schemeClr val="tx1"/>
                </a:solidFill>
                <a:latin typeface="Calibri" panose="020F0502020204030204" pitchFamily="34" charset="0"/>
                <a:ea typeface="宋体" pitchFamily="2" charset="-122"/>
              </a:defRPr>
            </a:lvl7pPr>
            <a:lvl8pPr marL="3429000" indent="-228600" defTabSz="895350" fontAlgn="base">
              <a:spcBef>
                <a:spcPct val="0"/>
              </a:spcBef>
              <a:spcAft>
                <a:spcPct val="0"/>
              </a:spcAft>
              <a:defRPr sz="800">
                <a:solidFill>
                  <a:schemeClr val="tx1"/>
                </a:solidFill>
                <a:latin typeface="Calibri" panose="020F0502020204030204" pitchFamily="34" charset="0"/>
                <a:ea typeface="宋体" pitchFamily="2" charset="-122"/>
              </a:defRPr>
            </a:lvl8pPr>
            <a:lvl9pPr marL="3886200" indent="-228600" defTabSz="895350" fontAlgn="base">
              <a:spcBef>
                <a:spcPct val="0"/>
              </a:spcBef>
              <a:spcAft>
                <a:spcPct val="0"/>
              </a:spcAft>
              <a:defRPr sz="800">
                <a:solidFill>
                  <a:schemeClr val="tx1"/>
                </a:solidFill>
                <a:latin typeface="Calibri" panose="020F0502020204030204" pitchFamily="34" charset="0"/>
                <a:ea typeface="宋体" pitchFamily="2" charset="-122"/>
              </a:defRPr>
            </a:lvl9pPr>
          </a:lstStyle>
          <a:p>
            <a:pPr marL="0" marR="0" lvl="0" indent="0" algn="ctr" defTabSz="895350" rtl="0" eaLnBrk="0" fontAlgn="auto" latinLnBrk="0" hangingPunct="0">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4</a:t>
            </a:r>
          </a:p>
        </p:txBody>
      </p:sp>
      <p:cxnSp>
        <p:nvCxnSpPr>
          <p:cNvPr id="51" name="直接连接符 50"/>
          <p:cNvCxnSpPr/>
          <p:nvPr/>
        </p:nvCxnSpPr>
        <p:spPr>
          <a:xfrm>
            <a:off x="337581" y="4567314"/>
            <a:ext cx="8130267" cy="0"/>
          </a:xfrm>
          <a:prstGeom prst="line">
            <a:avLst/>
          </a:prstGeom>
          <a:ln>
            <a:solidFill>
              <a:schemeClr val="bg1">
                <a:lumMod val="50000"/>
              </a:schemeClr>
            </a:solidFill>
          </a:ln>
          <a:effectLst>
            <a:outerShdw blurRad="50800" dist="38100" dir="8100000" algn="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54" name="TextBox 7"/>
          <p:cNvSpPr txBox="1">
            <a:spLocks noChangeArrowheads="1"/>
          </p:cNvSpPr>
          <p:nvPr/>
        </p:nvSpPr>
        <p:spPr bwMode="auto">
          <a:xfrm>
            <a:off x="1114235" y="4851412"/>
            <a:ext cx="7418983" cy="438424"/>
          </a:xfrm>
          <a:prstGeom prst="rect">
            <a:avLst/>
          </a:prstGeom>
          <a:solidFill>
            <a:schemeClr val="bg1"/>
          </a:solidFill>
          <a:ln>
            <a:noFill/>
          </a:ln>
          <a:effectLst/>
        </p:spPr>
        <p:txBody>
          <a:bodyPr wrap="square" lIns="105000" tIns="52500" rIns="105000" bIns="52500" anchor="ct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微软雅黑" panose="020B0503020204020204" pitchFamily="34" charset="-122"/>
                <a:sym typeface="Times New Roman" panose="02020603050405020304" pitchFamily="18"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微软雅黑" panose="020B0503020204020204" pitchFamily="34" charset="-122"/>
                <a:sym typeface="Times New Roman" panose="02020603050405020304" pitchFamily="18"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微软雅黑" panose="020B0503020204020204" pitchFamily="34" charset="-122"/>
                <a:sym typeface="Times New Roman" panose="02020603050405020304" pitchFamily="18"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微软雅黑" panose="020B0503020204020204" pitchFamily="34" charset="-122"/>
                <a:sym typeface="Times New Roman" panose="02020603050405020304" pitchFamily="18"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微软雅黑" panose="020B0503020204020204" pitchFamily="34" charset="-122"/>
                <a:sym typeface="Times New Roman" panose="02020603050405020304" pitchFamily="18"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微软雅黑" panose="020B0503020204020204" pitchFamily="34" charset="-122"/>
                <a:sym typeface="Times New Roman" panose="02020603050405020304" pitchFamily="18"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微软雅黑" panose="020B0503020204020204" pitchFamily="34" charset="-122"/>
                <a:sym typeface="Times New Roman" panose="02020603050405020304" pitchFamily="18"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微软雅黑" panose="020B0503020204020204" pitchFamily="34" charset="-122"/>
                <a:sym typeface="Times New Roman" panose="02020603050405020304" pitchFamily="18"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微软雅黑" panose="020B0503020204020204" pitchFamily="34" charset="-122"/>
                <a:sym typeface="Times New Roman" panose="02020603050405020304" pitchFamily="18" charset="0"/>
              </a:defRPr>
            </a:lvl9pPr>
          </a:lstStyle>
          <a:p>
            <a:pPr marL="0" marR="0" lvl="0" indent="0" algn="l" defTabSz="914400" rtl="0" eaLnBrk="0" fontAlgn="base" latinLnBrk="0" hangingPunct="0">
              <a:lnSpc>
                <a:spcPct val="90000"/>
              </a:lnSpc>
              <a:spcBef>
                <a:spcPts val="600"/>
              </a:spcBef>
              <a:spcAft>
                <a:spcPct val="0"/>
              </a:spcAft>
              <a:buClr>
                <a:srgbClr val="4F81BD"/>
              </a:buClr>
              <a:buSzPct val="76000"/>
              <a:buFont typeface="Wingdings 3" panose="05040102010807070707" pitchFamily="18" charset="2"/>
              <a:buNone/>
              <a:defRPr/>
            </a:pPr>
            <a:r>
              <a:rPr kumimoji="0" lang="en-US" altLang="zh-CN" sz="2400" b="1" i="0" u="none" strike="noStrike" kern="1200" cap="none" spc="0" normalizeH="0" baseline="0" noProof="0" dirty="0">
                <a:ln>
                  <a:noFill/>
                </a:ln>
                <a:solidFill>
                  <a:schemeClr val="bg1">
                    <a:lumMod val="50000"/>
                  </a:schemeClr>
                </a:solidFill>
                <a:effectLst/>
                <a:uLnTx/>
                <a:uFillTx/>
                <a:latin typeface="微软雅黑" panose="020B0503020204020204" pitchFamily="34" charset="-122"/>
                <a:ea typeface="微软雅黑" panose="020B0503020204020204" pitchFamily="34" charset="-122"/>
                <a:cs typeface="+mn-cs"/>
                <a:sym typeface="Times New Roman" panose="02020603050405020304" pitchFamily="18" charset="0"/>
              </a:rPr>
              <a:t>What’s This Course All About ?</a:t>
            </a:r>
          </a:p>
        </p:txBody>
      </p:sp>
      <p:sp>
        <p:nvSpPr>
          <p:cNvPr id="55" name="Text Box 17"/>
          <p:cNvSpPr txBox="1">
            <a:spLocks noChangeArrowheads="1"/>
          </p:cNvSpPr>
          <p:nvPr/>
        </p:nvSpPr>
        <p:spPr bwMode="auto">
          <a:xfrm>
            <a:off x="336992" y="4758446"/>
            <a:ext cx="611764" cy="624357"/>
          </a:xfrm>
          <a:prstGeom prst="rect">
            <a:avLst/>
          </a:prstGeom>
          <a:gradFill flip="none" rotWithShape="1">
            <a:gsLst>
              <a:gs pos="0">
                <a:srgbClr val="003399">
                  <a:tint val="66000"/>
                  <a:satMod val="160000"/>
                </a:srgbClr>
              </a:gs>
              <a:gs pos="50000">
                <a:srgbClr val="003399">
                  <a:tint val="44500"/>
                  <a:satMod val="160000"/>
                </a:srgbClr>
              </a:gs>
              <a:gs pos="100000">
                <a:srgbClr val="003399">
                  <a:tint val="23500"/>
                  <a:satMod val="160000"/>
                </a:srgbClr>
              </a:gs>
            </a:gsLst>
            <a:lin ang="18900000" scaled="1"/>
            <a:tileRect/>
          </a:gradFill>
          <a:ln w="9525">
            <a:noFill/>
            <a:miter lim="800000"/>
          </a:ln>
          <a:effectLst>
            <a:outerShdw blurRad="50800" dist="38100" dir="8100000" algn="tr" rotWithShape="0">
              <a:prstClr val="black">
                <a:alpha val="40000"/>
              </a:prstClr>
            </a:outerShdw>
          </a:effectLst>
        </p:spPr>
        <p:txBody>
          <a:bodyPr wrap="none" lIns="0" tIns="0" rIns="0" bIns="0" anchor="ctr" anchorCtr="1"/>
          <a:lstStyle>
            <a:lvl1pPr defTabSz="895350">
              <a:defRPr sz="800">
                <a:solidFill>
                  <a:schemeClr val="tx1"/>
                </a:solidFill>
                <a:latin typeface="Calibri" panose="020F0502020204030204" pitchFamily="34" charset="0"/>
                <a:ea typeface="宋体" pitchFamily="2" charset="-122"/>
              </a:defRPr>
            </a:lvl1pPr>
            <a:lvl2pPr marL="742950" indent="-285750" defTabSz="895350">
              <a:defRPr sz="800">
                <a:solidFill>
                  <a:schemeClr val="tx1"/>
                </a:solidFill>
                <a:latin typeface="Calibri" panose="020F0502020204030204" pitchFamily="34" charset="0"/>
                <a:ea typeface="宋体" pitchFamily="2" charset="-122"/>
              </a:defRPr>
            </a:lvl2pPr>
            <a:lvl3pPr marL="1143000" indent="-228600" defTabSz="895350">
              <a:defRPr sz="800">
                <a:solidFill>
                  <a:schemeClr val="tx1"/>
                </a:solidFill>
                <a:latin typeface="Calibri" panose="020F0502020204030204" pitchFamily="34" charset="0"/>
                <a:ea typeface="宋体" pitchFamily="2" charset="-122"/>
              </a:defRPr>
            </a:lvl3pPr>
            <a:lvl4pPr marL="1600200" indent="-228600" defTabSz="895350">
              <a:defRPr sz="800">
                <a:solidFill>
                  <a:schemeClr val="tx1"/>
                </a:solidFill>
                <a:latin typeface="Calibri" panose="020F0502020204030204" pitchFamily="34" charset="0"/>
                <a:ea typeface="宋体" pitchFamily="2" charset="-122"/>
              </a:defRPr>
            </a:lvl4pPr>
            <a:lvl5pPr marL="2057400" indent="-228600" defTabSz="895350">
              <a:defRPr sz="800">
                <a:solidFill>
                  <a:schemeClr val="tx1"/>
                </a:solidFill>
                <a:latin typeface="Calibri" panose="020F0502020204030204" pitchFamily="34" charset="0"/>
                <a:ea typeface="宋体" pitchFamily="2" charset="-122"/>
              </a:defRPr>
            </a:lvl5pPr>
            <a:lvl6pPr marL="2514600" indent="-228600" defTabSz="895350" fontAlgn="base">
              <a:spcBef>
                <a:spcPct val="0"/>
              </a:spcBef>
              <a:spcAft>
                <a:spcPct val="0"/>
              </a:spcAft>
              <a:defRPr sz="800">
                <a:solidFill>
                  <a:schemeClr val="tx1"/>
                </a:solidFill>
                <a:latin typeface="Calibri" panose="020F0502020204030204" pitchFamily="34" charset="0"/>
                <a:ea typeface="宋体" pitchFamily="2" charset="-122"/>
              </a:defRPr>
            </a:lvl6pPr>
            <a:lvl7pPr marL="2971800" indent="-228600" defTabSz="895350" fontAlgn="base">
              <a:spcBef>
                <a:spcPct val="0"/>
              </a:spcBef>
              <a:spcAft>
                <a:spcPct val="0"/>
              </a:spcAft>
              <a:defRPr sz="800">
                <a:solidFill>
                  <a:schemeClr val="tx1"/>
                </a:solidFill>
                <a:latin typeface="Calibri" panose="020F0502020204030204" pitchFamily="34" charset="0"/>
                <a:ea typeface="宋体" pitchFamily="2" charset="-122"/>
              </a:defRPr>
            </a:lvl7pPr>
            <a:lvl8pPr marL="3429000" indent="-228600" defTabSz="895350" fontAlgn="base">
              <a:spcBef>
                <a:spcPct val="0"/>
              </a:spcBef>
              <a:spcAft>
                <a:spcPct val="0"/>
              </a:spcAft>
              <a:defRPr sz="800">
                <a:solidFill>
                  <a:schemeClr val="tx1"/>
                </a:solidFill>
                <a:latin typeface="Calibri" panose="020F0502020204030204" pitchFamily="34" charset="0"/>
                <a:ea typeface="宋体" pitchFamily="2" charset="-122"/>
              </a:defRPr>
            </a:lvl8pPr>
            <a:lvl9pPr marL="3886200" indent="-228600" defTabSz="895350" fontAlgn="base">
              <a:spcBef>
                <a:spcPct val="0"/>
              </a:spcBef>
              <a:spcAft>
                <a:spcPct val="0"/>
              </a:spcAft>
              <a:defRPr sz="800">
                <a:solidFill>
                  <a:schemeClr val="tx1"/>
                </a:solidFill>
                <a:latin typeface="Calibri" panose="020F0502020204030204" pitchFamily="34" charset="0"/>
                <a:ea typeface="宋体" pitchFamily="2" charset="-122"/>
              </a:defRPr>
            </a:lvl9pPr>
          </a:lstStyle>
          <a:p>
            <a:pPr marL="0" marR="0" lvl="0" indent="0" algn="ctr" defTabSz="895350" rtl="0" eaLnBrk="0" fontAlgn="auto" latinLnBrk="0" hangingPunct="0">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5</a:t>
            </a:r>
          </a:p>
        </p:txBody>
      </p:sp>
      <p:cxnSp>
        <p:nvCxnSpPr>
          <p:cNvPr id="56" name="直接连接符 55"/>
          <p:cNvCxnSpPr/>
          <p:nvPr/>
        </p:nvCxnSpPr>
        <p:spPr>
          <a:xfrm>
            <a:off x="337581" y="5405467"/>
            <a:ext cx="8130267" cy="0"/>
          </a:xfrm>
          <a:prstGeom prst="line">
            <a:avLst/>
          </a:prstGeom>
          <a:ln>
            <a:solidFill>
              <a:schemeClr val="bg1">
                <a:lumMod val="50000"/>
              </a:schemeClr>
            </a:solidFill>
          </a:ln>
          <a:effectLst>
            <a:outerShdw blurRad="50800" dist="38100" dir="8100000" algn="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58" name="TextBox 7"/>
          <p:cNvSpPr txBox="1">
            <a:spLocks noChangeArrowheads="1"/>
          </p:cNvSpPr>
          <p:nvPr/>
        </p:nvSpPr>
        <p:spPr bwMode="auto">
          <a:xfrm>
            <a:off x="1114235" y="5689563"/>
            <a:ext cx="7418983" cy="438424"/>
          </a:xfrm>
          <a:prstGeom prst="rect">
            <a:avLst/>
          </a:prstGeom>
          <a:solidFill>
            <a:schemeClr val="bg1"/>
          </a:solidFill>
          <a:ln>
            <a:noFill/>
          </a:ln>
          <a:effectLst/>
        </p:spPr>
        <p:txBody>
          <a:bodyPr wrap="square" lIns="105000" tIns="52500" rIns="105000" bIns="52500" anchor="ct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微软雅黑" panose="020B0503020204020204" pitchFamily="34" charset="-122"/>
                <a:sym typeface="Times New Roman" panose="02020603050405020304" pitchFamily="18"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微软雅黑" panose="020B0503020204020204" pitchFamily="34" charset="-122"/>
                <a:sym typeface="Times New Roman" panose="02020603050405020304" pitchFamily="18"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微软雅黑" panose="020B0503020204020204" pitchFamily="34" charset="-122"/>
                <a:sym typeface="Times New Roman" panose="02020603050405020304" pitchFamily="18"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微软雅黑" panose="020B0503020204020204" pitchFamily="34" charset="-122"/>
                <a:sym typeface="Times New Roman" panose="02020603050405020304" pitchFamily="18"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微软雅黑" panose="020B0503020204020204" pitchFamily="34" charset="-122"/>
                <a:sym typeface="Times New Roman" panose="02020603050405020304" pitchFamily="18"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微软雅黑" panose="020B0503020204020204" pitchFamily="34" charset="-122"/>
                <a:sym typeface="Times New Roman" panose="02020603050405020304" pitchFamily="18"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微软雅黑" panose="020B0503020204020204" pitchFamily="34" charset="-122"/>
                <a:sym typeface="Times New Roman" panose="02020603050405020304" pitchFamily="18"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微软雅黑" panose="020B0503020204020204" pitchFamily="34" charset="-122"/>
                <a:sym typeface="Times New Roman" panose="02020603050405020304" pitchFamily="18"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微软雅黑" panose="020B0503020204020204" pitchFamily="34" charset="-122"/>
                <a:sym typeface="Times New Roman" panose="02020603050405020304" pitchFamily="18" charset="0"/>
              </a:defRPr>
            </a:lvl9pPr>
          </a:lstStyle>
          <a:p>
            <a:pPr marL="0" marR="0" lvl="0" indent="0" algn="l" defTabSz="914400" rtl="0" eaLnBrk="0" fontAlgn="base" latinLnBrk="0" hangingPunct="0">
              <a:lnSpc>
                <a:spcPct val="90000"/>
              </a:lnSpc>
              <a:spcBef>
                <a:spcPts val="600"/>
              </a:spcBef>
              <a:spcAft>
                <a:spcPct val="0"/>
              </a:spcAft>
              <a:buClr>
                <a:srgbClr val="4F81BD"/>
              </a:buClr>
              <a:buSzPct val="76000"/>
              <a:buFont typeface="Wingdings 3" panose="05040102010807070707" pitchFamily="18" charset="2"/>
              <a:buNone/>
              <a:defRPr/>
            </a:pPr>
            <a:r>
              <a:rPr kumimoji="0" lang="en-US" altLang="zh-CN" sz="2400" b="1" i="0" u="none" strike="noStrike" kern="1200" cap="none" spc="0" normalizeH="0" baseline="0" noProof="0" dirty="0">
                <a:ln>
                  <a:noFill/>
                </a:ln>
                <a:solidFill>
                  <a:srgbClr val="333399"/>
                </a:solidFill>
                <a:effectLst/>
                <a:uLnTx/>
                <a:uFillTx/>
                <a:latin typeface="微软雅黑" panose="020B0503020204020204" pitchFamily="34" charset="-122"/>
                <a:ea typeface="微软雅黑" panose="020B0503020204020204" pitchFamily="34" charset="-122"/>
                <a:cs typeface="+mn-cs"/>
                <a:sym typeface="Times New Roman" panose="02020603050405020304" pitchFamily="18" charset="0"/>
              </a:rPr>
              <a:t>Summary</a:t>
            </a:r>
          </a:p>
        </p:txBody>
      </p:sp>
      <p:sp>
        <p:nvSpPr>
          <p:cNvPr id="59" name="Text Box 17"/>
          <p:cNvSpPr txBox="1">
            <a:spLocks noChangeArrowheads="1"/>
          </p:cNvSpPr>
          <p:nvPr/>
        </p:nvSpPr>
        <p:spPr bwMode="auto">
          <a:xfrm>
            <a:off x="336992" y="5596597"/>
            <a:ext cx="611764" cy="624357"/>
          </a:xfrm>
          <a:prstGeom prst="rect">
            <a:avLst/>
          </a:prstGeom>
          <a:solidFill>
            <a:srgbClr val="003399">
              <a:alpha val="67000"/>
            </a:srgbClr>
          </a:solidFill>
          <a:ln w="9525">
            <a:noFill/>
            <a:miter lim="800000"/>
          </a:ln>
          <a:effectLst>
            <a:outerShdw blurRad="50800" dist="38100" dir="8100000" algn="tr" rotWithShape="0">
              <a:prstClr val="black">
                <a:alpha val="40000"/>
              </a:prstClr>
            </a:outerShdw>
          </a:effectLst>
        </p:spPr>
        <p:txBody>
          <a:bodyPr wrap="none" lIns="0" tIns="0" rIns="0" bIns="0" anchor="ctr" anchorCtr="1"/>
          <a:lstStyle>
            <a:lvl1pPr defTabSz="895350">
              <a:defRPr sz="800">
                <a:solidFill>
                  <a:schemeClr val="tx1"/>
                </a:solidFill>
                <a:latin typeface="Calibri" panose="020F0502020204030204" pitchFamily="34" charset="0"/>
                <a:ea typeface="宋体" pitchFamily="2" charset="-122"/>
              </a:defRPr>
            </a:lvl1pPr>
            <a:lvl2pPr marL="742950" indent="-285750" defTabSz="895350">
              <a:defRPr sz="800">
                <a:solidFill>
                  <a:schemeClr val="tx1"/>
                </a:solidFill>
                <a:latin typeface="Calibri" panose="020F0502020204030204" pitchFamily="34" charset="0"/>
                <a:ea typeface="宋体" pitchFamily="2" charset="-122"/>
              </a:defRPr>
            </a:lvl2pPr>
            <a:lvl3pPr marL="1143000" indent="-228600" defTabSz="895350">
              <a:defRPr sz="800">
                <a:solidFill>
                  <a:schemeClr val="tx1"/>
                </a:solidFill>
                <a:latin typeface="Calibri" panose="020F0502020204030204" pitchFamily="34" charset="0"/>
                <a:ea typeface="宋体" pitchFamily="2" charset="-122"/>
              </a:defRPr>
            </a:lvl3pPr>
            <a:lvl4pPr marL="1600200" indent="-228600" defTabSz="895350">
              <a:defRPr sz="800">
                <a:solidFill>
                  <a:schemeClr val="tx1"/>
                </a:solidFill>
                <a:latin typeface="Calibri" panose="020F0502020204030204" pitchFamily="34" charset="0"/>
                <a:ea typeface="宋体" pitchFamily="2" charset="-122"/>
              </a:defRPr>
            </a:lvl4pPr>
            <a:lvl5pPr marL="2057400" indent="-228600" defTabSz="895350">
              <a:defRPr sz="800">
                <a:solidFill>
                  <a:schemeClr val="tx1"/>
                </a:solidFill>
                <a:latin typeface="Calibri" panose="020F0502020204030204" pitchFamily="34" charset="0"/>
                <a:ea typeface="宋体" pitchFamily="2" charset="-122"/>
              </a:defRPr>
            </a:lvl5pPr>
            <a:lvl6pPr marL="2514600" indent="-228600" defTabSz="895350" fontAlgn="base">
              <a:spcBef>
                <a:spcPct val="0"/>
              </a:spcBef>
              <a:spcAft>
                <a:spcPct val="0"/>
              </a:spcAft>
              <a:defRPr sz="800">
                <a:solidFill>
                  <a:schemeClr val="tx1"/>
                </a:solidFill>
                <a:latin typeface="Calibri" panose="020F0502020204030204" pitchFamily="34" charset="0"/>
                <a:ea typeface="宋体" pitchFamily="2" charset="-122"/>
              </a:defRPr>
            </a:lvl6pPr>
            <a:lvl7pPr marL="2971800" indent="-228600" defTabSz="895350" fontAlgn="base">
              <a:spcBef>
                <a:spcPct val="0"/>
              </a:spcBef>
              <a:spcAft>
                <a:spcPct val="0"/>
              </a:spcAft>
              <a:defRPr sz="800">
                <a:solidFill>
                  <a:schemeClr val="tx1"/>
                </a:solidFill>
                <a:latin typeface="Calibri" panose="020F0502020204030204" pitchFamily="34" charset="0"/>
                <a:ea typeface="宋体" pitchFamily="2" charset="-122"/>
              </a:defRPr>
            </a:lvl7pPr>
            <a:lvl8pPr marL="3429000" indent="-228600" defTabSz="895350" fontAlgn="base">
              <a:spcBef>
                <a:spcPct val="0"/>
              </a:spcBef>
              <a:spcAft>
                <a:spcPct val="0"/>
              </a:spcAft>
              <a:defRPr sz="800">
                <a:solidFill>
                  <a:schemeClr val="tx1"/>
                </a:solidFill>
                <a:latin typeface="Calibri" panose="020F0502020204030204" pitchFamily="34" charset="0"/>
                <a:ea typeface="宋体" pitchFamily="2" charset="-122"/>
              </a:defRPr>
            </a:lvl8pPr>
            <a:lvl9pPr marL="3886200" indent="-228600" defTabSz="895350" fontAlgn="base">
              <a:spcBef>
                <a:spcPct val="0"/>
              </a:spcBef>
              <a:spcAft>
                <a:spcPct val="0"/>
              </a:spcAft>
              <a:defRPr sz="800">
                <a:solidFill>
                  <a:schemeClr val="tx1"/>
                </a:solidFill>
                <a:latin typeface="Calibri" panose="020F0502020204030204" pitchFamily="34" charset="0"/>
                <a:ea typeface="宋体" pitchFamily="2" charset="-122"/>
              </a:defRPr>
            </a:lvl9pPr>
          </a:lstStyle>
          <a:p>
            <a:pPr marL="0" marR="0" lvl="0" indent="0" algn="ctr" defTabSz="895350" rtl="0" eaLnBrk="0" fontAlgn="auto" latinLnBrk="0" hangingPunct="0">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6</a:t>
            </a:r>
          </a:p>
        </p:txBody>
      </p:sp>
      <p:cxnSp>
        <p:nvCxnSpPr>
          <p:cNvPr id="60" name="直接连接符 59"/>
          <p:cNvCxnSpPr/>
          <p:nvPr/>
        </p:nvCxnSpPr>
        <p:spPr>
          <a:xfrm>
            <a:off x="337581" y="6243618"/>
            <a:ext cx="8130267" cy="0"/>
          </a:xfrm>
          <a:prstGeom prst="line">
            <a:avLst/>
          </a:prstGeom>
          <a:ln>
            <a:solidFill>
              <a:schemeClr val="bg1">
                <a:lumMod val="50000"/>
              </a:schemeClr>
            </a:solidFill>
          </a:ln>
          <a:effectLst>
            <a:outerShdw blurRad="50800" dist="38100" dir="8100000" algn="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608" name="Rectangle 21"/>
          <p:cNvSpPr>
            <a:spLocks noChangeArrowheads="1"/>
          </p:cNvSpPr>
          <p:nvPr/>
        </p:nvSpPr>
        <p:spPr bwMode="auto">
          <a:xfrm>
            <a:off x="179388" y="71438"/>
            <a:ext cx="8839200" cy="765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Font typeface="Wingdings" panose="05000000000000000000" pitchFamily="2" charset="2"/>
              <a:buChar char="n"/>
              <a:defRPr sz="2400" b="1">
                <a:solidFill>
                  <a:schemeClr val="tx1"/>
                </a:solidFill>
                <a:latin typeface="Arial" panose="020B0604020202020204" pitchFamily="34" charset="0"/>
                <a:ea typeface="黑体" pitchFamily="2" charset="-122"/>
              </a:defRPr>
            </a:lvl1pPr>
            <a:lvl2pPr marL="742950" indent="-285750">
              <a:spcBef>
                <a:spcPct val="20000"/>
              </a:spcBef>
              <a:buFont typeface="Wingdings" panose="05000000000000000000" pitchFamily="2" charset="2"/>
              <a:buChar char="l"/>
              <a:defRPr sz="2000" b="1">
                <a:solidFill>
                  <a:schemeClr val="tx1"/>
                </a:solidFill>
                <a:latin typeface="Arial" panose="020B0604020202020204" pitchFamily="34" charset="0"/>
                <a:ea typeface="楷体_GB2312" pitchFamily="49" charset="-122"/>
              </a:defRPr>
            </a:lvl2pPr>
            <a:lvl3pPr marL="1143000" indent="-228600">
              <a:spcBef>
                <a:spcPct val="20000"/>
              </a:spcBef>
              <a:buFont typeface="Gungsuh" panose="02030600000101010101" pitchFamily="18" charset="-127"/>
              <a:buChar char="-"/>
              <a:defRPr sz="2400" b="1">
                <a:solidFill>
                  <a:schemeClr val="tx1"/>
                </a:solidFill>
                <a:latin typeface="Arial" panose="020B0604020202020204" pitchFamily="34" charset="0"/>
                <a:ea typeface="宋体" pitchFamily="2" charset="-122"/>
              </a:defRPr>
            </a:lvl3pPr>
            <a:lvl4pPr marL="1600200" indent="-228600">
              <a:spcBef>
                <a:spcPct val="20000"/>
              </a:spcBef>
              <a:buChar char="•"/>
              <a:defRPr sz="1600">
                <a:solidFill>
                  <a:schemeClr val="tx1"/>
                </a:solidFill>
                <a:latin typeface="Arial" panose="020B0604020202020204" pitchFamily="34" charset="0"/>
                <a:ea typeface="黑体" pitchFamily="2" charset="-122"/>
              </a:defRPr>
            </a:lvl4pPr>
            <a:lvl5pPr marL="2057400" indent="-228600">
              <a:spcBef>
                <a:spcPct val="20000"/>
              </a:spcBef>
              <a:buChar char="»"/>
              <a:defRPr sz="2000">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800" b="1" i="0" u="none" strike="noStrike" kern="1200" cap="none" spc="0" normalizeH="0" baseline="0" noProof="0" dirty="0">
                <a:ln>
                  <a:noFill/>
                </a:ln>
                <a:solidFill>
                  <a:srgbClr val="6A6AB5"/>
                </a:solidFill>
                <a:effectLst/>
                <a:uLnTx/>
                <a:uFillTx/>
                <a:latin typeface="Arial" panose="020B0604020202020204" pitchFamily="34" charset="0"/>
                <a:ea typeface="黑体" pitchFamily="2" charset="-122"/>
                <a:cs typeface="+mn-cs"/>
              </a:rPr>
              <a:t>Abstraction</a:t>
            </a:r>
            <a:r>
              <a:rPr kumimoji="0" lang="en-US" altLang="zh-CN" sz="2800" b="1" i="0" u="none" strike="noStrike" kern="1200" cap="none" spc="0" normalizeH="0" baseline="0" noProof="0" dirty="0">
                <a:ln>
                  <a:noFill/>
                </a:ln>
                <a:solidFill>
                  <a:srgbClr val="333399"/>
                </a:solidFill>
                <a:effectLst/>
                <a:uLnTx/>
                <a:uFillTx/>
                <a:latin typeface="Arial" panose="020B0604020202020204" pitchFamily="34" charset="0"/>
                <a:ea typeface="黑体" pitchFamily="2" charset="-122"/>
                <a:cs typeface="+mn-cs"/>
              </a:rPr>
              <a:t> Layers in Modern Systems</a:t>
            </a:r>
            <a:endParaRPr kumimoji="0" lang="zh-CN" altLang="en-US" sz="2800" b="1" i="0" u="none" strike="noStrike" kern="1200" cap="none" spc="0" normalizeH="0" baseline="0" noProof="0" dirty="0">
              <a:ln>
                <a:noFill/>
              </a:ln>
              <a:solidFill>
                <a:srgbClr val="333399"/>
              </a:solidFill>
              <a:effectLst/>
              <a:uLnTx/>
              <a:uFillTx/>
              <a:latin typeface="Arial" panose="020B0604020202020204" pitchFamily="34" charset="0"/>
              <a:ea typeface="黑体" pitchFamily="2" charset="-122"/>
              <a:cs typeface="+mn-cs"/>
            </a:endParaRPr>
          </a:p>
        </p:txBody>
      </p:sp>
      <p:sp>
        <p:nvSpPr>
          <p:cNvPr id="27" name="日期占位符 3"/>
          <p:cNvSpPr>
            <a:spLocks noGrp="1"/>
          </p:cNvSpPr>
          <p:nvPr>
            <p:ph type="dt" sz="half" idx="10"/>
          </p:nvPr>
        </p:nvSpPr>
        <p:spPr>
          <a:xfrm>
            <a:off x="179512" y="6537325"/>
            <a:ext cx="2286000" cy="244475"/>
          </a:xfrm>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FAF88401-22E9-4153-B0F5-3C3505E5B3D2}" type="datetime1">
              <a:rPr kumimoji="0" lang="zh-CN" altLang="en-US" sz="1400" b="0" i="0" u="none" strike="noStrike" kern="1200" cap="none" spc="0" normalizeH="0" baseline="0" noProof="0" smtClean="0">
                <a:ln>
                  <a:noFill/>
                </a:ln>
                <a:solidFill>
                  <a:srgbClr val="000000"/>
                </a:solidFill>
                <a:effectLst/>
                <a:uLnTx/>
                <a:uFillTx/>
                <a:latin typeface="Arial" panose="020B0604020202020204" pitchFamily="34" charset="0"/>
                <a:ea typeface="宋体" pitchFamily="2" charset="-122"/>
                <a:cs typeface="+mn-cs"/>
              </a:rPr>
              <a:t>2023/9/7</a:t>
            </a:fld>
            <a:endParaRPr kumimoji="0" lang="en-US" sz="1400" b="0" i="0" u="none" strike="noStrike" kern="1200" cap="none" spc="0" normalizeH="0" baseline="0" noProof="0">
              <a:ln>
                <a:noFill/>
              </a:ln>
              <a:solidFill>
                <a:srgbClr val="000000"/>
              </a:solidFill>
              <a:effectLst/>
              <a:uLnTx/>
              <a:uFillTx/>
              <a:latin typeface="Arial" panose="020B0604020202020204" pitchFamily="34" charset="0"/>
              <a:ea typeface="宋体" pitchFamily="2" charset="-122"/>
              <a:cs typeface="+mn-cs"/>
            </a:endParaRPr>
          </a:p>
        </p:txBody>
      </p:sp>
      <p:sp>
        <p:nvSpPr>
          <p:cNvPr id="28" name="灯片编号占位符 5"/>
          <p:cNvSpPr>
            <a:spLocks noGrp="1"/>
          </p:cNvSpPr>
          <p:nvPr>
            <p:ph type="sldNum" sz="quarter" idx="12"/>
          </p:nvPr>
        </p:nvSpPr>
        <p:spPr>
          <a:xfrm>
            <a:off x="6293296" y="6537325"/>
            <a:ext cx="2743200" cy="244475"/>
          </a:xfrm>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283AA37B-31F2-46EE-90A4-68D9AA6A4383}" type="slidenum">
              <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宋体" pitchFamily="2" charset="-122"/>
                <a:cs typeface="+mn-cs"/>
              </a:rPr>
              <a:t>37</a:t>
            </a:fld>
            <a:endParaRPr kumimoji="0" lang="en-US" altLang="zh-CN" sz="1400" b="0" i="0" u="none" strike="noStrike" kern="1200" cap="none" spc="0" normalizeH="0" baseline="0" noProof="0">
              <a:ln>
                <a:noFill/>
              </a:ln>
              <a:solidFill>
                <a:srgbClr val="000000"/>
              </a:solidFill>
              <a:effectLst/>
              <a:uLnTx/>
              <a:uFillTx/>
              <a:latin typeface="Arial" panose="020B0604020202020204" pitchFamily="34" charset="0"/>
              <a:ea typeface="宋体" pitchFamily="2" charset="-122"/>
              <a:cs typeface="+mn-cs"/>
            </a:endParaRPr>
          </a:p>
        </p:txBody>
      </p:sp>
      <p:grpSp>
        <p:nvGrpSpPr>
          <p:cNvPr id="15" name="组合 14"/>
          <p:cNvGrpSpPr/>
          <p:nvPr/>
        </p:nvGrpSpPr>
        <p:grpSpPr>
          <a:xfrm>
            <a:off x="2555776" y="1412776"/>
            <a:ext cx="4156661" cy="4248472"/>
            <a:chOff x="516038" y="1797968"/>
            <a:chExt cx="4722812" cy="4248472"/>
          </a:xfrm>
        </p:grpSpPr>
        <p:sp>
          <p:nvSpPr>
            <p:cNvPr id="16" name="AutoShape 3"/>
            <p:cNvSpPr>
              <a:spLocks noChangeArrowheads="1"/>
            </p:cNvSpPr>
            <p:nvPr/>
          </p:nvSpPr>
          <p:spPr bwMode="auto">
            <a:xfrm>
              <a:off x="516039" y="2257078"/>
              <a:ext cx="4722811" cy="403225"/>
            </a:xfrm>
            <a:prstGeom prst="roundRect">
              <a:avLst>
                <a:gd name="adj" fmla="val 16667"/>
              </a:avLst>
            </a:prstGeom>
            <a:solidFill>
              <a:srgbClr val="C3D69B"/>
            </a:solidFill>
            <a:ln w="38100">
              <a:solidFill>
                <a:sysClr val="windowText" lastClr="000000"/>
              </a:solidFill>
              <a:round/>
            </a:ln>
          </p:spPr>
          <p:txBody>
            <a:bodyPr wrap="none" lIns="91429" tIns="45714" rIns="91429" bIns="45714" anchor="ctr"/>
            <a:lstStyle>
              <a:lvl1pPr defTabSz="821055">
                <a:spcBef>
                  <a:spcPct val="20000"/>
                </a:spcBef>
                <a:buFont typeface="Wingdings" panose="05000000000000000000" pitchFamily="2" charset="2"/>
                <a:buChar char="n"/>
                <a:defRPr sz="2400" b="1">
                  <a:solidFill>
                    <a:schemeClr val="tx1"/>
                  </a:solidFill>
                  <a:latin typeface="Arial" panose="020B0604020202020204" pitchFamily="34" charset="0"/>
                  <a:ea typeface="黑体" pitchFamily="2" charset="-122"/>
                </a:defRPr>
              </a:lvl1pPr>
              <a:lvl2pPr marL="742950" indent="-285750" defTabSz="821055">
                <a:spcBef>
                  <a:spcPct val="20000"/>
                </a:spcBef>
                <a:buFont typeface="Wingdings" panose="05000000000000000000" pitchFamily="2" charset="2"/>
                <a:buChar char="l"/>
                <a:defRPr sz="2000" b="1">
                  <a:solidFill>
                    <a:schemeClr val="tx1"/>
                  </a:solidFill>
                  <a:latin typeface="Arial" panose="020B0604020202020204" pitchFamily="34" charset="0"/>
                  <a:ea typeface="楷体_GB2312" pitchFamily="49" charset="-122"/>
                </a:defRPr>
              </a:lvl2pPr>
              <a:lvl3pPr marL="1143000" indent="-228600" defTabSz="821055">
                <a:spcBef>
                  <a:spcPct val="20000"/>
                </a:spcBef>
                <a:buFont typeface="Gungsuh" panose="02030600000101010101" pitchFamily="18" charset="-127"/>
                <a:buChar char="-"/>
                <a:defRPr sz="2400" b="1">
                  <a:solidFill>
                    <a:schemeClr val="tx1"/>
                  </a:solidFill>
                  <a:latin typeface="Arial" panose="020B0604020202020204" pitchFamily="34" charset="0"/>
                  <a:ea typeface="宋体" pitchFamily="2" charset="-122"/>
                </a:defRPr>
              </a:lvl3pPr>
              <a:lvl4pPr marL="1600200" indent="-228600" defTabSz="821055">
                <a:spcBef>
                  <a:spcPct val="20000"/>
                </a:spcBef>
                <a:buChar char="•"/>
                <a:defRPr sz="1600">
                  <a:solidFill>
                    <a:schemeClr val="tx1"/>
                  </a:solidFill>
                  <a:latin typeface="Arial" panose="020B0604020202020204" pitchFamily="34" charset="0"/>
                  <a:ea typeface="黑体" pitchFamily="2" charset="-122"/>
                </a:defRPr>
              </a:lvl4pPr>
              <a:lvl5pPr marL="2057400" indent="-228600" defTabSz="821055">
                <a:spcBef>
                  <a:spcPct val="20000"/>
                </a:spcBef>
                <a:buChar char="»"/>
                <a:defRPr sz="2000">
                  <a:solidFill>
                    <a:schemeClr val="tx1"/>
                  </a:solidFill>
                  <a:latin typeface="Arial" panose="020B0604020202020204" pitchFamily="34" charset="0"/>
                  <a:ea typeface="宋体" pitchFamily="2" charset="-122"/>
                </a:defRPr>
              </a:lvl5pPr>
              <a:lvl6pPr marL="2514600" indent="-228600" defTabSz="821055"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defTabSz="821055"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defTabSz="821055"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defTabSz="821055"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marL="0" marR="0" lvl="0" indent="0" algn="ctr" defTabSz="821055" rtl="0" eaLnBrk="1" fontAlgn="auto" latinLnBrk="0" hangingPunct="1">
                <a:lnSpc>
                  <a:spcPct val="100000"/>
                </a:lnSpc>
                <a:spcBef>
                  <a:spcPct val="0"/>
                </a:spcBef>
                <a:spcAft>
                  <a:spcPts val="0"/>
                </a:spcAft>
                <a:buClrTx/>
                <a:buSzTx/>
                <a:buFontTx/>
                <a:buNone/>
                <a:defRPr/>
              </a:pPr>
              <a:r>
                <a:rPr kumimoji="0" lang="en-US" altLang="zh-CN" sz="2000" b="0" i="0" u="none" strike="noStrike" kern="0" cap="none" spc="0" normalizeH="0" baseline="0" noProof="0" dirty="0">
                  <a:ln>
                    <a:noFill/>
                  </a:ln>
                  <a:solidFill>
                    <a:prstClr val="black"/>
                  </a:solidFill>
                  <a:effectLst/>
                  <a:uLnTx/>
                  <a:uFillTx/>
                  <a:latin typeface="Calibri" panose="020F0502020204030204" pitchFamily="34" charset="0"/>
                  <a:ea typeface="宋体" pitchFamily="2" charset="-122"/>
                  <a:cs typeface="+mn-cs"/>
                </a:rPr>
                <a:t>Algorithm and Data Structure</a:t>
              </a:r>
              <a:endParaRPr kumimoji="0" lang="zh-CN" altLang="en-US" sz="2000" b="0" i="0" u="none" strike="noStrike" kern="0" cap="none" spc="0" normalizeH="0" baseline="0" noProof="0" dirty="0">
                <a:ln>
                  <a:noFill/>
                </a:ln>
                <a:solidFill>
                  <a:prstClr val="black"/>
                </a:solidFill>
                <a:effectLst/>
                <a:uLnTx/>
                <a:uFillTx/>
                <a:latin typeface="Calibri" panose="020F0502020204030204" pitchFamily="34" charset="0"/>
                <a:ea typeface="宋体" pitchFamily="2" charset="-122"/>
                <a:cs typeface="+mn-cs"/>
              </a:endParaRPr>
            </a:p>
          </p:txBody>
        </p:sp>
        <p:sp>
          <p:nvSpPr>
            <p:cNvPr id="17" name="AutoShape 4"/>
            <p:cNvSpPr>
              <a:spLocks noChangeArrowheads="1"/>
            </p:cNvSpPr>
            <p:nvPr/>
          </p:nvSpPr>
          <p:spPr bwMode="auto">
            <a:xfrm>
              <a:off x="516039" y="4341465"/>
              <a:ext cx="4722811" cy="392113"/>
            </a:xfrm>
            <a:prstGeom prst="roundRect">
              <a:avLst>
                <a:gd name="adj" fmla="val 16667"/>
              </a:avLst>
            </a:prstGeom>
            <a:solidFill>
              <a:srgbClr val="99CCFF"/>
            </a:solidFill>
            <a:ln w="38100">
              <a:solidFill>
                <a:sysClr val="windowText" lastClr="000000"/>
              </a:solidFill>
              <a:round/>
            </a:ln>
          </p:spPr>
          <p:txBody>
            <a:bodyPr wrap="none" lIns="91429" tIns="45714" rIns="91429" bIns="45714" anchor="ctr"/>
            <a:lstStyle>
              <a:lvl1pPr defTabSz="821055">
                <a:spcBef>
                  <a:spcPct val="20000"/>
                </a:spcBef>
                <a:buFont typeface="Wingdings" panose="05000000000000000000" pitchFamily="2" charset="2"/>
                <a:buChar char="n"/>
                <a:defRPr sz="2400" b="1">
                  <a:solidFill>
                    <a:schemeClr val="tx1"/>
                  </a:solidFill>
                  <a:latin typeface="Arial" panose="020B0604020202020204" pitchFamily="34" charset="0"/>
                  <a:ea typeface="黑体" pitchFamily="2" charset="-122"/>
                </a:defRPr>
              </a:lvl1pPr>
              <a:lvl2pPr marL="742950" indent="-285750" defTabSz="821055">
                <a:spcBef>
                  <a:spcPct val="20000"/>
                </a:spcBef>
                <a:buFont typeface="Wingdings" panose="05000000000000000000" pitchFamily="2" charset="2"/>
                <a:buChar char="l"/>
                <a:defRPr sz="2000" b="1">
                  <a:solidFill>
                    <a:schemeClr val="tx1"/>
                  </a:solidFill>
                  <a:latin typeface="Arial" panose="020B0604020202020204" pitchFamily="34" charset="0"/>
                  <a:ea typeface="楷体_GB2312" pitchFamily="49" charset="-122"/>
                </a:defRPr>
              </a:lvl2pPr>
              <a:lvl3pPr marL="1143000" indent="-228600" defTabSz="821055">
                <a:spcBef>
                  <a:spcPct val="20000"/>
                </a:spcBef>
                <a:buFont typeface="Gungsuh" panose="02030600000101010101" pitchFamily="18" charset="-127"/>
                <a:buChar char="-"/>
                <a:defRPr sz="2400" b="1">
                  <a:solidFill>
                    <a:schemeClr val="tx1"/>
                  </a:solidFill>
                  <a:latin typeface="Arial" panose="020B0604020202020204" pitchFamily="34" charset="0"/>
                  <a:ea typeface="宋体" pitchFamily="2" charset="-122"/>
                </a:defRPr>
              </a:lvl3pPr>
              <a:lvl4pPr marL="1600200" indent="-228600" defTabSz="821055">
                <a:spcBef>
                  <a:spcPct val="20000"/>
                </a:spcBef>
                <a:buChar char="•"/>
                <a:defRPr sz="1600">
                  <a:solidFill>
                    <a:schemeClr val="tx1"/>
                  </a:solidFill>
                  <a:latin typeface="Arial" panose="020B0604020202020204" pitchFamily="34" charset="0"/>
                  <a:ea typeface="黑体" pitchFamily="2" charset="-122"/>
                </a:defRPr>
              </a:lvl4pPr>
              <a:lvl5pPr marL="2057400" indent="-228600" defTabSz="821055">
                <a:spcBef>
                  <a:spcPct val="20000"/>
                </a:spcBef>
                <a:buChar char="»"/>
                <a:defRPr sz="2000">
                  <a:solidFill>
                    <a:schemeClr val="tx1"/>
                  </a:solidFill>
                  <a:latin typeface="Arial" panose="020B0604020202020204" pitchFamily="34" charset="0"/>
                  <a:ea typeface="宋体" pitchFamily="2" charset="-122"/>
                </a:defRPr>
              </a:lvl5pPr>
              <a:lvl6pPr marL="2514600" indent="-228600" defTabSz="821055"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defTabSz="821055"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defTabSz="821055"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defTabSz="821055"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marL="0" marR="0" lvl="0" indent="0" algn="ctr" defTabSz="821055" rtl="0" eaLnBrk="1" fontAlgn="auto" latinLnBrk="0" hangingPunct="1">
                <a:lnSpc>
                  <a:spcPct val="100000"/>
                </a:lnSpc>
                <a:spcBef>
                  <a:spcPct val="0"/>
                </a:spcBef>
                <a:spcAft>
                  <a:spcPts val="0"/>
                </a:spcAft>
                <a:buClrTx/>
                <a:buSzTx/>
                <a:buFontTx/>
                <a:buNone/>
                <a:defRPr/>
              </a:pPr>
              <a:r>
                <a:rPr kumimoji="0" lang="en-US" altLang="zh-CN" sz="2000" b="0" i="0" u="none" strike="noStrike" kern="0" cap="none" spc="0" normalizeH="0" baseline="0" noProof="0" dirty="0">
                  <a:ln>
                    <a:noFill/>
                  </a:ln>
                  <a:solidFill>
                    <a:prstClr val="black"/>
                  </a:solidFill>
                  <a:effectLst/>
                  <a:uLnTx/>
                  <a:uFillTx/>
                  <a:latin typeface="Calibri" panose="020F0502020204030204" pitchFamily="34" charset="0"/>
                  <a:ea typeface="宋体" pitchFamily="2" charset="-122"/>
                  <a:cs typeface="+mn-cs"/>
                </a:rPr>
                <a:t>Gates/Register-Transfer Level (RTL)</a:t>
              </a:r>
            </a:p>
          </p:txBody>
        </p:sp>
        <p:sp>
          <p:nvSpPr>
            <p:cNvPr id="18" name="AutoShape 5"/>
            <p:cNvSpPr>
              <a:spLocks noChangeArrowheads="1"/>
            </p:cNvSpPr>
            <p:nvPr/>
          </p:nvSpPr>
          <p:spPr bwMode="auto">
            <a:xfrm>
              <a:off x="516039" y="1853853"/>
              <a:ext cx="4713940" cy="403225"/>
            </a:xfrm>
            <a:prstGeom prst="roundRect">
              <a:avLst>
                <a:gd name="adj" fmla="val 16667"/>
              </a:avLst>
            </a:prstGeom>
            <a:solidFill>
              <a:srgbClr val="F79646">
                <a:lumMod val="20000"/>
                <a:lumOff val="80000"/>
              </a:srgbClr>
            </a:solidFill>
            <a:ln w="38100">
              <a:solidFill>
                <a:sysClr val="windowText" lastClr="000000"/>
              </a:solidFill>
              <a:round/>
            </a:ln>
          </p:spPr>
          <p:txBody>
            <a:bodyPr wrap="none" lIns="91429" tIns="45714" rIns="91429" bIns="45714" anchor="ctr"/>
            <a:lstStyle>
              <a:lvl1pPr defTabSz="821055">
                <a:spcBef>
                  <a:spcPct val="20000"/>
                </a:spcBef>
                <a:buFont typeface="Wingdings" panose="05000000000000000000" pitchFamily="2" charset="2"/>
                <a:buChar char="n"/>
                <a:defRPr sz="2400" b="1">
                  <a:solidFill>
                    <a:schemeClr val="tx1"/>
                  </a:solidFill>
                  <a:latin typeface="Arial" panose="020B0604020202020204" pitchFamily="34" charset="0"/>
                  <a:ea typeface="黑体" pitchFamily="2" charset="-122"/>
                </a:defRPr>
              </a:lvl1pPr>
              <a:lvl2pPr marL="742950" indent="-285750" defTabSz="821055">
                <a:spcBef>
                  <a:spcPct val="20000"/>
                </a:spcBef>
                <a:buFont typeface="Wingdings" panose="05000000000000000000" pitchFamily="2" charset="2"/>
                <a:buChar char="l"/>
                <a:defRPr sz="2000" b="1">
                  <a:solidFill>
                    <a:schemeClr val="tx1"/>
                  </a:solidFill>
                  <a:latin typeface="Arial" panose="020B0604020202020204" pitchFamily="34" charset="0"/>
                  <a:ea typeface="楷体_GB2312" pitchFamily="49" charset="-122"/>
                </a:defRPr>
              </a:lvl2pPr>
              <a:lvl3pPr marL="1143000" indent="-228600" defTabSz="821055">
                <a:spcBef>
                  <a:spcPct val="20000"/>
                </a:spcBef>
                <a:buFont typeface="Gungsuh" panose="02030600000101010101" pitchFamily="18" charset="-127"/>
                <a:buChar char="-"/>
                <a:defRPr sz="2400" b="1">
                  <a:solidFill>
                    <a:schemeClr val="tx1"/>
                  </a:solidFill>
                  <a:latin typeface="Arial" panose="020B0604020202020204" pitchFamily="34" charset="0"/>
                  <a:ea typeface="宋体" pitchFamily="2" charset="-122"/>
                </a:defRPr>
              </a:lvl3pPr>
              <a:lvl4pPr marL="1600200" indent="-228600" defTabSz="821055">
                <a:spcBef>
                  <a:spcPct val="20000"/>
                </a:spcBef>
                <a:buChar char="•"/>
                <a:defRPr sz="1600">
                  <a:solidFill>
                    <a:schemeClr val="tx1"/>
                  </a:solidFill>
                  <a:latin typeface="Arial" panose="020B0604020202020204" pitchFamily="34" charset="0"/>
                  <a:ea typeface="黑体" pitchFamily="2" charset="-122"/>
                </a:defRPr>
              </a:lvl4pPr>
              <a:lvl5pPr marL="2057400" indent="-228600" defTabSz="821055">
                <a:spcBef>
                  <a:spcPct val="20000"/>
                </a:spcBef>
                <a:buChar char="»"/>
                <a:defRPr sz="2000">
                  <a:solidFill>
                    <a:schemeClr val="tx1"/>
                  </a:solidFill>
                  <a:latin typeface="Arial" panose="020B0604020202020204" pitchFamily="34" charset="0"/>
                  <a:ea typeface="宋体" pitchFamily="2" charset="-122"/>
                </a:defRPr>
              </a:lvl5pPr>
              <a:lvl6pPr marL="2514600" indent="-228600" defTabSz="821055"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defTabSz="821055"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defTabSz="821055"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defTabSz="821055"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marL="0" marR="0" lvl="0" indent="0" algn="ctr" defTabSz="821055" rtl="0" eaLnBrk="1" fontAlgn="auto" latinLnBrk="0" hangingPunct="1">
                <a:lnSpc>
                  <a:spcPct val="100000"/>
                </a:lnSpc>
                <a:spcBef>
                  <a:spcPct val="0"/>
                </a:spcBef>
                <a:spcAft>
                  <a:spcPts val="0"/>
                </a:spcAft>
                <a:buClrTx/>
                <a:buSzTx/>
                <a:buFontTx/>
                <a:buNone/>
                <a:defRPr/>
              </a:pPr>
              <a:r>
                <a:rPr kumimoji="0" lang="en-US" altLang="zh-CN" sz="2000" b="1" i="0" u="none" strike="noStrike" kern="0" cap="none" spc="0" normalizeH="0" baseline="0" noProof="0">
                  <a:ln>
                    <a:noFill/>
                  </a:ln>
                  <a:solidFill>
                    <a:srgbClr val="4F81BD"/>
                  </a:solidFill>
                  <a:effectLst/>
                  <a:uLnTx/>
                  <a:uFillTx/>
                  <a:latin typeface="Calibri" panose="020F0502020204030204" pitchFamily="34" charset="0"/>
                  <a:ea typeface="宋体" pitchFamily="2" charset="-122"/>
                  <a:cs typeface="+mn-cs"/>
                </a:rPr>
                <a:t>Application</a:t>
              </a:r>
            </a:p>
          </p:txBody>
        </p:sp>
        <p:sp>
          <p:nvSpPr>
            <p:cNvPr id="19" name="AutoShape 6"/>
            <p:cNvSpPr>
              <a:spLocks noChangeArrowheads="1"/>
            </p:cNvSpPr>
            <p:nvPr/>
          </p:nvSpPr>
          <p:spPr bwMode="auto">
            <a:xfrm>
              <a:off x="516039" y="3466753"/>
              <a:ext cx="4722811" cy="471487"/>
            </a:xfrm>
            <a:prstGeom prst="roundRect">
              <a:avLst>
                <a:gd name="adj" fmla="val 16667"/>
              </a:avLst>
            </a:prstGeom>
            <a:solidFill>
              <a:srgbClr val="FF0000"/>
            </a:solidFill>
            <a:ln w="38100">
              <a:solidFill>
                <a:sysClr val="windowText" lastClr="000000"/>
              </a:solidFill>
              <a:round/>
            </a:ln>
          </p:spPr>
          <p:txBody>
            <a:bodyPr wrap="none" lIns="91429" tIns="45714" rIns="91429" bIns="45714" anchor="ctr"/>
            <a:lstStyle>
              <a:lvl1pPr defTabSz="821055">
                <a:spcBef>
                  <a:spcPct val="20000"/>
                </a:spcBef>
                <a:buFont typeface="Wingdings" panose="05000000000000000000" pitchFamily="2" charset="2"/>
                <a:buChar char="n"/>
                <a:defRPr sz="2400" b="1">
                  <a:solidFill>
                    <a:schemeClr val="tx1"/>
                  </a:solidFill>
                  <a:latin typeface="Arial" panose="020B0604020202020204" pitchFamily="34" charset="0"/>
                  <a:ea typeface="黑体" pitchFamily="2" charset="-122"/>
                </a:defRPr>
              </a:lvl1pPr>
              <a:lvl2pPr marL="742950" indent="-285750" defTabSz="821055">
                <a:spcBef>
                  <a:spcPct val="20000"/>
                </a:spcBef>
                <a:buFont typeface="Wingdings" panose="05000000000000000000" pitchFamily="2" charset="2"/>
                <a:buChar char="l"/>
                <a:defRPr sz="2000" b="1">
                  <a:solidFill>
                    <a:schemeClr val="tx1"/>
                  </a:solidFill>
                  <a:latin typeface="Arial" panose="020B0604020202020204" pitchFamily="34" charset="0"/>
                  <a:ea typeface="楷体_GB2312" pitchFamily="49" charset="-122"/>
                </a:defRPr>
              </a:lvl2pPr>
              <a:lvl3pPr marL="1143000" indent="-228600" defTabSz="821055">
                <a:spcBef>
                  <a:spcPct val="20000"/>
                </a:spcBef>
                <a:buFont typeface="Gungsuh" panose="02030600000101010101" pitchFamily="18" charset="-127"/>
                <a:buChar char="-"/>
                <a:defRPr sz="2400" b="1">
                  <a:solidFill>
                    <a:schemeClr val="tx1"/>
                  </a:solidFill>
                  <a:latin typeface="Arial" panose="020B0604020202020204" pitchFamily="34" charset="0"/>
                  <a:ea typeface="宋体" pitchFamily="2" charset="-122"/>
                </a:defRPr>
              </a:lvl3pPr>
              <a:lvl4pPr marL="1600200" indent="-228600" defTabSz="821055">
                <a:spcBef>
                  <a:spcPct val="20000"/>
                </a:spcBef>
                <a:buChar char="•"/>
                <a:defRPr sz="1600">
                  <a:solidFill>
                    <a:schemeClr val="tx1"/>
                  </a:solidFill>
                  <a:latin typeface="Arial" panose="020B0604020202020204" pitchFamily="34" charset="0"/>
                  <a:ea typeface="黑体" pitchFamily="2" charset="-122"/>
                </a:defRPr>
              </a:lvl4pPr>
              <a:lvl5pPr marL="2057400" indent="-228600" defTabSz="821055">
                <a:spcBef>
                  <a:spcPct val="20000"/>
                </a:spcBef>
                <a:buChar char="»"/>
                <a:defRPr sz="2000">
                  <a:solidFill>
                    <a:schemeClr val="tx1"/>
                  </a:solidFill>
                  <a:latin typeface="Arial" panose="020B0604020202020204" pitchFamily="34" charset="0"/>
                  <a:ea typeface="宋体" pitchFamily="2" charset="-122"/>
                </a:defRPr>
              </a:lvl5pPr>
              <a:lvl6pPr marL="2514600" indent="-228600" defTabSz="821055"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defTabSz="821055"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defTabSz="821055"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defTabSz="821055"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marL="0" marR="0" lvl="0" indent="0" algn="ctr" defTabSz="821055" rtl="0" eaLnBrk="1" fontAlgn="auto" latinLnBrk="0" hangingPunct="1">
                <a:lnSpc>
                  <a:spcPct val="100000"/>
                </a:lnSpc>
                <a:spcBef>
                  <a:spcPct val="0"/>
                </a:spcBef>
                <a:spcAft>
                  <a:spcPts val="0"/>
                </a:spcAft>
                <a:buClrTx/>
                <a:buSzTx/>
                <a:buFontTx/>
                <a:buNone/>
                <a:defRPr/>
              </a:pPr>
              <a:r>
                <a:rPr kumimoji="0" lang="en-US" altLang="zh-CN" sz="2000" b="1" i="0" u="none" strike="noStrike" kern="0" cap="none" spc="0" normalizeH="0" baseline="0" noProof="0">
                  <a:ln>
                    <a:noFill/>
                  </a:ln>
                  <a:solidFill>
                    <a:prstClr val="white"/>
                  </a:solidFill>
                  <a:effectLst/>
                  <a:uLnTx/>
                  <a:uFillTx/>
                  <a:latin typeface="Calibri" panose="020F0502020204030204" pitchFamily="34" charset="0"/>
                  <a:ea typeface="宋体" pitchFamily="2" charset="-122"/>
                  <a:cs typeface="+mn-cs"/>
                </a:rPr>
                <a:t>Instruction Set Architecture (ISA)</a:t>
              </a:r>
            </a:p>
          </p:txBody>
        </p:sp>
        <p:sp>
          <p:nvSpPr>
            <p:cNvPr id="20" name="AutoShape 7"/>
            <p:cNvSpPr>
              <a:spLocks noChangeArrowheads="1"/>
            </p:cNvSpPr>
            <p:nvPr/>
          </p:nvSpPr>
          <p:spPr bwMode="auto">
            <a:xfrm>
              <a:off x="516038" y="3063528"/>
              <a:ext cx="4710391" cy="403225"/>
            </a:xfrm>
            <a:prstGeom prst="roundRect">
              <a:avLst>
                <a:gd name="adj" fmla="val 16667"/>
              </a:avLst>
            </a:prstGeom>
            <a:solidFill>
              <a:srgbClr val="8064A2">
                <a:lumMod val="60000"/>
                <a:lumOff val="40000"/>
              </a:srgbClr>
            </a:solidFill>
            <a:ln w="38100">
              <a:solidFill>
                <a:sysClr val="windowText" lastClr="000000"/>
              </a:solidFill>
              <a:round/>
            </a:ln>
          </p:spPr>
          <p:txBody>
            <a:bodyPr wrap="none" lIns="91429" tIns="45714" rIns="91429" bIns="45714" anchor="ctr"/>
            <a:lstStyle>
              <a:lvl1pPr defTabSz="821055">
                <a:spcBef>
                  <a:spcPct val="20000"/>
                </a:spcBef>
                <a:buFont typeface="Wingdings" panose="05000000000000000000" pitchFamily="2" charset="2"/>
                <a:buChar char="n"/>
                <a:defRPr sz="2400" b="1">
                  <a:solidFill>
                    <a:schemeClr val="tx1"/>
                  </a:solidFill>
                  <a:latin typeface="Arial" panose="020B0604020202020204" pitchFamily="34" charset="0"/>
                  <a:ea typeface="黑体" pitchFamily="2" charset="-122"/>
                </a:defRPr>
              </a:lvl1pPr>
              <a:lvl2pPr marL="742950" indent="-285750" defTabSz="821055">
                <a:spcBef>
                  <a:spcPct val="20000"/>
                </a:spcBef>
                <a:buFont typeface="Wingdings" panose="05000000000000000000" pitchFamily="2" charset="2"/>
                <a:buChar char="l"/>
                <a:defRPr sz="2000" b="1">
                  <a:solidFill>
                    <a:schemeClr val="tx1"/>
                  </a:solidFill>
                  <a:latin typeface="Arial" panose="020B0604020202020204" pitchFamily="34" charset="0"/>
                  <a:ea typeface="楷体_GB2312" pitchFamily="49" charset="-122"/>
                </a:defRPr>
              </a:lvl2pPr>
              <a:lvl3pPr marL="1143000" indent="-228600" defTabSz="821055">
                <a:spcBef>
                  <a:spcPct val="20000"/>
                </a:spcBef>
                <a:buFont typeface="Gungsuh" panose="02030600000101010101" pitchFamily="18" charset="-127"/>
                <a:buChar char="-"/>
                <a:defRPr sz="2400" b="1">
                  <a:solidFill>
                    <a:schemeClr val="tx1"/>
                  </a:solidFill>
                  <a:latin typeface="Arial" panose="020B0604020202020204" pitchFamily="34" charset="0"/>
                  <a:ea typeface="宋体" pitchFamily="2" charset="-122"/>
                </a:defRPr>
              </a:lvl3pPr>
              <a:lvl4pPr marL="1600200" indent="-228600" defTabSz="821055">
                <a:spcBef>
                  <a:spcPct val="20000"/>
                </a:spcBef>
                <a:buChar char="•"/>
                <a:defRPr sz="1600">
                  <a:solidFill>
                    <a:schemeClr val="tx1"/>
                  </a:solidFill>
                  <a:latin typeface="Arial" panose="020B0604020202020204" pitchFamily="34" charset="0"/>
                  <a:ea typeface="黑体" pitchFamily="2" charset="-122"/>
                </a:defRPr>
              </a:lvl4pPr>
              <a:lvl5pPr marL="2057400" indent="-228600" defTabSz="821055">
                <a:spcBef>
                  <a:spcPct val="20000"/>
                </a:spcBef>
                <a:buChar char="»"/>
                <a:defRPr sz="2000">
                  <a:solidFill>
                    <a:schemeClr val="tx1"/>
                  </a:solidFill>
                  <a:latin typeface="Arial" panose="020B0604020202020204" pitchFamily="34" charset="0"/>
                  <a:ea typeface="宋体" pitchFamily="2" charset="-122"/>
                </a:defRPr>
              </a:lvl5pPr>
              <a:lvl6pPr marL="2514600" indent="-228600" defTabSz="821055"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defTabSz="821055"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defTabSz="821055"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defTabSz="821055"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marL="0" marR="0" lvl="0" indent="0" algn="ctr" defTabSz="821055" rtl="0" eaLnBrk="1" fontAlgn="auto" latinLnBrk="0" hangingPunct="1">
                <a:lnSpc>
                  <a:spcPct val="100000"/>
                </a:lnSpc>
                <a:spcBef>
                  <a:spcPct val="0"/>
                </a:spcBef>
                <a:spcAft>
                  <a:spcPts val="0"/>
                </a:spcAft>
                <a:buClrTx/>
                <a:buSzTx/>
                <a:buFontTx/>
                <a:buNone/>
                <a:defRPr/>
              </a:pPr>
              <a:r>
                <a:rPr kumimoji="0" lang="en-US" altLang="zh-CN" sz="2000" b="0" i="0" u="none" strike="noStrike" kern="0" cap="none" spc="0" normalizeH="0" baseline="0" noProof="0">
                  <a:ln>
                    <a:noFill/>
                  </a:ln>
                  <a:solidFill>
                    <a:prstClr val="black"/>
                  </a:solidFill>
                  <a:effectLst/>
                  <a:uLnTx/>
                  <a:uFillTx/>
                  <a:latin typeface="Calibri" panose="020F0502020204030204" pitchFamily="34" charset="0"/>
                  <a:ea typeface="宋体" pitchFamily="2" charset="-122"/>
                  <a:cs typeface="+mn-cs"/>
                </a:rPr>
                <a:t>Operating System/Virtual Machines</a:t>
              </a:r>
            </a:p>
          </p:txBody>
        </p:sp>
        <p:sp>
          <p:nvSpPr>
            <p:cNvPr id="21" name="AutoShape 8"/>
            <p:cNvSpPr>
              <a:spLocks noChangeArrowheads="1"/>
            </p:cNvSpPr>
            <p:nvPr/>
          </p:nvSpPr>
          <p:spPr bwMode="auto">
            <a:xfrm>
              <a:off x="516039" y="3938240"/>
              <a:ext cx="4722811" cy="403225"/>
            </a:xfrm>
            <a:prstGeom prst="roundRect">
              <a:avLst>
                <a:gd name="adj" fmla="val 16667"/>
              </a:avLst>
            </a:prstGeom>
            <a:solidFill>
              <a:srgbClr val="99CCFF"/>
            </a:solidFill>
            <a:ln w="38100">
              <a:solidFill>
                <a:sysClr val="windowText" lastClr="000000"/>
              </a:solidFill>
              <a:round/>
            </a:ln>
          </p:spPr>
          <p:txBody>
            <a:bodyPr wrap="none" lIns="91429" tIns="45714" rIns="91429" bIns="45714" anchor="ctr"/>
            <a:lstStyle>
              <a:lvl1pPr defTabSz="821055">
                <a:spcBef>
                  <a:spcPct val="20000"/>
                </a:spcBef>
                <a:buFont typeface="Wingdings" panose="05000000000000000000" pitchFamily="2" charset="2"/>
                <a:buChar char="n"/>
                <a:defRPr sz="2400" b="1">
                  <a:solidFill>
                    <a:schemeClr val="tx1"/>
                  </a:solidFill>
                  <a:latin typeface="Arial" panose="020B0604020202020204" pitchFamily="34" charset="0"/>
                  <a:ea typeface="黑体" pitchFamily="2" charset="-122"/>
                </a:defRPr>
              </a:lvl1pPr>
              <a:lvl2pPr marL="742950" indent="-285750" defTabSz="821055">
                <a:spcBef>
                  <a:spcPct val="20000"/>
                </a:spcBef>
                <a:buFont typeface="Wingdings" panose="05000000000000000000" pitchFamily="2" charset="2"/>
                <a:buChar char="l"/>
                <a:defRPr sz="2000" b="1">
                  <a:solidFill>
                    <a:schemeClr val="tx1"/>
                  </a:solidFill>
                  <a:latin typeface="Arial" panose="020B0604020202020204" pitchFamily="34" charset="0"/>
                  <a:ea typeface="楷体_GB2312" pitchFamily="49" charset="-122"/>
                </a:defRPr>
              </a:lvl2pPr>
              <a:lvl3pPr marL="1143000" indent="-228600" defTabSz="821055">
                <a:spcBef>
                  <a:spcPct val="20000"/>
                </a:spcBef>
                <a:buFont typeface="Gungsuh" panose="02030600000101010101" pitchFamily="18" charset="-127"/>
                <a:buChar char="-"/>
                <a:defRPr sz="2400" b="1">
                  <a:solidFill>
                    <a:schemeClr val="tx1"/>
                  </a:solidFill>
                  <a:latin typeface="Arial" panose="020B0604020202020204" pitchFamily="34" charset="0"/>
                  <a:ea typeface="宋体" pitchFamily="2" charset="-122"/>
                </a:defRPr>
              </a:lvl3pPr>
              <a:lvl4pPr marL="1600200" indent="-228600" defTabSz="821055">
                <a:spcBef>
                  <a:spcPct val="20000"/>
                </a:spcBef>
                <a:buChar char="•"/>
                <a:defRPr sz="1600">
                  <a:solidFill>
                    <a:schemeClr val="tx1"/>
                  </a:solidFill>
                  <a:latin typeface="Arial" panose="020B0604020202020204" pitchFamily="34" charset="0"/>
                  <a:ea typeface="黑体" pitchFamily="2" charset="-122"/>
                </a:defRPr>
              </a:lvl4pPr>
              <a:lvl5pPr marL="2057400" indent="-228600" defTabSz="821055">
                <a:spcBef>
                  <a:spcPct val="20000"/>
                </a:spcBef>
                <a:buChar char="»"/>
                <a:defRPr sz="2000">
                  <a:solidFill>
                    <a:schemeClr val="tx1"/>
                  </a:solidFill>
                  <a:latin typeface="Arial" panose="020B0604020202020204" pitchFamily="34" charset="0"/>
                  <a:ea typeface="宋体" pitchFamily="2" charset="-122"/>
                </a:defRPr>
              </a:lvl5pPr>
              <a:lvl6pPr marL="2514600" indent="-228600" defTabSz="821055"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defTabSz="821055"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defTabSz="821055"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defTabSz="821055"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marL="0" marR="0" lvl="0" indent="0" algn="ctr" defTabSz="821055" rtl="0" eaLnBrk="1" fontAlgn="auto" latinLnBrk="0" hangingPunct="1">
                <a:lnSpc>
                  <a:spcPct val="100000"/>
                </a:lnSpc>
                <a:spcBef>
                  <a:spcPct val="0"/>
                </a:spcBef>
                <a:spcAft>
                  <a:spcPts val="0"/>
                </a:spcAft>
                <a:buClrTx/>
                <a:buSzTx/>
                <a:buFontTx/>
                <a:buNone/>
                <a:defRPr/>
              </a:pPr>
              <a:r>
                <a:rPr kumimoji="0" lang="en-US" altLang="zh-CN" sz="2000" b="0" i="0" u="none" strike="noStrike" kern="0" cap="none" spc="0" normalizeH="0" baseline="0" noProof="0" dirty="0">
                  <a:ln>
                    <a:noFill/>
                  </a:ln>
                  <a:solidFill>
                    <a:prstClr val="black"/>
                  </a:solidFill>
                  <a:effectLst/>
                  <a:uLnTx/>
                  <a:uFillTx/>
                  <a:latin typeface="Calibri" panose="020F0502020204030204" pitchFamily="34" charset="0"/>
                  <a:ea typeface="宋体" pitchFamily="2" charset="-122"/>
                  <a:cs typeface="+mn-cs"/>
                </a:rPr>
                <a:t>Microarchitecture</a:t>
              </a:r>
            </a:p>
          </p:txBody>
        </p:sp>
        <p:sp>
          <p:nvSpPr>
            <p:cNvPr id="22" name="AutoShape 9"/>
            <p:cNvSpPr>
              <a:spLocks noChangeArrowheads="1"/>
            </p:cNvSpPr>
            <p:nvPr/>
          </p:nvSpPr>
          <p:spPr bwMode="auto">
            <a:xfrm>
              <a:off x="516039" y="5147914"/>
              <a:ext cx="4722811" cy="458788"/>
            </a:xfrm>
            <a:prstGeom prst="roundRect">
              <a:avLst>
                <a:gd name="adj" fmla="val 16667"/>
              </a:avLst>
            </a:prstGeom>
            <a:solidFill>
              <a:srgbClr val="99CCFF"/>
            </a:solidFill>
            <a:ln w="38100">
              <a:solidFill>
                <a:sysClr val="windowText" lastClr="000000"/>
              </a:solidFill>
              <a:round/>
            </a:ln>
          </p:spPr>
          <p:txBody>
            <a:bodyPr wrap="none" lIns="91429" tIns="45714" rIns="91429" bIns="45714" anchor="ctr"/>
            <a:lstStyle>
              <a:lvl1pPr defTabSz="821055">
                <a:spcBef>
                  <a:spcPct val="20000"/>
                </a:spcBef>
                <a:buFont typeface="Wingdings" panose="05000000000000000000" pitchFamily="2" charset="2"/>
                <a:buChar char="n"/>
                <a:defRPr sz="2400" b="1">
                  <a:solidFill>
                    <a:schemeClr val="tx1"/>
                  </a:solidFill>
                  <a:latin typeface="Arial" panose="020B0604020202020204" pitchFamily="34" charset="0"/>
                  <a:ea typeface="黑体" pitchFamily="2" charset="-122"/>
                </a:defRPr>
              </a:lvl1pPr>
              <a:lvl2pPr marL="742950" indent="-285750" defTabSz="821055">
                <a:spcBef>
                  <a:spcPct val="20000"/>
                </a:spcBef>
                <a:buFont typeface="Wingdings" panose="05000000000000000000" pitchFamily="2" charset="2"/>
                <a:buChar char="l"/>
                <a:defRPr sz="2000" b="1">
                  <a:solidFill>
                    <a:schemeClr val="tx1"/>
                  </a:solidFill>
                  <a:latin typeface="Arial" panose="020B0604020202020204" pitchFamily="34" charset="0"/>
                  <a:ea typeface="楷体_GB2312" pitchFamily="49" charset="-122"/>
                </a:defRPr>
              </a:lvl2pPr>
              <a:lvl3pPr marL="1143000" indent="-228600" defTabSz="821055">
                <a:spcBef>
                  <a:spcPct val="20000"/>
                </a:spcBef>
                <a:buFont typeface="Gungsuh" panose="02030600000101010101" pitchFamily="18" charset="-127"/>
                <a:buChar char="-"/>
                <a:defRPr sz="2400" b="1">
                  <a:solidFill>
                    <a:schemeClr val="tx1"/>
                  </a:solidFill>
                  <a:latin typeface="Arial" panose="020B0604020202020204" pitchFamily="34" charset="0"/>
                  <a:ea typeface="宋体" pitchFamily="2" charset="-122"/>
                </a:defRPr>
              </a:lvl3pPr>
              <a:lvl4pPr marL="1600200" indent="-228600" defTabSz="821055">
                <a:spcBef>
                  <a:spcPct val="20000"/>
                </a:spcBef>
                <a:buChar char="•"/>
                <a:defRPr sz="1600">
                  <a:solidFill>
                    <a:schemeClr val="tx1"/>
                  </a:solidFill>
                  <a:latin typeface="Arial" panose="020B0604020202020204" pitchFamily="34" charset="0"/>
                  <a:ea typeface="黑体" pitchFamily="2" charset="-122"/>
                </a:defRPr>
              </a:lvl4pPr>
              <a:lvl5pPr marL="2057400" indent="-228600" defTabSz="821055">
                <a:spcBef>
                  <a:spcPct val="20000"/>
                </a:spcBef>
                <a:buChar char="»"/>
                <a:defRPr sz="2000">
                  <a:solidFill>
                    <a:schemeClr val="tx1"/>
                  </a:solidFill>
                  <a:latin typeface="Arial" panose="020B0604020202020204" pitchFamily="34" charset="0"/>
                  <a:ea typeface="宋体" pitchFamily="2" charset="-122"/>
                </a:defRPr>
              </a:lvl5pPr>
              <a:lvl6pPr marL="2514600" indent="-228600" defTabSz="821055"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defTabSz="821055"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defTabSz="821055"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defTabSz="821055"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marL="0" marR="0" lvl="0" indent="0" algn="ctr" defTabSz="821055" rtl="0" eaLnBrk="1" fontAlgn="auto" latinLnBrk="0" hangingPunct="1">
                <a:lnSpc>
                  <a:spcPct val="100000"/>
                </a:lnSpc>
                <a:spcBef>
                  <a:spcPct val="0"/>
                </a:spcBef>
                <a:spcAft>
                  <a:spcPts val="0"/>
                </a:spcAft>
                <a:buClrTx/>
                <a:buSzTx/>
                <a:buFontTx/>
                <a:buNone/>
                <a:defRPr/>
              </a:pPr>
              <a:r>
                <a:rPr kumimoji="0" lang="en-US" altLang="zh-CN" sz="2000" b="0" i="0" u="none" strike="noStrike" kern="0" cap="none" spc="0" normalizeH="0" baseline="0" noProof="0">
                  <a:ln>
                    <a:noFill/>
                  </a:ln>
                  <a:solidFill>
                    <a:prstClr val="black"/>
                  </a:solidFill>
                  <a:effectLst/>
                  <a:uLnTx/>
                  <a:uFillTx/>
                  <a:latin typeface="Calibri" panose="020F0502020204030204" pitchFamily="34" charset="0"/>
                  <a:ea typeface="宋体" pitchFamily="2" charset="-122"/>
                  <a:cs typeface="+mn-cs"/>
                </a:rPr>
                <a:t>Electronic Devices</a:t>
              </a:r>
            </a:p>
          </p:txBody>
        </p:sp>
        <p:sp>
          <p:nvSpPr>
            <p:cNvPr id="23" name="AutoShape 10"/>
            <p:cNvSpPr>
              <a:spLocks noChangeArrowheads="1"/>
            </p:cNvSpPr>
            <p:nvPr/>
          </p:nvSpPr>
          <p:spPr bwMode="auto">
            <a:xfrm>
              <a:off x="516039" y="2660303"/>
              <a:ext cx="4722811" cy="403225"/>
            </a:xfrm>
            <a:prstGeom prst="roundRect">
              <a:avLst>
                <a:gd name="adj" fmla="val 16667"/>
              </a:avLst>
            </a:prstGeom>
            <a:solidFill>
              <a:srgbClr val="8064A2">
                <a:lumMod val="60000"/>
                <a:lumOff val="40000"/>
              </a:srgbClr>
            </a:solidFill>
            <a:ln w="38100">
              <a:solidFill>
                <a:sysClr val="windowText" lastClr="000000"/>
              </a:solidFill>
              <a:round/>
            </a:ln>
          </p:spPr>
          <p:txBody>
            <a:bodyPr wrap="none" lIns="91429" tIns="45714" rIns="91429" bIns="45714" anchor="ctr"/>
            <a:lstStyle>
              <a:lvl1pPr defTabSz="821055">
                <a:spcBef>
                  <a:spcPct val="20000"/>
                </a:spcBef>
                <a:buFont typeface="Wingdings" panose="05000000000000000000" pitchFamily="2" charset="2"/>
                <a:buChar char="n"/>
                <a:defRPr sz="2400" b="1">
                  <a:solidFill>
                    <a:schemeClr val="tx1"/>
                  </a:solidFill>
                  <a:latin typeface="Arial" panose="020B0604020202020204" pitchFamily="34" charset="0"/>
                  <a:ea typeface="黑体" pitchFamily="2" charset="-122"/>
                </a:defRPr>
              </a:lvl1pPr>
              <a:lvl2pPr marL="742950" indent="-285750" defTabSz="821055">
                <a:spcBef>
                  <a:spcPct val="20000"/>
                </a:spcBef>
                <a:buFont typeface="Wingdings" panose="05000000000000000000" pitchFamily="2" charset="2"/>
                <a:buChar char="l"/>
                <a:defRPr sz="2000" b="1">
                  <a:solidFill>
                    <a:schemeClr val="tx1"/>
                  </a:solidFill>
                  <a:latin typeface="Arial" panose="020B0604020202020204" pitchFamily="34" charset="0"/>
                  <a:ea typeface="楷体_GB2312" pitchFamily="49" charset="-122"/>
                </a:defRPr>
              </a:lvl2pPr>
              <a:lvl3pPr marL="1143000" indent="-228600" defTabSz="821055">
                <a:spcBef>
                  <a:spcPct val="20000"/>
                </a:spcBef>
                <a:buFont typeface="Gungsuh" panose="02030600000101010101" pitchFamily="18" charset="-127"/>
                <a:buChar char="-"/>
                <a:defRPr sz="2400" b="1">
                  <a:solidFill>
                    <a:schemeClr val="tx1"/>
                  </a:solidFill>
                  <a:latin typeface="Arial" panose="020B0604020202020204" pitchFamily="34" charset="0"/>
                  <a:ea typeface="宋体" pitchFamily="2" charset="-122"/>
                </a:defRPr>
              </a:lvl3pPr>
              <a:lvl4pPr marL="1600200" indent="-228600" defTabSz="821055">
                <a:spcBef>
                  <a:spcPct val="20000"/>
                </a:spcBef>
                <a:buChar char="•"/>
                <a:defRPr sz="1600">
                  <a:solidFill>
                    <a:schemeClr val="tx1"/>
                  </a:solidFill>
                  <a:latin typeface="Arial" panose="020B0604020202020204" pitchFamily="34" charset="0"/>
                  <a:ea typeface="黑体" pitchFamily="2" charset="-122"/>
                </a:defRPr>
              </a:lvl4pPr>
              <a:lvl5pPr marL="2057400" indent="-228600" defTabSz="821055">
                <a:spcBef>
                  <a:spcPct val="20000"/>
                </a:spcBef>
                <a:buChar char="»"/>
                <a:defRPr sz="2000">
                  <a:solidFill>
                    <a:schemeClr val="tx1"/>
                  </a:solidFill>
                  <a:latin typeface="Arial" panose="020B0604020202020204" pitchFamily="34" charset="0"/>
                  <a:ea typeface="宋体" pitchFamily="2" charset="-122"/>
                </a:defRPr>
              </a:lvl5pPr>
              <a:lvl6pPr marL="2514600" indent="-228600" defTabSz="821055"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defTabSz="821055"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defTabSz="821055"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defTabSz="821055"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marL="0" marR="0" lvl="0" indent="0" algn="ctr" defTabSz="821055" rtl="0" eaLnBrk="1" fontAlgn="auto" latinLnBrk="0" hangingPunct="1">
                <a:lnSpc>
                  <a:spcPct val="100000"/>
                </a:lnSpc>
                <a:spcBef>
                  <a:spcPct val="0"/>
                </a:spcBef>
                <a:spcAft>
                  <a:spcPts val="0"/>
                </a:spcAft>
                <a:buClrTx/>
                <a:buSzTx/>
                <a:buFontTx/>
                <a:buNone/>
                <a:defRPr/>
              </a:pPr>
              <a:r>
                <a:rPr kumimoji="0" lang="en-US" altLang="zh-CN" sz="2000" b="0" i="0" u="none" strike="noStrike" kern="0" cap="none" spc="0" normalizeH="0" baseline="0" noProof="0" dirty="0">
                  <a:ln>
                    <a:noFill/>
                  </a:ln>
                  <a:solidFill>
                    <a:prstClr val="black"/>
                  </a:solidFill>
                  <a:effectLst/>
                  <a:uLnTx/>
                  <a:uFillTx/>
                  <a:latin typeface="Calibri" panose="020F0502020204030204" pitchFamily="34" charset="0"/>
                  <a:ea typeface="宋体" pitchFamily="2" charset="-122"/>
                  <a:cs typeface="+mn-cs"/>
                </a:rPr>
                <a:t>Programming Language/Compiler</a:t>
              </a:r>
            </a:p>
          </p:txBody>
        </p:sp>
        <p:sp>
          <p:nvSpPr>
            <p:cNvPr id="24" name="AutoShape 11"/>
            <p:cNvSpPr>
              <a:spLocks noChangeArrowheads="1"/>
            </p:cNvSpPr>
            <p:nvPr/>
          </p:nvSpPr>
          <p:spPr bwMode="auto">
            <a:xfrm>
              <a:off x="516039" y="4744690"/>
              <a:ext cx="4722811" cy="392113"/>
            </a:xfrm>
            <a:prstGeom prst="roundRect">
              <a:avLst>
                <a:gd name="adj" fmla="val 16667"/>
              </a:avLst>
            </a:prstGeom>
            <a:solidFill>
              <a:srgbClr val="99CCFF"/>
            </a:solidFill>
            <a:ln w="38100">
              <a:solidFill>
                <a:sysClr val="windowText" lastClr="000000"/>
              </a:solidFill>
              <a:round/>
            </a:ln>
          </p:spPr>
          <p:txBody>
            <a:bodyPr wrap="none" lIns="91429" tIns="45714" rIns="91429" bIns="45714" anchor="ctr"/>
            <a:lstStyle>
              <a:lvl1pPr defTabSz="821055">
                <a:spcBef>
                  <a:spcPct val="20000"/>
                </a:spcBef>
                <a:buFont typeface="Wingdings" panose="05000000000000000000" pitchFamily="2" charset="2"/>
                <a:buChar char="n"/>
                <a:defRPr sz="2400" b="1">
                  <a:solidFill>
                    <a:schemeClr val="tx1"/>
                  </a:solidFill>
                  <a:latin typeface="Arial" panose="020B0604020202020204" pitchFamily="34" charset="0"/>
                  <a:ea typeface="黑体" pitchFamily="2" charset="-122"/>
                </a:defRPr>
              </a:lvl1pPr>
              <a:lvl2pPr marL="742950" indent="-285750" defTabSz="821055">
                <a:spcBef>
                  <a:spcPct val="20000"/>
                </a:spcBef>
                <a:buFont typeface="Wingdings" panose="05000000000000000000" pitchFamily="2" charset="2"/>
                <a:buChar char="l"/>
                <a:defRPr sz="2000" b="1">
                  <a:solidFill>
                    <a:schemeClr val="tx1"/>
                  </a:solidFill>
                  <a:latin typeface="Arial" panose="020B0604020202020204" pitchFamily="34" charset="0"/>
                  <a:ea typeface="楷体_GB2312" pitchFamily="49" charset="-122"/>
                </a:defRPr>
              </a:lvl2pPr>
              <a:lvl3pPr marL="1143000" indent="-228600" defTabSz="821055">
                <a:spcBef>
                  <a:spcPct val="20000"/>
                </a:spcBef>
                <a:buFont typeface="Gungsuh" panose="02030600000101010101" pitchFamily="18" charset="-127"/>
                <a:buChar char="-"/>
                <a:defRPr sz="2400" b="1">
                  <a:solidFill>
                    <a:schemeClr val="tx1"/>
                  </a:solidFill>
                  <a:latin typeface="Arial" panose="020B0604020202020204" pitchFamily="34" charset="0"/>
                  <a:ea typeface="宋体" pitchFamily="2" charset="-122"/>
                </a:defRPr>
              </a:lvl3pPr>
              <a:lvl4pPr marL="1600200" indent="-228600" defTabSz="821055">
                <a:spcBef>
                  <a:spcPct val="20000"/>
                </a:spcBef>
                <a:buChar char="•"/>
                <a:defRPr sz="1600">
                  <a:solidFill>
                    <a:schemeClr val="tx1"/>
                  </a:solidFill>
                  <a:latin typeface="Arial" panose="020B0604020202020204" pitchFamily="34" charset="0"/>
                  <a:ea typeface="黑体" pitchFamily="2" charset="-122"/>
                </a:defRPr>
              </a:lvl4pPr>
              <a:lvl5pPr marL="2057400" indent="-228600" defTabSz="821055">
                <a:spcBef>
                  <a:spcPct val="20000"/>
                </a:spcBef>
                <a:buChar char="»"/>
                <a:defRPr sz="2000">
                  <a:solidFill>
                    <a:schemeClr val="tx1"/>
                  </a:solidFill>
                  <a:latin typeface="Arial" panose="020B0604020202020204" pitchFamily="34" charset="0"/>
                  <a:ea typeface="宋体" pitchFamily="2" charset="-122"/>
                </a:defRPr>
              </a:lvl5pPr>
              <a:lvl6pPr marL="2514600" indent="-228600" defTabSz="821055"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defTabSz="821055"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defTabSz="821055"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defTabSz="821055"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marL="0" marR="0" lvl="0" indent="0" algn="ctr" defTabSz="821055" rtl="0" eaLnBrk="1" fontAlgn="auto" latinLnBrk="0" hangingPunct="1">
                <a:lnSpc>
                  <a:spcPct val="100000"/>
                </a:lnSpc>
                <a:spcBef>
                  <a:spcPct val="0"/>
                </a:spcBef>
                <a:spcAft>
                  <a:spcPts val="0"/>
                </a:spcAft>
                <a:buClrTx/>
                <a:buSzTx/>
                <a:buFontTx/>
                <a:buNone/>
                <a:defRPr/>
              </a:pPr>
              <a:r>
                <a:rPr kumimoji="0" lang="en-US" altLang="zh-CN" sz="2000" b="0" i="0" u="none" strike="noStrike" kern="0" cap="none" spc="0" normalizeH="0" baseline="0" noProof="0">
                  <a:ln>
                    <a:noFill/>
                  </a:ln>
                  <a:solidFill>
                    <a:prstClr val="black"/>
                  </a:solidFill>
                  <a:effectLst/>
                  <a:uLnTx/>
                  <a:uFillTx/>
                  <a:latin typeface="Calibri" panose="020F0502020204030204" pitchFamily="34" charset="0"/>
                  <a:ea typeface="宋体" pitchFamily="2" charset="-122"/>
                  <a:cs typeface="+mn-cs"/>
                </a:rPr>
                <a:t>Analog/Digital Circuits</a:t>
              </a:r>
            </a:p>
          </p:txBody>
        </p:sp>
        <p:sp>
          <p:nvSpPr>
            <p:cNvPr id="25" name="AutoShape 12"/>
            <p:cNvSpPr>
              <a:spLocks noChangeArrowheads="1"/>
            </p:cNvSpPr>
            <p:nvPr/>
          </p:nvSpPr>
          <p:spPr bwMode="auto">
            <a:xfrm>
              <a:off x="516039" y="5587653"/>
              <a:ext cx="4722811" cy="458787"/>
            </a:xfrm>
            <a:prstGeom prst="roundRect">
              <a:avLst>
                <a:gd name="adj" fmla="val 16667"/>
              </a:avLst>
            </a:prstGeom>
            <a:noFill/>
            <a:ln w="38100">
              <a:solidFill>
                <a:sysClr val="windowText" lastClr="000000"/>
              </a:solidFill>
              <a:round/>
            </a:ln>
          </p:spPr>
          <p:txBody>
            <a:bodyPr wrap="none" lIns="91429" tIns="45714" rIns="91429" bIns="45714" anchor="ctr"/>
            <a:lstStyle>
              <a:lvl1pPr defTabSz="821055">
                <a:spcBef>
                  <a:spcPct val="20000"/>
                </a:spcBef>
                <a:buFont typeface="Wingdings" panose="05000000000000000000" pitchFamily="2" charset="2"/>
                <a:buChar char="n"/>
                <a:defRPr sz="2400" b="1">
                  <a:solidFill>
                    <a:schemeClr val="tx1"/>
                  </a:solidFill>
                  <a:latin typeface="Arial" panose="020B0604020202020204" pitchFamily="34" charset="0"/>
                  <a:ea typeface="黑体" pitchFamily="2" charset="-122"/>
                </a:defRPr>
              </a:lvl1pPr>
              <a:lvl2pPr marL="742950" indent="-285750" defTabSz="821055">
                <a:spcBef>
                  <a:spcPct val="20000"/>
                </a:spcBef>
                <a:buFont typeface="Wingdings" panose="05000000000000000000" pitchFamily="2" charset="2"/>
                <a:buChar char="l"/>
                <a:defRPr sz="2000" b="1">
                  <a:solidFill>
                    <a:schemeClr val="tx1"/>
                  </a:solidFill>
                  <a:latin typeface="Arial" panose="020B0604020202020204" pitchFamily="34" charset="0"/>
                  <a:ea typeface="楷体_GB2312" pitchFamily="49" charset="-122"/>
                </a:defRPr>
              </a:lvl2pPr>
              <a:lvl3pPr marL="1143000" indent="-228600" defTabSz="821055">
                <a:spcBef>
                  <a:spcPct val="20000"/>
                </a:spcBef>
                <a:buFont typeface="Gungsuh" panose="02030600000101010101" pitchFamily="18" charset="-127"/>
                <a:buChar char="-"/>
                <a:defRPr sz="2400" b="1">
                  <a:solidFill>
                    <a:schemeClr val="tx1"/>
                  </a:solidFill>
                  <a:latin typeface="Arial" panose="020B0604020202020204" pitchFamily="34" charset="0"/>
                  <a:ea typeface="宋体" pitchFamily="2" charset="-122"/>
                </a:defRPr>
              </a:lvl3pPr>
              <a:lvl4pPr marL="1600200" indent="-228600" defTabSz="821055">
                <a:spcBef>
                  <a:spcPct val="20000"/>
                </a:spcBef>
                <a:buChar char="•"/>
                <a:defRPr sz="1600">
                  <a:solidFill>
                    <a:schemeClr val="tx1"/>
                  </a:solidFill>
                  <a:latin typeface="Arial" panose="020B0604020202020204" pitchFamily="34" charset="0"/>
                  <a:ea typeface="黑体" pitchFamily="2" charset="-122"/>
                </a:defRPr>
              </a:lvl4pPr>
              <a:lvl5pPr marL="2057400" indent="-228600" defTabSz="821055">
                <a:spcBef>
                  <a:spcPct val="20000"/>
                </a:spcBef>
                <a:buChar char="»"/>
                <a:defRPr sz="2000">
                  <a:solidFill>
                    <a:schemeClr val="tx1"/>
                  </a:solidFill>
                  <a:latin typeface="Arial" panose="020B0604020202020204" pitchFamily="34" charset="0"/>
                  <a:ea typeface="宋体" pitchFamily="2" charset="-122"/>
                </a:defRPr>
              </a:lvl5pPr>
              <a:lvl6pPr marL="2514600" indent="-228600" defTabSz="821055"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defTabSz="821055"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defTabSz="821055"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defTabSz="821055"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marL="0" marR="0" lvl="0" indent="0" algn="ctr" defTabSz="821055" rtl="0" eaLnBrk="1" fontAlgn="auto" latinLnBrk="0" hangingPunct="1">
                <a:lnSpc>
                  <a:spcPct val="100000"/>
                </a:lnSpc>
                <a:spcBef>
                  <a:spcPct val="0"/>
                </a:spcBef>
                <a:spcAft>
                  <a:spcPts val="0"/>
                </a:spcAft>
                <a:buClrTx/>
                <a:buSzTx/>
                <a:buFontTx/>
                <a:buNone/>
                <a:defRPr/>
              </a:pPr>
              <a:r>
                <a:rPr kumimoji="0" lang="en-US" altLang="zh-CN" sz="2000" b="1" i="0" u="none" strike="noStrike" kern="0" cap="none" spc="0" normalizeH="0" baseline="0" noProof="0" dirty="0">
                  <a:ln>
                    <a:noFill/>
                  </a:ln>
                  <a:solidFill>
                    <a:srgbClr val="FF0000"/>
                  </a:solidFill>
                  <a:effectLst/>
                  <a:uLnTx/>
                  <a:uFillTx/>
                  <a:latin typeface="Calibri" panose="020F0502020204030204" pitchFamily="34" charset="0"/>
                  <a:ea typeface="宋体" pitchFamily="2" charset="-122"/>
                  <a:cs typeface="+mn-cs"/>
                </a:rPr>
                <a:t>Physics</a:t>
              </a:r>
            </a:p>
          </p:txBody>
        </p:sp>
        <p:sp>
          <p:nvSpPr>
            <p:cNvPr id="26" name="AutoShape 3"/>
            <p:cNvSpPr>
              <a:spLocks noChangeArrowheads="1"/>
            </p:cNvSpPr>
            <p:nvPr/>
          </p:nvSpPr>
          <p:spPr bwMode="auto">
            <a:xfrm>
              <a:off x="516038" y="1797968"/>
              <a:ext cx="4722812" cy="469900"/>
            </a:xfrm>
            <a:prstGeom prst="roundRect">
              <a:avLst>
                <a:gd name="adj" fmla="val 16667"/>
              </a:avLst>
            </a:prstGeom>
            <a:solidFill>
              <a:srgbClr val="FFFFFF"/>
            </a:solidFill>
            <a:ln w="38100">
              <a:solidFill>
                <a:sysClr val="windowText" lastClr="000000"/>
              </a:solidFill>
              <a:round/>
            </a:ln>
          </p:spPr>
          <p:txBody>
            <a:bodyPr wrap="none" lIns="91429" tIns="45714" rIns="91429" bIns="45714" anchor="ctr"/>
            <a:lstStyle>
              <a:lvl1pPr>
                <a:spcBef>
                  <a:spcPct val="20000"/>
                </a:spcBef>
                <a:buFont typeface="Wingdings" panose="05000000000000000000" pitchFamily="2" charset="2"/>
                <a:buChar char="n"/>
                <a:defRPr sz="2400" b="1">
                  <a:solidFill>
                    <a:schemeClr val="tx1"/>
                  </a:solidFill>
                  <a:latin typeface="Arial" panose="020B0604020202020204" pitchFamily="34" charset="0"/>
                  <a:ea typeface="黑体" pitchFamily="2" charset="-122"/>
                </a:defRPr>
              </a:lvl1pPr>
              <a:lvl2pPr marL="742950" indent="-285750">
                <a:spcBef>
                  <a:spcPct val="20000"/>
                </a:spcBef>
                <a:buFont typeface="Wingdings" panose="05000000000000000000" pitchFamily="2" charset="2"/>
                <a:buChar char="l"/>
                <a:defRPr sz="2000" b="1">
                  <a:solidFill>
                    <a:schemeClr val="tx1"/>
                  </a:solidFill>
                  <a:latin typeface="Arial" panose="020B0604020202020204" pitchFamily="34" charset="0"/>
                  <a:ea typeface="楷体_GB2312" pitchFamily="49" charset="-122"/>
                </a:defRPr>
              </a:lvl2pPr>
              <a:lvl3pPr marL="1143000" indent="-228600">
                <a:spcBef>
                  <a:spcPct val="20000"/>
                </a:spcBef>
                <a:buFont typeface="Gungsuh" panose="02030600000101010101" pitchFamily="18" charset="-127"/>
                <a:buChar char="-"/>
                <a:defRPr sz="2400" b="1">
                  <a:solidFill>
                    <a:schemeClr val="tx1"/>
                  </a:solidFill>
                  <a:latin typeface="Arial" panose="020B0604020202020204" pitchFamily="34" charset="0"/>
                  <a:ea typeface="宋体" pitchFamily="2" charset="-122"/>
                </a:defRPr>
              </a:lvl3pPr>
              <a:lvl4pPr marL="1600200" indent="-228600">
                <a:spcBef>
                  <a:spcPct val="20000"/>
                </a:spcBef>
                <a:buChar char="•"/>
                <a:defRPr sz="1600">
                  <a:solidFill>
                    <a:schemeClr val="tx1"/>
                  </a:solidFill>
                  <a:latin typeface="Arial" panose="020B0604020202020204" pitchFamily="34" charset="0"/>
                  <a:ea typeface="黑体" pitchFamily="2" charset="-122"/>
                </a:defRPr>
              </a:lvl4pPr>
              <a:lvl5pPr marL="2057400" indent="-228600">
                <a:spcBef>
                  <a:spcPct val="20000"/>
                </a:spcBef>
                <a:buChar char="»"/>
                <a:defRPr sz="2000">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zh-CN" sz="2000" b="1" i="0" u="none" strike="noStrike" kern="0" cap="none" spc="0" normalizeH="0" baseline="0" noProof="0" dirty="0">
                  <a:ln>
                    <a:noFill/>
                  </a:ln>
                  <a:solidFill>
                    <a:srgbClr val="FF0000"/>
                  </a:solidFill>
                  <a:effectLst/>
                  <a:uLnTx/>
                  <a:uFillTx/>
                  <a:latin typeface="Calibri" panose="020F0502020204030204" pitchFamily="34" charset="0"/>
                  <a:ea typeface="宋体" pitchFamily="2" charset="-122"/>
                  <a:cs typeface="+mn-cs"/>
                </a:rPr>
                <a:t>Application</a:t>
              </a:r>
            </a:p>
          </p:txBody>
        </p: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日期占位符 3"/>
          <p:cNvSpPr>
            <a:spLocks noGrp="1"/>
          </p:cNvSpPr>
          <p:nvPr>
            <p:ph type="dt" sz="quarter" idx="10"/>
          </p:nvPr>
        </p:nvSpPr>
        <p:spPr>
          <a:noFill/>
        </p:spPr>
        <p:txBody>
          <a:bodyPr/>
          <a:lstStyle>
            <a:lvl1pPr>
              <a:defRPr b="1">
                <a:solidFill>
                  <a:schemeClr val="accent1"/>
                </a:solidFill>
                <a:latin typeface="Arial" panose="020B0604020202020204" pitchFamily="34" charset="0"/>
                <a:ea typeface="宋体" pitchFamily="2" charset="-122"/>
              </a:defRPr>
            </a:lvl1pPr>
            <a:lvl2pPr marL="742950" indent="-285750">
              <a:defRPr b="1">
                <a:solidFill>
                  <a:schemeClr val="accent1"/>
                </a:solidFill>
                <a:latin typeface="Arial" panose="020B0604020202020204" pitchFamily="34" charset="0"/>
                <a:ea typeface="宋体" pitchFamily="2" charset="-122"/>
              </a:defRPr>
            </a:lvl2pPr>
            <a:lvl3pPr marL="1143000" indent="-228600">
              <a:defRPr b="1">
                <a:solidFill>
                  <a:schemeClr val="accent1"/>
                </a:solidFill>
                <a:latin typeface="Arial" panose="020B0604020202020204" pitchFamily="34" charset="0"/>
                <a:ea typeface="宋体" pitchFamily="2" charset="-122"/>
              </a:defRPr>
            </a:lvl3pPr>
            <a:lvl4pPr marL="1600200" indent="-228600">
              <a:defRPr b="1">
                <a:solidFill>
                  <a:schemeClr val="accent1"/>
                </a:solidFill>
                <a:latin typeface="Arial" panose="020B0604020202020204" pitchFamily="34" charset="0"/>
                <a:ea typeface="宋体" pitchFamily="2" charset="-122"/>
              </a:defRPr>
            </a:lvl4pPr>
            <a:lvl5pPr marL="2057400" indent="-228600">
              <a:defRPr b="1">
                <a:solidFill>
                  <a:schemeClr val="accent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b="1">
                <a:solidFill>
                  <a:schemeClr val="accent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b="1">
                <a:solidFill>
                  <a:schemeClr val="accent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b="1">
                <a:solidFill>
                  <a:schemeClr val="accent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b="1">
                <a:solidFill>
                  <a:schemeClr val="accent1"/>
                </a:solidFill>
                <a:latin typeface="Arial" panose="020B0604020202020204" pitchFamily="34" charset="0"/>
                <a:ea typeface="宋体"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fld id="{F598F295-035B-400E-BBFE-AAF4B42DF23F}" type="datetime1">
              <a:rPr kumimoji="0" lang="zh-CN" altLang="en-US" sz="1400" b="0" i="0" u="none" strike="noStrike" kern="1200" cap="none" spc="0" normalizeH="0" baseline="0" noProof="0">
                <a:ln>
                  <a:noFill/>
                </a:ln>
                <a:solidFill>
                  <a:srgbClr val="000000"/>
                </a:solidFill>
                <a:effectLst/>
                <a:uLnTx/>
                <a:uFillTx/>
                <a:latin typeface="Arial" panose="020B0604020202020204" pitchFamily="34" charset="0"/>
                <a:ea typeface="宋体" pitchFamily="2" charset="-122"/>
                <a:cs typeface="+mn-cs"/>
              </a:rPr>
              <a:t>2023/9/7</a:t>
            </a:fld>
            <a:endParaRPr kumimoji="0" lang="en-US" altLang="zh-CN" sz="1400" b="0" i="0" u="none" strike="noStrike" kern="1200" cap="none" spc="0" normalizeH="0" baseline="0" noProof="0">
              <a:ln>
                <a:noFill/>
              </a:ln>
              <a:solidFill>
                <a:srgbClr val="000000"/>
              </a:solidFill>
              <a:effectLst/>
              <a:uLnTx/>
              <a:uFillTx/>
              <a:latin typeface="Arial" panose="020B0604020202020204" pitchFamily="34" charset="0"/>
              <a:ea typeface="宋体" pitchFamily="2" charset="-122"/>
              <a:cs typeface="+mn-cs"/>
            </a:endParaRPr>
          </a:p>
        </p:txBody>
      </p:sp>
      <p:sp>
        <p:nvSpPr>
          <p:cNvPr id="68611" name="灯片编号占位符 5"/>
          <p:cNvSpPr>
            <a:spLocks noGrp="1"/>
          </p:cNvSpPr>
          <p:nvPr>
            <p:ph type="sldNum" sz="quarter" idx="12"/>
          </p:nvPr>
        </p:nvSpPr>
        <p:spPr>
          <a:noFill/>
        </p:spPr>
        <p:txBody>
          <a:bodyPr/>
          <a:lstStyle>
            <a:lvl1pPr>
              <a:defRPr b="1">
                <a:solidFill>
                  <a:schemeClr val="accent1"/>
                </a:solidFill>
                <a:latin typeface="Arial" panose="020B0604020202020204" pitchFamily="34" charset="0"/>
                <a:ea typeface="宋体" pitchFamily="2" charset="-122"/>
              </a:defRPr>
            </a:lvl1pPr>
            <a:lvl2pPr marL="742950" indent="-285750">
              <a:defRPr b="1">
                <a:solidFill>
                  <a:schemeClr val="accent1"/>
                </a:solidFill>
                <a:latin typeface="Arial" panose="020B0604020202020204" pitchFamily="34" charset="0"/>
                <a:ea typeface="宋体" pitchFamily="2" charset="-122"/>
              </a:defRPr>
            </a:lvl2pPr>
            <a:lvl3pPr marL="1143000" indent="-228600">
              <a:defRPr b="1">
                <a:solidFill>
                  <a:schemeClr val="accent1"/>
                </a:solidFill>
                <a:latin typeface="Arial" panose="020B0604020202020204" pitchFamily="34" charset="0"/>
                <a:ea typeface="宋体" pitchFamily="2" charset="-122"/>
              </a:defRPr>
            </a:lvl3pPr>
            <a:lvl4pPr marL="1600200" indent="-228600">
              <a:defRPr b="1">
                <a:solidFill>
                  <a:schemeClr val="accent1"/>
                </a:solidFill>
                <a:latin typeface="Arial" panose="020B0604020202020204" pitchFamily="34" charset="0"/>
                <a:ea typeface="宋体" pitchFamily="2" charset="-122"/>
              </a:defRPr>
            </a:lvl4pPr>
            <a:lvl5pPr marL="2057400" indent="-228600">
              <a:defRPr b="1">
                <a:solidFill>
                  <a:schemeClr val="accent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b="1">
                <a:solidFill>
                  <a:schemeClr val="accent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b="1">
                <a:solidFill>
                  <a:schemeClr val="accent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b="1">
                <a:solidFill>
                  <a:schemeClr val="accent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b="1">
                <a:solidFill>
                  <a:schemeClr val="accent1"/>
                </a:solidFill>
                <a:latin typeface="Arial" panose="020B0604020202020204" pitchFamily="34" charset="0"/>
                <a:ea typeface="宋体"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fld id="{245D77D3-92B5-4775-8349-B74FFE6E0FCA}" type="slidenum">
              <a:rPr kumimoji="0" lang="en-US" altLang="zh-CN" sz="1400" b="0" i="0" u="none" strike="noStrike" kern="1200" cap="none" spc="0" normalizeH="0" baseline="0" noProof="0">
                <a:ln>
                  <a:noFill/>
                </a:ln>
                <a:solidFill>
                  <a:srgbClr val="000000"/>
                </a:solidFill>
                <a:effectLst/>
                <a:uLnTx/>
                <a:uFillTx/>
                <a:latin typeface="Arial" panose="020B0604020202020204" pitchFamily="34" charset="0"/>
                <a:ea typeface="宋体" pitchFamily="2" charset="-122"/>
                <a:cs typeface="+mn-cs"/>
              </a:rPr>
              <a:t>38</a:t>
            </a:fld>
            <a:endParaRPr kumimoji="0" lang="en-US" altLang="zh-CN" sz="1400" b="0" i="0" u="none" strike="noStrike" kern="1200" cap="none" spc="0" normalizeH="0" baseline="0" noProof="0">
              <a:ln>
                <a:noFill/>
              </a:ln>
              <a:solidFill>
                <a:srgbClr val="000000"/>
              </a:solidFill>
              <a:effectLst/>
              <a:uLnTx/>
              <a:uFillTx/>
              <a:latin typeface="Arial" panose="020B0604020202020204" pitchFamily="34" charset="0"/>
              <a:ea typeface="宋体" pitchFamily="2" charset="-122"/>
              <a:cs typeface="+mn-cs"/>
            </a:endParaRPr>
          </a:p>
        </p:txBody>
      </p:sp>
      <p:sp>
        <p:nvSpPr>
          <p:cNvPr id="68612" name="Rectangle 2"/>
          <p:cNvSpPr>
            <a:spLocks noGrp="1" noChangeArrowheads="1"/>
          </p:cNvSpPr>
          <p:nvPr>
            <p:ph type="title"/>
          </p:nvPr>
        </p:nvSpPr>
        <p:spPr/>
        <p:txBody>
          <a:bodyPr/>
          <a:lstStyle/>
          <a:p>
            <a:r>
              <a:rPr lang="en-US" altLang="zh-CN" dirty="0"/>
              <a:t>Acknowledgements</a:t>
            </a:r>
            <a:endParaRPr lang="zh-CN" altLang="en-US" dirty="0"/>
          </a:p>
        </p:txBody>
      </p:sp>
      <p:sp>
        <p:nvSpPr>
          <p:cNvPr id="68613" name="Rectangle 3"/>
          <p:cNvSpPr>
            <a:spLocks noGrp="1" noChangeArrowheads="1"/>
          </p:cNvSpPr>
          <p:nvPr>
            <p:ph type="body" idx="1"/>
          </p:nvPr>
        </p:nvSpPr>
        <p:spPr/>
        <p:txBody>
          <a:bodyPr/>
          <a:lstStyle/>
          <a:p>
            <a:r>
              <a:rPr lang="en-US" altLang="zh-CN" dirty="0"/>
              <a:t>Special thanks to Prof. An</a:t>
            </a:r>
          </a:p>
          <a:p>
            <a:endParaRPr lang="en-US" altLang="zh-CN" dirty="0"/>
          </a:p>
          <a:p>
            <a:r>
              <a:rPr lang="en-US" altLang="zh-CN" dirty="0"/>
              <a:t>This course is partly inspired by previous MIT 6.823 and Berkeley CS252 computer architecture courses created by my collaborators and colleagues:</a:t>
            </a:r>
          </a:p>
          <a:p>
            <a:pPr lvl="1"/>
            <a:r>
              <a:rPr lang="en-US" altLang="zh-CN" dirty="0"/>
              <a:t>Arvind (MIT)</a:t>
            </a:r>
          </a:p>
          <a:p>
            <a:pPr lvl="1"/>
            <a:r>
              <a:rPr lang="en-US" altLang="zh-CN" dirty="0"/>
              <a:t>Joel Emer (Intel/MIT)</a:t>
            </a:r>
          </a:p>
          <a:p>
            <a:pPr lvl="1"/>
            <a:r>
              <a:rPr lang="en-US" altLang="zh-CN" dirty="0"/>
              <a:t>James Hoe (CMU)</a:t>
            </a:r>
          </a:p>
          <a:p>
            <a:pPr lvl="1"/>
            <a:r>
              <a:rPr lang="en-US" altLang="zh-CN" dirty="0"/>
              <a:t>John </a:t>
            </a:r>
            <a:r>
              <a:rPr lang="en-US" altLang="zh-CN" dirty="0" err="1"/>
              <a:t>Kubiatowicz</a:t>
            </a:r>
            <a:r>
              <a:rPr lang="en-US" altLang="zh-CN" dirty="0"/>
              <a:t> (UCB)</a:t>
            </a:r>
          </a:p>
          <a:p>
            <a:pPr lvl="1"/>
            <a:r>
              <a:rPr lang="en-US" altLang="zh-CN" dirty="0"/>
              <a:t>David Patterson (UCB)</a:t>
            </a:r>
          </a:p>
          <a:p>
            <a:pPr lvl="1"/>
            <a:r>
              <a:rPr lang="en-US" altLang="zh-CN" dirty="0" err="1"/>
              <a:t>Krste</a:t>
            </a:r>
            <a:r>
              <a:rPr lang="en-US" altLang="zh-CN" dirty="0"/>
              <a:t> </a:t>
            </a:r>
            <a:r>
              <a:rPr lang="en-US" altLang="zh-CN" dirty="0" err="1"/>
              <a:t>Asanovic</a:t>
            </a:r>
            <a:r>
              <a:rPr lang="en-US" altLang="zh-CN" dirty="0"/>
              <a:t> (UCB)</a:t>
            </a:r>
          </a:p>
          <a:p>
            <a:pPr>
              <a:buFont typeface="Wingdings" panose="05000000000000000000" pitchFamily="2" charset="2"/>
              <a:buNone/>
            </a:pPr>
            <a:endParaRPr lang="zh-CN" altLang="en-US"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31" name="Rectangle 2"/>
          <p:cNvSpPr>
            <a:spLocks noGrp="1" noChangeArrowheads="1"/>
          </p:cNvSpPr>
          <p:nvPr>
            <p:ph type="title"/>
          </p:nvPr>
        </p:nvSpPr>
        <p:spPr/>
        <p:txBody>
          <a:bodyPr/>
          <a:lstStyle/>
          <a:p>
            <a:r>
              <a:rPr lang="en-US" altLang="zh-CN" dirty="0"/>
              <a:t>Text Book    </a:t>
            </a:r>
            <a:r>
              <a:rPr lang="zh-CN" altLang="en-US" dirty="0"/>
              <a:t>参考资料 </a:t>
            </a:r>
            <a:r>
              <a:rPr lang="en-US" altLang="zh-CN" dirty="0"/>
              <a:t>by </a:t>
            </a:r>
            <a:r>
              <a:rPr lang="en-US" altLang="zh-CN" dirty="0" err="1"/>
              <a:t>Patt</a:t>
            </a:r>
            <a:endParaRPr lang="zh-CN" altLang="en-US" dirty="0"/>
          </a:p>
        </p:txBody>
      </p:sp>
      <p:sp>
        <p:nvSpPr>
          <p:cNvPr id="103432" name="Rectangle 3"/>
          <p:cNvSpPr>
            <a:spLocks noGrp="1" noChangeArrowheads="1"/>
          </p:cNvSpPr>
          <p:nvPr>
            <p:ph type="body" idx="1"/>
          </p:nvPr>
        </p:nvSpPr>
        <p:spPr>
          <a:xfrm>
            <a:off x="539552" y="1125091"/>
            <a:ext cx="8137029" cy="2951981"/>
          </a:xfrm>
        </p:spPr>
        <p:txBody>
          <a:bodyPr/>
          <a:lstStyle/>
          <a:p>
            <a:pPr>
              <a:spcBef>
                <a:spcPts val="0"/>
              </a:spcBef>
            </a:pPr>
            <a:endParaRPr lang="en-US" sz="2000" dirty="0"/>
          </a:p>
          <a:p>
            <a:pPr>
              <a:spcBef>
                <a:spcPts val="0"/>
              </a:spcBef>
            </a:pPr>
            <a:r>
              <a:rPr lang="zh-CN" altLang="en-US" sz="2000" dirty="0"/>
              <a:t>工具和习题</a:t>
            </a:r>
            <a:endParaRPr lang="en-US" altLang="zh-CN" sz="2000" dirty="0"/>
          </a:p>
          <a:p>
            <a:pPr lvl="1">
              <a:spcBef>
                <a:spcPts val="0"/>
              </a:spcBef>
            </a:pPr>
            <a:r>
              <a:rPr lang="en-US" sz="2000" dirty="0">
                <a:solidFill>
                  <a:srgbClr val="00B050"/>
                </a:solidFill>
                <a:hlinkClick r:id="rId2">
                  <a:extLst>
                    <a:ext uri="{A12FA001-AC4F-418D-AE19-62706E023703}">
                      <ahyp:hlinkClr xmlns:ahyp="http://schemas.microsoft.com/office/drawing/2018/hyperlinkcolor" val="tx"/>
                    </a:ext>
                  </a:extLst>
                </a:hlinkClick>
              </a:rPr>
              <a:t>https://highered.mheducation.com/sites/1260150534/student_view0/</a:t>
            </a:r>
            <a:endParaRPr lang="en-US" sz="2000" dirty="0">
              <a:solidFill>
                <a:srgbClr val="00B050"/>
              </a:solidFill>
            </a:endParaRPr>
          </a:p>
          <a:p>
            <a:pPr lvl="1">
              <a:spcBef>
                <a:spcPts val="0"/>
              </a:spcBef>
            </a:pPr>
            <a:endParaRPr lang="en-US" sz="2000" dirty="0"/>
          </a:p>
          <a:p>
            <a:pPr>
              <a:spcBef>
                <a:spcPts val="0"/>
              </a:spcBef>
            </a:pPr>
            <a:r>
              <a:rPr lang="zh-CN" altLang="en-US" sz="2000" dirty="0"/>
              <a:t>试卷和参考  </a:t>
            </a:r>
            <a:r>
              <a:rPr lang="en-US" sz="2000" dirty="0"/>
              <a:t>EE 306 - Exams (utexas.edu)</a:t>
            </a:r>
          </a:p>
          <a:p>
            <a:pPr lvl="1">
              <a:spcBef>
                <a:spcPts val="0"/>
              </a:spcBef>
            </a:pPr>
            <a:r>
              <a:rPr lang="en-US" altLang="zh-CN" sz="2000" dirty="0">
                <a:solidFill>
                  <a:srgbClr val="00B050"/>
                </a:solidFill>
                <a:hlinkClick r:id="rId3">
                  <a:extLst>
                    <a:ext uri="{A12FA001-AC4F-418D-AE19-62706E023703}">
                      <ahyp:hlinkClr xmlns:ahyp="http://schemas.microsoft.com/office/drawing/2018/hyperlinkcolor" val="tx"/>
                    </a:ext>
                  </a:extLst>
                </a:hlinkClick>
              </a:rPr>
              <a:t>https://users.ece.utexas.edu/~patt/21f.306/exams.html</a:t>
            </a:r>
            <a:endParaRPr lang="en-US" altLang="zh-CN" sz="2000" dirty="0"/>
          </a:p>
          <a:p>
            <a:pPr lvl="1">
              <a:spcBef>
                <a:spcPts val="0"/>
              </a:spcBef>
            </a:pPr>
            <a:endParaRPr lang="en-US" altLang="zh-CN" sz="2000" dirty="0"/>
          </a:p>
          <a:p>
            <a:pPr lvl="1">
              <a:spcBef>
                <a:spcPts val="0"/>
              </a:spcBef>
            </a:pPr>
            <a:endParaRPr lang="en-US" sz="2000" dirty="0"/>
          </a:p>
        </p:txBody>
      </p:sp>
      <p:sp>
        <p:nvSpPr>
          <p:cNvPr id="19" name="日期占位符 3"/>
          <p:cNvSpPr>
            <a:spLocks noGrp="1"/>
          </p:cNvSpPr>
          <p:nvPr>
            <p:ph type="dt" sz="half" idx="10"/>
          </p:nvPr>
        </p:nvSpPr>
        <p:spPr>
          <a:xfrm>
            <a:off x="179512" y="6537325"/>
            <a:ext cx="2286000" cy="244475"/>
          </a:xfrm>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FAF88401-22E9-4153-B0F5-3C3505E5B3D2}" type="datetime1">
              <a:rPr kumimoji="0" lang="zh-CN" altLang="en-US" sz="1400" b="0" i="0" u="none" strike="noStrike" kern="1200" cap="none" spc="0" normalizeH="0" baseline="-25000" noProof="0" smtClean="0">
                <a:ln>
                  <a:noFill/>
                </a:ln>
                <a:solidFill>
                  <a:srgbClr val="000000"/>
                </a:solidFill>
                <a:effectLst/>
                <a:uLnTx/>
                <a:uFillTx/>
                <a:latin typeface="Arial" panose="020B0604020202020204" pitchFamily="34" charset="0"/>
                <a:ea typeface="宋体" pitchFamily="2" charset="-122"/>
                <a:cs typeface="+mn-cs"/>
              </a:rPr>
              <a:t>2023/9/7</a:t>
            </a:fld>
            <a:endParaRPr kumimoji="0" lang="en-US" sz="1400" b="0" i="0" u="none" strike="noStrike" kern="1200" cap="none" spc="0" normalizeH="0" baseline="-25000" noProof="0">
              <a:ln>
                <a:noFill/>
              </a:ln>
              <a:solidFill>
                <a:srgbClr val="000000"/>
              </a:solidFill>
              <a:effectLst/>
              <a:uLnTx/>
              <a:uFillTx/>
              <a:latin typeface="Arial" panose="020B0604020202020204" pitchFamily="34" charset="0"/>
              <a:ea typeface="宋体" pitchFamily="2" charset="-122"/>
              <a:cs typeface="+mn-cs"/>
            </a:endParaRPr>
          </a:p>
        </p:txBody>
      </p:sp>
      <p:sp>
        <p:nvSpPr>
          <p:cNvPr id="20" name="灯片编号占位符 5"/>
          <p:cNvSpPr>
            <a:spLocks noGrp="1"/>
          </p:cNvSpPr>
          <p:nvPr>
            <p:ph type="sldNum" sz="quarter" idx="12"/>
          </p:nvPr>
        </p:nvSpPr>
        <p:spPr>
          <a:xfrm>
            <a:off x="6293296" y="6537325"/>
            <a:ext cx="2743200" cy="244475"/>
          </a:xfrm>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283AA37B-31F2-46EE-90A4-68D9AA6A4383}" type="slidenum">
              <a:rPr kumimoji="0" lang="en-US" altLang="zh-CN" sz="1400" b="0" i="0" u="none" strike="noStrike" kern="1200" cap="none" spc="0" normalizeH="0" baseline="-25000" noProof="0" smtClean="0">
                <a:ln>
                  <a:noFill/>
                </a:ln>
                <a:solidFill>
                  <a:srgbClr val="000000"/>
                </a:solidFill>
                <a:effectLst/>
                <a:uLnTx/>
                <a:uFillTx/>
                <a:latin typeface="Arial" panose="020B0604020202020204" pitchFamily="34" charset="0"/>
                <a:ea typeface="宋体" pitchFamily="2" charset="-122"/>
                <a:cs typeface="+mn-cs"/>
              </a:rPr>
              <a:t>4</a:t>
            </a:fld>
            <a:endParaRPr kumimoji="0" lang="en-US" altLang="zh-CN" sz="1400" b="0" i="0" u="none" strike="noStrike" kern="1200" cap="none" spc="0" normalizeH="0" baseline="-25000" noProof="0">
              <a:ln>
                <a:noFill/>
              </a:ln>
              <a:solidFill>
                <a:srgbClr val="000000"/>
              </a:solidFill>
              <a:effectLst/>
              <a:uLnTx/>
              <a:uFillTx/>
              <a:latin typeface="Arial" panose="020B0604020202020204" pitchFamily="34" charset="0"/>
              <a:ea typeface="宋体" pitchFamily="2" charset="-122"/>
              <a:cs typeface="+mn-cs"/>
            </a:endParaRPr>
          </a:p>
        </p:txBody>
      </p:sp>
      <p:sp>
        <p:nvSpPr>
          <p:cNvPr id="22" name="TextBox 29"/>
          <p:cNvSpPr txBox="1">
            <a:spLocks noChangeArrowheads="1"/>
          </p:cNvSpPr>
          <p:nvPr/>
        </p:nvSpPr>
        <p:spPr bwMode="auto">
          <a:xfrm>
            <a:off x="4354220" y="3717032"/>
            <a:ext cx="3746172" cy="1869743"/>
          </a:xfrm>
          <a:prstGeom prst="rect">
            <a:avLst/>
          </a:prstGeom>
          <a:solidFill>
            <a:schemeClr val="accent1">
              <a:lumMod val="20000"/>
              <a:lumOff val="80000"/>
            </a:schemeClr>
          </a:solidFill>
          <a:ln>
            <a:noFill/>
          </a:ln>
          <a:effectLst>
            <a:outerShdw blurRad="63500" sx="102000" sy="102000" algn="ctr" rotWithShape="0">
              <a:prstClr val="black">
                <a:alpha val="40000"/>
              </a:prstClr>
            </a:outerShdw>
          </a:effectLst>
        </p:spPr>
        <p:txBody>
          <a:bodyPr wrap="square">
            <a:spAutoFit/>
          </a:bodyP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marL="0" marR="0" lvl="0" indent="0" algn="l" defTabSz="914400" rtl="0" eaLnBrk="0" fontAlgn="auto" latinLnBrk="0" hangingPunct="0">
              <a:lnSpc>
                <a:spcPct val="100000"/>
              </a:lnSpc>
              <a:spcBef>
                <a:spcPts val="0"/>
              </a:spcBef>
              <a:spcAft>
                <a:spcPts val="0"/>
              </a:spcAft>
              <a:buClrTx/>
              <a:buSzTx/>
              <a:buFontTx/>
              <a:buNone/>
              <a:defRPr/>
            </a:pPr>
            <a:r>
              <a:rPr kumimoji="0" lang="en-US" altLang="zh-CN" sz="1650" b="1" i="1"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Introduction to Computing Systems: from bits and gates to C/C++and beyond(3nd edition), </a:t>
            </a:r>
          </a:p>
          <a:p>
            <a:pPr marL="0" marR="0" lvl="0" indent="0" algn="l" defTabSz="914400" rtl="0" eaLnBrk="0" fontAlgn="auto" latinLnBrk="0" hangingPunct="0">
              <a:lnSpc>
                <a:spcPct val="100000"/>
              </a:lnSpc>
              <a:spcBef>
                <a:spcPts val="0"/>
              </a:spcBef>
              <a:spcAft>
                <a:spcPts val="0"/>
              </a:spcAft>
              <a:buClrTx/>
              <a:buSzTx/>
              <a:buFontTx/>
              <a:buNone/>
              <a:defRPr/>
            </a:pPr>
            <a:endParaRPr kumimoji="0" lang="en-US" altLang="zh-CN" sz="1650" b="1" i="1"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auto" latinLnBrk="0" hangingPunct="0">
              <a:lnSpc>
                <a:spcPct val="100000"/>
              </a:lnSpc>
              <a:spcBef>
                <a:spcPts val="0"/>
              </a:spcBef>
              <a:spcAft>
                <a:spcPts val="0"/>
              </a:spcAft>
              <a:buClrTx/>
              <a:buSzTx/>
              <a:buFontTx/>
              <a:buNone/>
              <a:defRPr/>
            </a:pPr>
            <a:r>
              <a:rPr kumimoji="0" lang="en-US" altLang="zh-CN" sz="165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Yale N. </a:t>
            </a:r>
            <a:r>
              <a:rPr kumimoji="0" lang="en-US" altLang="zh-CN" sz="1650" b="1" i="0" u="none" strike="noStrike" kern="120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cs typeface="+mn-cs"/>
              </a:rPr>
              <a:t>Patt</a:t>
            </a:r>
            <a:r>
              <a:rPr kumimoji="0" lang="en-US" altLang="zh-CN" sz="165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 and Sanjay J. Patel</a:t>
            </a:r>
            <a:r>
              <a:rPr kumimoji="0" lang="zh-CN" altLang="en-US" sz="165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 </a:t>
            </a:r>
            <a:r>
              <a:rPr kumimoji="0" lang="en-US" altLang="zh-CN" sz="165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September 2019, McGraw-Hill Higher Education</a:t>
            </a:r>
          </a:p>
        </p:txBody>
      </p:sp>
      <p:pic>
        <p:nvPicPr>
          <p:cNvPr id="11" name="Picture 2" descr="âIntroduction to Computing Systems: From Bits &amp; Gates to C &amp; Beyondâï¼ä½èï¼[Patt, Yal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46170" y="3717032"/>
            <a:ext cx="2100451" cy="2518527"/>
          </a:xfrm>
          <a:prstGeom prst="rect">
            <a:avLst/>
          </a:prstGeom>
          <a:noFill/>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79677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5" name="Rectangle 2"/>
          <p:cNvSpPr>
            <a:spLocks noGrp="1" noChangeArrowheads="1"/>
          </p:cNvSpPr>
          <p:nvPr>
            <p:ph type="title"/>
          </p:nvPr>
        </p:nvSpPr>
        <p:spPr/>
        <p:txBody>
          <a:bodyPr/>
          <a:lstStyle/>
          <a:p>
            <a:r>
              <a:rPr lang="en-US" altLang="zh-CN" dirty="0"/>
              <a:t>Text Book Components</a:t>
            </a:r>
            <a:endParaRPr lang="zh-CN" altLang="en-US" dirty="0"/>
          </a:p>
        </p:txBody>
      </p:sp>
      <p:sp>
        <p:nvSpPr>
          <p:cNvPr id="104456" name="Rectangle 3"/>
          <p:cNvSpPr>
            <a:spLocks noGrp="1" noChangeArrowheads="1"/>
          </p:cNvSpPr>
          <p:nvPr>
            <p:ph type="body" idx="1"/>
          </p:nvPr>
        </p:nvSpPr>
        <p:spPr/>
        <p:txBody>
          <a:bodyPr/>
          <a:lstStyle/>
          <a:p>
            <a:r>
              <a:rPr lang="en-US" altLang="zh-CN" dirty="0">
                <a:solidFill>
                  <a:srgbClr val="0070C0"/>
                </a:solidFill>
              </a:rPr>
              <a:t>Part 1: Hardware(Chapter 1-4)</a:t>
            </a:r>
          </a:p>
          <a:p>
            <a:pPr lvl="1"/>
            <a:r>
              <a:rPr lang="en-US" altLang="zh-CN" dirty="0"/>
              <a:t>Representing data, </a:t>
            </a:r>
          </a:p>
          <a:p>
            <a:pPr lvl="1"/>
            <a:r>
              <a:rPr lang="en-US" altLang="zh-CN" dirty="0"/>
              <a:t>transistors, </a:t>
            </a:r>
          </a:p>
          <a:p>
            <a:pPr lvl="1"/>
            <a:r>
              <a:rPr lang="en-US" altLang="zh-CN" dirty="0"/>
              <a:t>gates, </a:t>
            </a:r>
          </a:p>
          <a:p>
            <a:pPr lvl="1"/>
            <a:r>
              <a:rPr lang="en-US" altLang="zh-CN" dirty="0"/>
              <a:t>digital logic structures</a:t>
            </a:r>
          </a:p>
          <a:p>
            <a:pPr lvl="1"/>
            <a:r>
              <a:rPr lang="en-US" altLang="zh-CN" dirty="0"/>
              <a:t>von Neumann machine model</a:t>
            </a:r>
          </a:p>
          <a:p>
            <a:r>
              <a:rPr lang="en-US" altLang="zh-CN" dirty="0">
                <a:solidFill>
                  <a:srgbClr val="0070C0"/>
                </a:solidFill>
              </a:rPr>
              <a:t>Part 2: Software: Assembly language(Chapter 5-10)</a:t>
            </a:r>
          </a:p>
          <a:p>
            <a:pPr lvl="1"/>
            <a:r>
              <a:rPr lang="en-US" altLang="zh-CN" dirty="0"/>
              <a:t>Instructions,</a:t>
            </a:r>
          </a:p>
          <a:p>
            <a:pPr lvl="1"/>
            <a:r>
              <a:rPr lang="en-US" altLang="zh-CN" dirty="0"/>
              <a:t> (structured) programming, </a:t>
            </a:r>
          </a:p>
          <a:p>
            <a:pPr lvl="1"/>
            <a:r>
              <a:rPr lang="en-US" altLang="zh-CN" dirty="0"/>
              <a:t>input/output, </a:t>
            </a:r>
          </a:p>
          <a:p>
            <a:pPr lvl="1"/>
            <a:r>
              <a:rPr lang="en-US" altLang="zh-CN" i="1" dirty="0"/>
              <a:t>relationship to hardware</a:t>
            </a:r>
          </a:p>
          <a:p>
            <a:r>
              <a:rPr lang="en-US" altLang="zh-CN" strike="sngStrike" dirty="0"/>
              <a:t>Part 3: Software: C programming(Chapter11-19), selected</a:t>
            </a:r>
          </a:p>
          <a:p>
            <a:pPr lvl="1"/>
            <a:r>
              <a:rPr lang="en-US" altLang="zh-CN" strike="sngStrike" dirty="0"/>
              <a:t>Syntax, operators, control structures, functions, </a:t>
            </a:r>
            <a:r>
              <a:rPr lang="en-US" altLang="zh-CN" i="1" strike="sngStrike" dirty="0"/>
              <a:t>pointers</a:t>
            </a:r>
            <a:r>
              <a:rPr lang="en-US" altLang="zh-CN" strike="sngStrike" dirty="0"/>
              <a:t>, recursion, data structures, </a:t>
            </a:r>
            <a:r>
              <a:rPr lang="en-US" altLang="zh-CN" i="1" strike="sngStrike" dirty="0"/>
              <a:t>relationship to assembly language</a:t>
            </a:r>
          </a:p>
          <a:p>
            <a:pPr lvl="1"/>
            <a:r>
              <a:rPr lang="en-US" altLang="zh-CN" strike="sngStrike" dirty="0"/>
              <a:t>Assume already familiar with programming (C)</a:t>
            </a:r>
            <a:endParaRPr lang="zh-CN" altLang="en-US" strike="sngStrike" dirty="0"/>
          </a:p>
        </p:txBody>
      </p:sp>
      <p:sp>
        <p:nvSpPr>
          <p:cNvPr id="10" name="日期占位符 3"/>
          <p:cNvSpPr>
            <a:spLocks noGrp="1"/>
          </p:cNvSpPr>
          <p:nvPr>
            <p:ph type="dt" sz="half" idx="10"/>
          </p:nvPr>
        </p:nvSpPr>
        <p:spPr>
          <a:xfrm>
            <a:off x="179512" y="6537325"/>
            <a:ext cx="2286000" cy="244475"/>
          </a:xfrm>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FAF88401-22E9-4153-B0F5-3C3505E5B3D2}" type="datetime1">
              <a:rPr kumimoji="0" lang="zh-CN" altLang="en-US" sz="1400" b="0" i="0" u="none" strike="noStrike" kern="1200" cap="none" spc="0" normalizeH="0" baseline="0" noProof="0" smtClean="0">
                <a:ln>
                  <a:noFill/>
                </a:ln>
                <a:solidFill>
                  <a:srgbClr val="000000"/>
                </a:solidFill>
                <a:effectLst/>
                <a:uLnTx/>
                <a:uFillTx/>
                <a:latin typeface="Arial" panose="020B0604020202020204" pitchFamily="34" charset="0"/>
                <a:ea typeface="宋体" pitchFamily="2" charset="-122"/>
                <a:cs typeface="+mn-cs"/>
              </a:rPr>
              <a:t>2023/9/7</a:t>
            </a:fld>
            <a:endParaRPr kumimoji="0" lang="en-US" sz="1400" b="0" i="0" u="none" strike="noStrike" kern="1200" cap="none" spc="0" normalizeH="0" baseline="0" noProof="0">
              <a:ln>
                <a:noFill/>
              </a:ln>
              <a:solidFill>
                <a:srgbClr val="000000"/>
              </a:solidFill>
              <a:effectLst/>
              <a:uLnTx/>
              <a:uFillTx/>
              <a:latin typeface="Arial" panose="020B0604020202020204" pitchFamily="34" charset="0"/>
              <a:ea typeface="宋体" pitchFamily="2" charset="-122"/>
              <a:cs typeface="+mn-cs"/>
            </a:endParaRPr>
          </a:p>
        </p:txBody>
      </p:sp>
      <p:sp>
        <p:nvSpPr>
          <p:cNvPr id="11" name="灯片编号占位符 5"/>
          <p:cNvSpPr>
            <a:spLocks noGrp="1"/>
          </p:cNvSpPr>
          <p:nvPr>
            <p:ph type="sldNum" sz="quarter" idx="12"/>
          </p:nvPr>
        </p:nvSpPr>
        <p:spPr>
          <a:xfrm>
            <a:off x="6293296" y="6537325"/>
            <a:ext cx="2743200" cy="244475"/>
          </a:xfrm>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283AA37B-31F2-46EE-90A4-68D9AA6A4383}" type="slidenum">
              <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宋体" pitchFamily="2" charset="-122"/>
                <a:cs typeface="+mn-cs"/>
              </a:rPr>
              <a:t>5</a:t>
            </a:fld>
            <a:endParaRPr kumimoji="0" lang="en-US" altLang="zh-CN" sz="1400" b="0" i="0" u="none" strike="noStrike" kern="1200" cap="none" spc="0" normalizeH="0" baseline="0" noProof="0">
              <a:ln>
                <a:noFill/>
              </a:ln>
              <a:solidFill>
                <a:srgbClr val="000000"/>
              </a:solidFill>
              <a:effectLst/>
              <a:uLnTx/>
              <a:uFillTx/>
              <a:latin typeface="Arial" panose="020B0604020202020204" pitchFamily="34" charset="0"/>
              <a:ea typeface="宋体" pitchFamily="2" charset="-122"/>
              <a:cs typeface="+mn-c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9" name="Rectangle 2"/>
          <p:cNvSpPr>
            <a:spLocks noGrp="1" noChangeArrowheads="1"/>
          </p:cNvSpPr>
          <p:nvPr>
            <p:ph type="title"/>
          </p:nvPr>
        </p:nvSpPr>
        <p:spPr/>
        <p:txBody>
          <a:bodyPr/>
          <a:lstStyle/>
          <a:p>
            <a:r>
              <a:rPr lang="en-US" altLang="zh-CN" dirty="0"/>
              <a:t>This Course Focus on </a:t>
            </a:r>
            <a:endParaRPr lang="zh-CN" altLang="en-US" dirty="0">
              <a:ea typeface="宋体" pitchFamily="2" charset="-122"/>
            </a:endParaRPr>
          </a:p>
        </p:txBody>
      </p:sp>
      <p:sp>
        <p:nvSpPr>
          <p:cNvPr id="105480" name="Rectangle 3"/>
          <p:cNvSpPr>
            <a:spLocks noGrp="1" noChangeArrowheads="1"/>
          </p:cNvSpPr>
          <p:nvPr>
            <p:ph type="body" idx="1"/>
          </p:nvPr>
        </p:nvSpPr>
        <p:spPr>
          <a:xfrm>
            <a:off x="179388" y="981075"/>
            <a:ext cx="8839200" cy="5256213"/>
          </a:xfrm>
        </p:spPr>
        <p:txBody>
          <a:bodyPr/>
          <a:lstStyle/>
          <a:p>
            <a:pPr>
              <a:lnSpc>
                <a:spcPct val="90000"/>
              </a:lnSpc>
            </a:pPr>
            <a:r>
              <a:rPr lang="en-US" altLang="zh-CN" sz="2000" dirty="0" err="1">
                <a:ea typeface="宋体" pitchFamily="2" charset="-122"/>
              </a:rPr>
              <a:t>Chapt</a:t>
            </a:r>
            <a:r>
              <a:rPr lang="en-US" altLang="zh-CN" sz="2000" dirty="0">
                <a:ea typeface="宋体" pitchFamily="2" charset="-122"/>
              </a:rPr>
              <a:t> 2 </a:t>
            </a:r>
            <a:r>
              <a:rPr lang="en-US" altLang="zh-CN" sz="2000" dirty="0"/>
              <a:t>Bits, Data Types, and Operations</a:t>
            </a:r>
            <a:endParaRPr lang="en-US" altLang="zh-CN" sz="2000" dirty="0">
              <a:ea typeface="宋体" pitchFamily="2" charset="-122"/>
            </a:endParaRPr>
          </a:p>
          <a:p>
            <a:pPr lvl="1">
              <a:lnSpc>
                <a:spcPct val="90000"/>
              </a:lnSpc>
            </a:pPr>
            <a:r>
              <a:rPr lang="en-US" altLang="zh-CN" sz="1800" dirty="0"/>
              <a:t>How do we </a:t>
            </a:r>
            <a:r>
              <a:rPr lang="en-US" altLang="zh-CN" sz="1800" dirty="0">
                <a:solidFill>
                  <a:srgbClr val="0070C0"/>
                </a:solidFill>
              </a:rPr>
              <a:t>represent</a:t>
            </a:r>
            <a:r>
              <a:rPr lang="en-US" altLang="zh-CN" sz="1800" dirty="0"/>
              <a:t> information using electrical signals?</a:t>
            </a:r>
          </a:p>
          <a:p>
            <a:pPr>
              <a:lnSpc>
                <a:spcPct val="90000"/>
              </a:lnSpc>
            </a:pPr>
            <a:r>
              <a:rPr lang="en-US" altLang="zh-CN" sz="2000" dirty="0" err="1">
                <a:ea typeface="宋体" pitchFamily="2" charset="-122"/>
              </a:rPr>
              <a:t>Chapt</a:t>
            </a:r>
            <a:r>
              <a:rPr lang="en-US" altLang="zh-CN" sz="2000" dirty="0">
                <a:ea typeface="宋体" pitchFamily="2" charset="-122"/>
              </a:rPr>
              <a:t> 3 </a:t>
            </a:r>
            <a:r>
              <a:rPr lang="en-US" altLang="zh-CN" sz="2000" dirty="0"/>
              <a:t>Digital Logic Structures</a:t>
            </a:r>
            <a:endParaRPr lang="en-US" altLang="zh-CN" sz="2000" dirty="0">
              <a:ea typeface="宋体" pitchFamily="2" charset="-122"/>
            </a:endParaRPr>
          </a:p>
          <a:p>
            <a:pPr lvl="1">
              <a:lnSpc>
                <a:spcPct val="90000"/>
              </a:lnSpc>
            </a:pPr>
            <a:r>
              <a:rPr lang="en-US" altLang="zh-CN" sz="1800" dirty="0"/>
              <a:t>How do we build circuits to </a:t>
            </a:r>
            <a:r>
              <a:rPr lang="en-US" altLang="zh-CN" sz="1800" dirty="0">
                <a:solidFill>
                  <a:srgbClr val="0070C0"/>
                </a:solidFill>
              </a:rPr>
              <a:t>process information</a:t>
            </a:r>
            <a:r>
              <a:rPr lang="en-US" altLang="zh-CN" sz="1800" dirty="0"/>
              <a:t>?</a:t>
            </a:r>
          </a:p>
          <a:p>
            <a:pPr>
              <a:lnSpc>
                <a:spcPct val="90000"/>
              </a:lnSpc>
            </a:pPr>
            <a:r>
              <a:rPr lang="en-US" altLang="zh-CN" sz="2000" dirty="0" err="1">
                <a:ea typeface="宋体" pitchFamily="2" charset="-122"/>
              </a:rPr>
              <a:t>Chapt</a:t>
            </a:r>
            <a:r>
              <a:rPr lang="en-US" altLang="zh-CN" sz="2000" dirty="0">
                <a:ea typeface="宋体" pitchFamily="2" charset="-122"/>
              </a:rPr>
              <a:t> 4, 5,6 Computer Machine Model, Processor and Instruction Set</a:t>
            </a:r>
          </a:p>
          <a:p>
            <a:pPr lvl="1">
              <a:lnSpc>
                <a:spcPct val="90000"/>
              </a:lnSpc>
            </a:pPr>
            <a:r>
              <a:rPr lang="en-US" altLang="zh-CN" sz="1800" dirty="0"/>
              <a:t>How do we build a </a:t>
            </a:r>
            <a:r>
              <a:rPr lang="en-US" altLang="zh-CN" sz="1800" dirty="0">
                <a:solidFill>
                  <a:srgbClr val="0070C0"/>
                </a:solidFill>
              </a:rPr>
              <a:t>processor</a:t>
            </a:r>
            <a:r>
              <a:rPr lang="en-US" altLang="zh-CN" sz="1800" dirty="0"/>
              <a:t> out of logic elements?</a:t>
            </a:r>
          </a:p>
          <a:p>
            <a:pPr lvl="1">
              <a:lnSpc>
                <a:spcPct val="90000"/>
              </a:lnSpc>
            </a:pPr>
            <a:r>
              <a:rPr lang="en-US" altLang="zh-CN" sz="1800" dirty="0"/>
              <a:t>What </a:t>
            </a:r>
            <a:r>
              <a:rPr lang="en-US" altLang="zh-CN" sz="1800" dirty="0">
                <a:solidFill>
                  <a:srgbClr val="0070C0"/>
                </a:solidFill>
              </a:rPr>
              <a:t>operations</a:t>
            </a:r>
            <a:r>
              <a:rPr lang="en-US" altLang="zh-CN" sz="1800" dirty="0"/>
              <a:t> (instructions) will we </a:t>
            </a:r>
            <a:r>
              <a:rPr lang="en-US" altLang="zh-CN" sz="1800" dirty="0">
                <a:solidFill>
                  <a:srgbClr val="0070C0"/>
                </a:solidFill>
              </a:rPr>
              <a:t>implement</a:t>
            </a:r>
            <a:r>
              <a:rPr lang="en-US" altLang="zh-CN" sz="1800" dirty="0"/>
              <a:t>?</a:t>
            </a:r>
          </a:p>
          <a:p>
            <a:pPr>
              <a:lnSpc>
                <a:spcPct val="90000"/>
              </a:lnSpc>
            </a:pPr>
            <a:r>
              <a:rPr lang="en-US" altLang="zh-CN" sz="2000" dirty="0" err="1">
                <a:ea typeface="宋体" pitchFamily="2" charset="-122"/>
              </a:rPr>
              <a:t>Chapt</a:t>
            </a:r>
            <a:r>
              <a:rPr lang="en-US" altLang="zh-CN" sz="2000" dirty="0">
                <a:ea typeface="宋体" pitchFamily="2" charset="-122"/>
              </a:rPr>
              <a:t> 7 Assembly Language Programming</a:t>
            </a:r>
          </a:p>
          <a:p>
            <a:pPr lvl="1">
              <a:lnSpc>
                <a:spcPct val="90000"/>
              </a:lnSpc>
            </a:pPr>
            <a:r>
              <a:rPr lang="en-US" altLang="zh-CN" sz="1800" dirty="0"/>
              <a:t>How do we use processor instructions to implement </a:t>
            </a:r>
            <a:r>
              <a:rPr lang="en-US" altLang="zh-CN" sz="1800" dirty="0">
                <a:solidFill>
                  <a:srgbClr val="0070C0"/>
                </a:solidFill>
              </a:rPr>
              <a:t>algorithms</a:t>
            </a:r>
            <a:r>
              <a:rPr lang="en-US" altLang="zh-CN" sz="1800" dirty="0"/>
              <a:t>?</a:t>
            </a:r>
          </a:p>
          <a:p>
            <a:pPr lvl="1">
              <a:lnSpc>
                <a:spcPct val="90000"/>
              </a:lnSpc>
            </a:pPr>
            <a:r>
              <a:rPr lang="en-US" altLang="zh-CN" sz="1800" dirty="0"/>
              <a:t>How do we write modular, reusable code?  (subroutines)</a:t>
            </a:r>
          </a:p>
          <a:p>
            <a:pPr>
              <a:lnSpc>
                <a:spcPct val="90000"/>
              </a:lnSpc>
            </a:pPr>
            <a:r>
              <a:rPr lang="en-US" altLang="zh-CN" sz="2000" dirty="0" err="1">
                <a:ea typeface="宋体" pitchFamily="2" charset="-122"/>
              </a:rPr>
              <a:t>Chapt</a:t>
            </a:r>
            <a:r>
              <a:rPr lang="en-US" altLang="zh-CN" sz="2000" dirty="0">
                <a:ea typeface="宋体" pitchFamily="2" charset="-122"/>
              </a:rPr>
              <a:t> 8 </a:t>
            </a:r>
            <a:r>
              <a:rPr lang="en-US" altLang="zh-CN" sz="2000" dirty="0"/>
              <a:t>Data Structures</a:t>
            </a:r>
            <a:endParaRPr lang="en-US" altLang="zh-CN" sz="2000" dirty="0">
              <a:ea typeface="宋体" pitchFamily="2" charset="-122"/>
            </a:endParaRPr>
          </a:p>
          <a:p>
            <a:pPr>
              <a:lnSpc>
                <a:spcPct val="90000"/>
              </a:lnSpc>
            </a:pPr>
            <a:r>
              <a:rPr lang="en-US" altLang="zh-CN" sz="2000" dirty="0" err="1">
                <a:ea typeface="宋体" pitchFamily="2" charset="-122"/>
              </a:rPr>
              <a:t>Chapt</a:t>
            </a:r>
            <a:r>
              <a:rPr lang="en-US" altLang="zh-CN" sz="2000" dirty="0">
                <a:ea typeface="宋体" pitchFamily="2" charset="-122"/>
              </a:rPr>
              <a:t> 9 I/O, Traps, and Interrupts</a:t>
            </a:r>
          </a:p>
          <a:p>
            <a:pPr lvl="1">
              <a:lnSpc>
                <a:spcPct val="90000"/>
              </a:lnSpc>
            </a:pPr>
            <a:r>
              <a:rPr lang="en-US" altLang="zh-CN" sz="1800" dirty="0"/>
              <a:t>How does a processor communicate with outside world?</a:t>
            </a:r>
          </a:p>
          <a:p>
            <a:pPr>
              <a:lnSpc>
                <a:spcPct val="90000"/>
              </a:lnSpc>
            </a:pPr>
            <a:r>
              <a:rPr lang="en-US" altLang="zh-CN" sz="2000" dirty="0" err="1"/>
              <a:t>Chapt</a:t>
            </a:r>
            <a:r>
              <a:rPr lang="en-US" altLang="zh-CN" sz="2000" dirty="0"/>
              <a:t> 11, C Implementation related to hardware</a:t>
            </a:r>
          </a:p>
        </p:txBody>
      </p:sp>
      <p:sp>
        <p:nvSpPr>
          <p:cNvPr id="10" name="日期占位符 3"/>
          <p:cNvSpPr>
            <a:spLocks noGrp="1"/>
          </p:cNvSpPr>
          <p:nvPr>
            <p:ph type="dt" sz="half" idx="10"/>
          </p:nvPr>
        </p:nvSpPr>
        <p:spPr>
          <a:xfrm>
            <a:off x="179512" y="6537325"/>
            <a:ext cx="2286000" cy="244475"/>
          </a:xfrm>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FAF88401-22E9-4153-B0F5-3C3505E5B3D2}" type="datetime1">
              <a:rPr kumimoji="0" lang="zh-CN" altLang="en-US" sz="1400" b="0" i="0" u="none" strike="noStrike" kern="1200" cap="none" spc="0" normalizeH="0" baseline="0" noProof="0" smtClean="0">
                <a:ln>
                  <a:noFill/>
                </a:ln>
                <a:solidFill>
                  <a:srgbClr val="000000"/>
                </a:solidFill>
                <a:effectLst/>
                <a:uLnTx/>
                <a:uFillTx/>
                <a:latin typeface="Arial" panose="020B0604020202020204" pitchFamily="34" charset="0"/>
                <a:ea typeface="宋体" pitchFamily="2" charset="-122"/>
                <a:cs typeface="+mn-cs"/>
              </a:rPr>
              <a:t>2023/9/7</a:t>
            </a:fld>
            <a:endParaRPr kumimoji="0" lang="en-US" sz="1400" b="0" i="0" u="none" strike="noStrike" kern="1200" cap="none" spc="0" normalizeH="0" baseline="0" noProof="0">
              <a:ln>
                <a:noFill/>
              </a:ln>
              <a:solidFill>
                <a:srgbClr val="000000"/>
              </a:solidFill>
              <a:effectLst/>
              <a:uLnTx/>
              <a:uFillTx/>
              <a:latin typeface="Arial" panose="020B0604020202020204" pitchFamily="34" charset="0"/>
              <a:ea typeface="宋体" pitchFamily="2" charset="-122"/>
              <a:cs typeface="+mn-cs"/>
            </a:endParaRPr>
          </a:p>
        </p:txBody>
      </p:sp>
      <p:sp>
        <p:nvSpPr>
          <p:cNvPr id="11" name="灯片编号占位符 5"/>
          <p:cNvSpPr>
            <a:spLocks noGrp="1"/>
          </p:cNvSpPr>
          <p:nvPr>
            <p:ph type="sldNum" sz="quarter" idx="12"/>
          </p:nvPr>
        </p:nvSpPr>
        <p:spPr>
          <a:xfrm>
            <a:off x="6293296" y="6537325"/>
            <a:ext cx="2743200" cy="244475"/>
          </a:xfrm>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283AA37B-31F2-46EE-90A4-68D9AA6A4383}" type="slidenum">
              <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宋体" pitchFamily="2" charset="-122"/>
                <a:cs typeface="+mn-cs"/>
              </a:rPr>
              <a:t>6</a:t>
            </a:fld>
            <a:endParaRPr kumimoji="0" lang="en-US" altLang="zh-CN" sz="1400" b="0" i="0" u="none" strike="noStrike" kern="1200" cap="none" spc="0" normalizeH="0" baseline="0" noProof="0">
              <a:ln>
                <a:noFill/>
              </a:ln>
              <a:solidFill>
                <a:srgbClr val="000000"/>
              </a:solidFill>
              <a:effectLst/>
              <a:uLnTx/>
              <a:uFillTx/>
              <a:latin typeface="Arial" panose="020B0604020202020204" pitchFamily="34" charset="0"/>
              <a:ea typeface="宋体" pitchFamily="2" charset="-122"/>
              <a:cs typeface="+mn-c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608" name="Rectangle 21"/>
          <p:cNvSpPr>
            <a:spLocks noChangeArrowheads="1"/>
          </p:cNvSpPr>
          <p:nvPr/>
        </p:nvSpPr>
        <p:spPr bwMode="auto">
          <a:xfrm>
            <a:off x="179388" y="71438"/>
            <a:ext cx="8839200" cy="765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Font typeface="Wingdings" panose="05000000000000000000" pitchFamily="2" charset="2"/>
              <a:buChar char="n"/>
              <a:defRPr sz="2400" b="1">
                <a:solidFill>
                  <a:schemeClr val="tx1"/>
                </a:solidFill>
                <a:latin typeface="Arial" panose="020B0604020202020204" pitchFamily="34" charset="0"/>
                <a:ea typeface="黑体" pitchFamily="2" charset="-122"/>
              </a:defRPr>
            </a:lvl1pPr>
            <a:lvl2pPr marL="742950" indent="-285750">
              <a:spcBef>
                <a:spcPct val="20000"/>
              </a:spcBef>
              <a:buFont typeface="Wingdings" panose="05000000000000000000" pitchFamily="2" charset="2"/>
              <a:buChar char="l"/>
              <a:defRPr sz="2000" b="1">
                <a:solidFill>
                  <a:schemeClr val="tx1"/>
                </a:solidFill>
                <a:latin typeface="Arial" panose="020B0604020202020204" pitchFamily="34" charset="0"/>
                <a:ea typeface="楷体_GB2312" pitchFamily="49" charset="-122"/>
              </a:defRPr>
            </a:lvl2pPr>
            <a:lvl3pPr marL="1143000" indent="-228600">
              <a:spcBef>
                <a:spcPct val="20000"/>
              </a:spcBef>
              <a:buFont typeface="Gungsuh" panose="02030600000101010101" pitchFamily="18" charset="-127"/>
              <a:buChar char="-"/>
              <a:defRPr sz="2400" b="1">
                <a:solidFill>
                  <a:schemeClr val="tx1"/>
                </a:solidFill>
                <a:latin typeface="Arial" panose="020B0604020202020204" pitchFamily="34" charset="0"/>
                <a:ea typeface="宋体" pitchFamily="2" charset="-122"/>
              </a:defRPr>
            </a:lvl3pPr>
            <a:lvl4pPr marL="1600200" indent="-228600">
              <a:spcBef>
                <a:spcPct val="20000"/>
              </a:spcBef>
              <a:buChar char="•"/>
              <a:defRPr sz="1600">
                <a:solidFill>
                  <a:schemeClr val="tx1"/>
                </a:solidFill>
                <a:latin typeface="Arial" panose="020B0604020202020204" pitchFamily="34" charset="0"/>
                <a:ea typeface="黑体" pitchFamily="2" charset="-122"/>
              </a:defRPr>
            </a:lvl4pPr>
            <a:lvl5pPr marL="2057400" indent="-228600">
              <a:spcBef>
                <a:spcPct val="20000"/>
              </a:spcBef>
              <a:buChar char="»"/>
              <a:defRPr sz="2000">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800" b="1" i="0" u="none" strike="noStrike" kern="1200" cap="none" spc="0" normalizeH="0" baseline="0" noProof="0" dirty="0">
                <a:ln>
                  <a:noFill/>
                </a:ln>
                <a:solidFill>
                  <a:srgbClr val="6A6AB5"/>
                </a:solidFill>
                <a:effectLst/>
                <a:uLnTx/>
                <a:uFillTx/>
                <a:latin typeface="Arial" panose="020B0604020202020204" pitchFamily="34" charset="0"/>
                <a:ea typeface="黑体" pitchFamily="2" charset="-122"/>
                <a:cs typeface="+mn-cs"/>
              </a:rPr>
              <a:t>Abstraction</a:t>
            </a:r>
            <a:r>
              <a:rPr kumimoji="0" lang="en-US" altLang="zh-CN" sz="2800" b="1" i="0" u="none" strike="noStrike" kern="1200" cap="none" spc="0" normalizeH="0" baseline="0" noProof="0" dirty="0">
                <a:ln>
                  <a:noFill/>
                </a:ln>
                <a:solidFill>
                  <a:srgbClr val="333399"/>
                </a:solidFill>
                <a:effectLst/>
                <a:uLnTx/>
                <a:uFillTx/>
                <a:latin typeface="Arial" panose="020B0604020202020204" pitchFamily="34" charset="0"/>
                <a:ea typeface="黑体" pitchFamily="2" charset="-122"/>
                <a:cs typeface="+mn-cs"/>
              </a:rPr>
              <a:t> Layers in Modern Systems</a:t>
            </a:r>
            <a:endParaRPr kumimoji="0" lang="zh-CN" altLang="en-US" sz="2800" b="1" i="0" u="none" strike="noStrike" kern="1200" cap="none" spc="0" normalizeH="0" baseline="0" noProof="0" dirty="0">
              <a:ln>
                <a:noFill/>
              </a:ln>
              <a:solidFill>
                <a:srgbClr val="333399"/>
              </a:solidFill>
              <a:effectLst/>
              <a:uLnTx/>
              <a:uFillTx/>
              <a:latin typeface="Arial" panose="020B0604020202020204" pitchFamily="34" charset="0"/>
              <a:ea typeface="黑体" pitchFamily="2" charset="-122"/>
              <a:cs typeface="+mn-cs"/>
            </a:endParaRPr>
          </a:p>
        </p:txBody>
      </p:sp>
      <p:sp>
        <p:nvSpPr>
          <p:cNvPr id="27" name="日期占位符 3"/>
          <p:cNvSpPr>
            <a:spLocks noGrp="1"/>
          </p:cNvSpPr>
          <p:nvPr>
            <p:ph type="dt" sz="half" idx="10"/>
          </p:nvPr>
        </p:nvSpPr>
        <p:spPr>
          <a:xfrm>
            <a:off x="179512" y="6537325"/>
            <a:ext cx="2286000" cy="244475"/>
          </a:xfrm>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FAF88401-22E9-4153-B0F5-3C3505E5B3D2}" type="datetime1">
              <a:rPr kumimoji="0" lang="zh-CN" altLang="en-US" sz="1400" b="0" i="0" u="none" strike="noStrike" kern="1200" cap="none" spc="0" normalizeH="0" baseline="0" noProof="0" smtClean="0">
                <a:ln>
                  <a:noFill/>
                </a:ln>
                <a:solidFill>
                  <a:srgbClr val="000000"/>
                </a:solidFill>
                <a:effectLst/>
                <a:uLnTx/>
                <a:uFillTx/>
                <a:latin typeface="Arial" panose="020B0604020202020204" pitchFamily="34" charset="0"/>
                <a:ea typeface="宋体" pitchFamily="2" charset="-122"/>
                <a:cs typeface="+mn-cs"/>
              </a:rPr>
              <a:t>2023/9/7</a:t>
            </a:fld>
            <a:endParaRPr kumimoji="0" lang="en-US" sz="1400" b="0" i="0" u="none" strike="noStrike" kern="1200" cap="none" spc="0" normalizeH="0" baseline="0" noProof="0">
              <a:ln>
                <a:noFill/>
              </a:ln>
              <a:solidFill>
                <a:srgbClr val="000000"/>
              </a:solidFill>
              <a:effectLst/>
              <a:uLnTx/>
              <a:uFillTx/>
              <a:latin typeface="Arial" panose="020B0604020202020204" pitchFamily="34" charset="0"/>
              <a:ea typeface="宋体" pitchFamily="2" charset="-122"/>
              <a:cs typeface="+mn-cs"/>
            </a:endParaRPr>
          </a:p>
        </p:txBody>
      </p:sp>
      <p:sp>
        <p:nvSpPr>
          <p:cNvPr id="28" name="灯片编号占位符 5"/>
          <p:cNvSpPr>
            <a:spLocks noGrp="1"/>
          </p:cNvSpPr>
          <p:nvPr>
            <p:ph type="sldNum" sz="quarter" idx="12"/>
          </p:nvPr>
        </p:nvSpPr>
        <p:spPr>
          <a:xfrm>
            <a:off x="6293296" y="6537325"/>
            <a:ext cx="2743200" cy="244475"/>
          </a:xfrm>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283AA37B-31F2-46EE-90A4-68D9AA6A4383}" type="slidenum">
              <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宋体" pitchFamily="2" charset="-122"/>
                <a:cs typeface="+mn-cs"/>
              </a:rPr>
              <a:t>7</a:t>
            </a:fld>
            <a:endParaRPr kumimoji="0" lang="en-US" altLang="zh-CN" sz="1400" b="0" i="0" u="none" strike="noStrike" kern="1200" cap="none" spc="0" normalizeH="0" baseline="0" noProof="0">
              <a:ln>
                <a:noFill/>
              </a:ln>
              <a:solidFill>
                <a:srgbClr val="000000"/>
              </a:solidFill>
              <a:effectLst/>
              <a:uLnTx/>
              <a:uFillTx/>
              <a:latin typeface="Arial" panose="020B0604020202020204" pitchFamily="34" charset="0"/>
              <a:ea typeface="宋体" pitchFamily="2" charset="-122"/>
              <a:cs typeface="+mn-cs"/>
            </a:endParaRPr>
          </a:p>
        </p:txBody>
      </p:sp>
      <p:grpSp>
        <p:nvGrpSpPr>
          <p:cNvPr id="15" name="组合 14"/>
          <p:cNvGrpSpPr/>
          <p:nvPr/>
        </p:nvGrpSpPr>
        <p:grpSpPr>
          <a:xfrm>
            <a:off x="2555776" y="1412776"/>
            <a:ext cx="4156661" cy="4248472"/>
            <a:chOff x="516038" y="1797968"/>
            <a:chExt cx="4722812" cy="4248472"/>
          </a:xfrm>
        </p:grpSpPr>
        <p:sp>
          <p:nvSpPr>
            <p:cNvPr id="16" name="AutoShape 3"/>
            <p:cNvSpPr>
              <a:spLocks noChangeArrowheads="1"/>
            </p:cNvSpPr>
            <p:nvPr/>
          </p:nvSpPr>
          <p:spPr bwMode="auto">
            <a:xfrm>
              <a:off x="516039" y="2257078"/>
              <a:ext cx="4722811" cy="403225"/>
            </a:xfrm>
            <a:prstGeom prst="roundRect">
              <a:avLst>
                <a:gd name="adj" fmla="val 16667"/>
              </a:avLst>
            </a:prstGeom>
            <a:solidFill>
              <a:srgbClr val="C3D69B"/>
            </a:solidFill>
            <a:ln w="38100">
              <a:solidFill>
                <a:sysClr val="windowText" lastClr="000000"/>
              </a:solidFill>
              <a:round/>
            </a:ln>
          </p:spPr>
          <p:txBody>
            <a:bodyPr wrap="none" lIns="91429" tIns="45714" rIns="91429" bIns="45714" anchor="ctr"/>
            <a:lstStyle>
              <a:lvl1pPr defTabSz="821055">
                <a:spcBef>
                  <a:spcPct val="20000"/>
                </a:spcBef>
                <a:buFont typeface="Wingdings" panose="05000000000000000000" pitchFamily="2" charset="2"/>
                <a:buChar char="n"/>
                <a:defRPr sz="2400" b="1">
                  <a:solidFill>
                    <a:schemeClr val="tx1"/>
                  </a:solidFill>
                  <a:latin typeface="Arial" panose="020B0604020202020204" pitchFamily="34" charset="0"/>
                  <a:ea typeface="黑体" pitchFamily="2" charset="-122"/>
                </a:defRPr>
              </a:lvl1pPr>
              <a:lvl2pPr marL="742950" indent="-285750" defTabSz="821055">
                <a:spcBef>
                  <a:spcPct val="20000"/>
                </a:spcBef>
                <a:buFont typeface="Wingdings" panose="05000000000000000000" pitchFamily="2" charset="2"/>
                <a:buChar char="l"/>
                <a:defRPr sz="2000" b="1">
                  <a:solidFill>
                    <a:schemeClr val="tx1"/>
                  </a:solidFill>
                  <a:latin typeface="Arial" panose="020B0604020202020204" pitchFamily="34" charset="0"/>
                  <a:ea typeface="楷体_GB2312" pitchFamily="49" charset="-122"/>
                </a:defRPr>
              </a:lvl2pPr>
              <a:lvl3pPr marL="1143000" indent="-228600" defTabSz="821055">
                <a:spcBef>
                  <a:spcPct val="20000"/>
                </a:spcBef>
                <a:buFont typeface="Gungsuh" panose="02030600000101010101" pitchFamily="18" charset="-127"/>
                <a:buChar char="-"/>
                <a:defRPr sz="2400" b="1">
                  <a:solidFill>
                    <a:schemeClr val="tx1"/>
                  </a:solidFill>
                  <a:latin typeface="Arial" panose="020B0604020202020204" pitchFamily="34" charset="0"/>
                  <a:ea typeface="宋体" pitchFamily="2" charset="-122"/>
                </a:defRPr>
              </a:lvl3pPr>
              <a:lvl4pPr marL="1600200" indent="-228600" defTabSz="821055">
                <a:spcBef>
                  <a:spcPct val="20000"/>
                </a:spcBef>
                <a:buChar char="•"/>
                <a:defRPr sz="1600">
                  <a:solidFill>
                    <a:schemeClr val="tx1"/>
                  </a:solidFill>
                  <a:latin typeface="Arial" panose="020B0604020202020204" pitchFamily="34" charset="0"/>
                  <a:ea typeface="黑体" pitchFamily="2" charset="-122"/>
                </a:defRPr>
              </a:lvl4pPr>
              <a:lvl5pPr marL="2057400" indent="-228600" defTabSz="821055">
                <a:spcBef>
                  <a:spcPct val="20000"/>
                </a:spcBef>
                <a:buChar char="»"/>
                <a:defRPr sz="2000">
                  <a:solidFill>
                    <a:schemeClr val="tx1"/>
                  </a:solidFill>
                  <a:latin typeface="Arial" panose="020B0604020202020204" pitchFamily="34" charset="0"/>
                  <a:ea typeface="宋体" pitchFamily="2" charset="-122"/>
                </a:defRPr>
              </a:lvl5pPr>
              <a:lvl6pPr marL="2514600" indent="-228600" defTabSz="821055"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defTabSz="821055"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defTabSz="821055"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defTabSz="821055"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marL="0" marR="0" lvl="0" indent="0" algn="ctr" defTabSz="821055" rtl="0" eaLnBrk="1" fontAlgn="auto" latinLnBrk="0" hangingPunct="1">
                <a:lnSpc>
                  <a:spcPct val="100000"/>
                </a:lnSpc>
                <a:spcBef>
                  <a:spcPct val="0"/>
                </a:spcBef>
                <a:spcAft>
                  <a:spcPts val="0"/>
                </a:spcAft>
                <a:buClrTx/>
                <a:buSzTx/>
                <a:buFontTx/>
                <a:buNone/>
                <a:defRPr/>
              </a:pPr>
              <a:r>
                <a:rPr kumimoji="0" lang="en-US" altLang="zh-CN" sz="2000" b="0" i="0" u="none" strike="noStrike" kern="0" cap="none" spc="0" normalizeH="0" baseline="0" noProof="0" dirty="0">
                  <a:ln>
                    <a:noFill/>
                  </a:ln>
                  <a:solidFill>
                    <a:prstClr val="black"/>
                  </a:solidFill>
                  <a:effectLst/>
                  <a:uLnTx/>
                  <a:uFillTx/>
                  <a:latin typeface="Calibri" panose="020F0502020204030204" pitchFamily="34" charset="0"/>
                  <a:ea typeface="宋体" pitchFamily="2" charset="-122"/>
                  <a:cs typeface="+mn-cs"/>
                </a:rPr>
                <a:t>Algorithm and Data Structure</a:t>
              </a:r>
              <a:endParaRPr kumimoji="0" lang="zh-CN" altLang="en-US" sz="2000" b="0" i="0" u="none" strike="noStrike" kern="0" cap="none" spc="0" normalizeH="0" baseline="0" noProof="0" dirty="0">
                <a:ln>
                  <a:noFill/>
                </a:ln>
                <a:solidFill>
                  <a:prstClr val="black"/>
                </a:solidFill>
                <a:effectLst/>
                <a:uLnTx/>
                <a:uFillTx/>
                <a:latin typeface="Calibri" panose="020F0502020204030204" pitchFamily="34" charset="0"/>
                <a:ea typeface="宋体" pitchFamily="2" charset="-122"/>
                <a:cs typeface="+mn-cs"/>
              </a:endParaRPr>
            </a:p>
          </p:txBody>
        </p:sp>
        <p:sp>
          <p:nvSpPr>
            <p:cNvPr id="17" name="AutoShape 4"/>
            <p:cNvSpPr>
              <a:spLocks noChangeArrowheads="1"/>
            </p:cNvSpPr>
            <p:nvPr/>
          </p:nvSpPr>
          <p:spPr bwMode="auto">
            <a:xfrm>
              <a:off x="516039" y="4341465"/>
              <a:ext cx="4722811" cy="392113"/>
            </a:xfrm>
            <a:prstGeom prst="roundRect">
              <a:avLst>
                <a:gd name="adj" fmla="val 16667"/>
              </a:avLst>
            </a:prstGeom>
            <a:solidFill>
              <a:srgbClr val="99CCFF"/>
            </a:solidFill>
            <a:ln w="38100">
              <a:solidFill>
                <a:sysClr val="windowText" lastClr="000000"/>
              </a:solidFill>
              <a:round/>
            </a:ln>
          </p:spPr>
          <p:txBody>
            <a:bodyPr wrap="none" lIns="91429" tIns="45714" rIns="91429" bIns="45714" anchor="ctr"/>
            <a:lstStyle>
              <a:lvl1pPr defTabSz="821055">
                <a:spcBef>
                  <a:spcPct val="20000"/>
                </a:spcBef>
                <a:buFont typeface="Wingdings" panose="05000000000000000000" pitchFamily="2" charset="2"/>
                <a:buChar char="n"/>
                <a:defRPr sz="2400" b="1">
                  <a:solidFill>
                    <a:schemeClr val="tx1"/>
                  </a:solidFill>
                  <a:latin typeface="Arial" panose="020B0604020202020204" pitchFamily="34" charset="0"/>
                  <a:ea typeface="黑体" pitchFamily="2" charset="-122"/>
                </a:defRPr>
              </a:lvl1pPr>
              <a:lvl2pPr marL="742950" indent="-285750" defTabSz="821055">
                <a:spcBef>
                  <a:spcPct val="20000"/>
                </a:spcBef>
                <a:buFont typeface="Wingdings" panose="05000000000000000000" pitchFamily="2" charset="2"/>
                <a:buChar char="l"/>
                <a:defRPr sz="2000" b="1">
                  <a:solidFill>
                    <a:schemeClr val="tx1"/>
                  </a:solidFill>
                  <a:latin typeface="Arial" panose="020B0604020202020204" pitchFamily="34" charset="0"/>
                  <a:ea typeface="楷体_GB2312" pitchFamily="49" charset="-122"/>
                </a:defRPr>
              </a:lvl2pPr>
              <a:lvl3pPr marL="1143000" indent="-228600" defTabSz="821055">
                <a:spcBef>
                  <a:spcPct val="20000"/>
                </a:spcBef>
                <a:buFont typeface="Gungsuh" panose="02030600000101010101" pitchFamily="18" charset="-127"/>
                <a:buChar char="-"/>
                <a:defRPr sz="2400" b="1">
                  <a:solidFill>
                    <a:schemeClr val="tx1"/>
                  </a:solidFill>
                  <a:latin typeface="Arial" panose="020B0604020202020204" pitchFamily="34" charset="0"/>
                  <a:ea typeface="宋体" pitchFamily="2" charset="-122"/>
                </a:defRPr>
              </a:lvl3pPr>
              <a:lvl4pPr marL="1600200" indent="-228600" defTabSz="821055">
                <a:spcBef>
                  <a:spcPct val="20000"/>
                </a:spcBef>
                <a:buChar char="•"/>
                <a:defRPr sz="1600">
                  <a:solidFill>
                    <a:schemeClr val="tx1"/>
                  </a:solidFill>
                  <a:latin typeface="Arial" panose="020B0604020202020204" pitchFamily="34" charset="0"/>
                  <a:ea typeface="黑体" pitchFamily="2" charset="-122"/>
                </a:defRPr>
              </a:lvl4pPr>
              <a:lvl5pPr marL="2057400" indent="-228600" defTabSz="821055">
                <a:spcBef>
                  <a:spcPct val="20000"/>
                </a:spcBef>
                <a:buChar char="»"/>
                <a:defRPr sz="2000">
                  <a:solidFill>
                    <a:schemeClr val="tx1"/>
                  </a:solidFill>
                  <a:latin typeface="Arial" panose="020B0604020202020204" pitchFamily="34" charset="0"/>
                  <a:ea typeface="宋体" pitchFamily="2" charset="-122"/>
                </a:defRPr>
              </a:lvl5pPr>
              <a:lvl6pPr marL="2514600" indent="-228600" defTabSz="821055"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defTabSz="821055"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defTabSz="821055"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defTabSz="821055"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marL="0" marR="0" lvl="0" indent="0" algn="ctr" defTabSz="821055" rtl="0" eaLnBrk="1" fontAlgn="auto" latinLnBrk="0" hangingPunct="1">
                <a:lnSpc>
                  <a:spcPct val="100000"/>
                </a:lnSpc>
                <a:spcBef>
                  <a:spcPct val="0"/>
                </a:spcBef>
                <a:spcAft>
                  <a:spcPts val="0"/>
                </a:spcAft>
                <a:buClrTx/>
                <a:buSzTx/>
                <a:buFontTx/>
                <a:buNone/>
                <a:defRPr/>
              </a:pPr>
              <a:r>
                <a:rPr kumimoji="0" lang="en-US" altLang="zh-CN" sz="2000" b="0" i="0" u="none" strike="noStrike" kern="0" cap="none" spc="0" normalizeH="0" baseline="0" noProof="0" dirty="0">
                  <a:ln>
                    <a:noFill/>
                  </a:ln>
                  <a:solidFill>
                    <a:prstClr val="black"/>
                  </a:solidFill>
                  <a:effectLst/>
                  <a:uLnTx/>
                  <a:uFillTx/>
                  <a:latin typeface="Calibri" panose="020F0502020204030204" pitchFamily="34" charset="0"/>
                  <a:ea typeface="宋体" pitchFamily="2" charset="-122"/>
                  <a:cs typeface="+mn-cs"/>
                </a:rPr>
                <a:t>Gates/Register-Transfer Level (RTL)</a:t>
              </a:r>
            </a:p>
          </p:txBody>
        </p:sp>
        <p:sp>
          <p:nvSpPr>
            <p:cNvPr id="18" name="AutoShape 5"/>
            <p:cNvSpPr>
              <a:spLocks noChangeArrowheads="1"/>
            </p:cNvSpPr>
            <p:nvPr/>
          </p:nvSpPr>
          <p:spPr bwMode="auto">
            <a:xfrm>
              <a:off x="516039" y="1853853"/>
              <a:ext cx="4713940" cy="403225"/>
            </a:xfrm>
            <a:prstGeom prst="roundRect">
              <a:avLst>
                <a:gd name="adj" fmla="val 16667"/>
              </a:avLst>
            </a:prstGeom>
            <a:solidFill>
              <a:srgbClr val="F79646">
                <a:lumMod val="20000"/>
                <a:lumOff val="80000"/>
              </a:srgbClr>
            </a:solidFill>
            <a:ln w="38100">
              <a:solidFill>
                <a:sysClr val="windowText" lastClr="000000"/>
              </a:solidFill>
              <a:round/>
            </a:ln>
          </p:spPr>
          <p:txBody>
            <a:bodyPr wrap="none" lIns="91429" tIns="45714" rIns="91429" bIns="45714" anchor="ctr"/>
            <a:lstStyle>
              <a:lvl1pPr defTabSz="821055">
                <a:spcBef>
                  <a:spcPct val="20000"/>
                </a:spcBef>
                <a:buFont typeface="Wingdings" panose="05000000000000000000" pitchFamily="2" charset="2"/>
                <a:buChar char="n"/>
                <a:defRPr sz="2400" b="1">
                  <a:solidFill>
                    <a:schemeClr val="tx1"/>
                  </a:solidFill>
                  <a:latin typeface="Arial" panose="020B0604020202020204" pitchFamily="34" charset="0"/>
                  <a:ea typeface="黑体" pitchFamily="2" charset="-122"/>
                </a:defRPr>
              </a:lvl1pPr>
              <a:lvl2pPr marL="742950" indent="-285750" defTabSz="821055">
                <a:spcBef>
                  <a:spcPct val="20000"/>
                </a:spcBef>
                <a:buFont typeface="Wingdings" panose="05000000000000000000" pitchFamily="2" charset="2"/>
                <a:buChar char="l"/>
                <a:defRPr sz="2000" b="1">
                  <a:solidFill>
                    <a:schemeClr val="tx1"/>
                  </a:solidFill>
                  <a:latin typeface="Arial" panose="020B0604020202020204" pitchFamily="34" charset="0"/>
                  <a:ea typeface="楷体_GB2312" pitchFamily="49" charset="-122"/>
                </a:defRPr>
              </a:lvl2pPr>
              <a:lvl3pPr marL="1143000" indent="-228600" defTabSz="821055">
                <a:spcBef>
                  <a:spcPct val="20000"/>
                </a:spcBef>
                <a:buFont typeface="Gungsuh" panose="02030600000101010101" pitchFamily="18" charset="-127"/>
                <a:buChar char="-"/>
                <a:defRPr sz="2400" b="1">
                  <a:solidFill>
                    <a:schemeClr val="tx1"/>
                  </a:solidFill>
                  <a:latin typeface="Arial" panose="020B0604020202020204" pitchFamily="34" charset="0"/>
                  <a:ea typeface="宋体" pitchFamily="2" charset="-122"/>
                </a:defRPr>
              </a:lvl3pPr>
              <a:lvl4pPr marL="1600200" indent="-228600" defTabSz="821055">
                <a:spcBef>
                  <a:spcPct val="20000"/>
                </a:spcBef>
                <a:buChar char="•"/>
                <a:defRPr sz="1600">
                  <a:solidFill>
                    <a:schemeClr val="tx1"/>
                  </a:solidFill>
                  <a:latin typeface="Arial" panose="020B0604020202020204" pitchFamily="34" charset="0"/>
                  <a:ea typeface="黑体" pitchFamily="2" charset="-122"/>
                </a:defRPr>
              </a:lvl4pPr>
              <a:lvl5pPr marL="2057400" indent="-228600" defTabSz="821055">
                <a:spcBef>
                  <a:spcPct val="20000"/>
                </a:spcBef>
                <a:buChar char="»"/>
                <a:defRPr sz="2000">
                  <a:solidFill>
                    <a:schemeClr val="tx1"/>
                  </a:solidFill>
                  <a:latin typeface="Arial" panose="020B0604020202020204" pitchFamily="34" charset="0"/>
                  <a:ea typeface="宋体" pitchFamily="2" charset="-122"/>
                </a:defRPr>
              </a:lvl5pPr>
              <a:lvl6pPr marL="2514600" indent="-228600" defTabSz="821055"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defTabSz="821055"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defTabSz="821055"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defTabSz="821055"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marL="0" marR="0" lvl="0" indent="0" algn="ctr" defTabSz="821055" rtl="0" eaLnBrk="1" fontAlgn="auto" latinLnBrk="0" hangingPunct="1">
                <a:lnSpc>
                  <a:spcPct val="100000"/>
                </a:lnSpc>
                <a:spcBef>
                  <a:spcPct val="0"/>
                </a:spcBef>
                <a:spcAft>
                  <a:spcPts val="0"/>
                </a:spcAft>
                <a:buClrTx/>
                <a:buSzTx/>
                <a:buFontTx/>
                <a:buNone/>
                <a:defRPr/>
              </a:pPr>
              <a:r>
                <a:rPr kumimoji="0" lang="en-US" altLang="zh-CN" sz="2000" b="1" i="0" u="none" strike="noStrike" kern="0" cap="none" spc="0" normalizeH="0" baseline="0" noProof="0">
                  <a:ln>
                    <a:noFill/>
                  </a:ln>
                  <a:solidFill>
                    <a:srgbClr val="4F81BD"/>
                  </a:solidFill>
                  <a:effectLst/>
                  <a:uLnTx/>
                  <a:uFillTx/>
                  <a:latin typeface="Calibri" panose="020F0502020204030204" pitchFamily="34" charset="0"/>
                  <a:ea typeface="宋体" pitchFamily="2" charset="-122"/>
                  <a:cs typeface="+mn-cs"/>
                </a:rPr>
                <a:t>Application</a:t>
              </a:r>
            </a:p>
          </p:txBody>
        </p:sp>
        <p:sp>
          <p:nvSpPr>
            <p:cNvPr id="19" name="AutoShape 6"/>
            <p:cNvSpPr>
              <a:spLocks noChangeArrowheads="1"/>
            </p:cNvSpPr>
            <p:nvPr/>
          </p:nvSpPr>
          <p:spPr bwMode="auto">
            <a:xfrm>
              <a:off x="516039" y="3466753"/>
              <a:ext cx="4722811" cy="471487"/>
            </a:xfrm>
            <a:prstGeom prst="roundRect">
              <a:avLst>
                <a:gd name="adj" fmla="val 16667"/>
              </a:avLst>
            </a:prstGeom>
            <a:solidFill>
              <a:srgbClr val="FF0000"/>
            </a:solidFill>
            <a:ln w="38100">
              <a:solidFill>
                <a:sysClr val="windowText" lastClr="000000"/>
              </a:solidFill>
              <a:round/>
            </a:ln>
          </p:spPr>
          <p:txBody>
            <a:bodyPr wrap="none" lIns="91429" tIns="45714" rIns="91429" bIns="45714" anchor="ctr"/>
            <a:lstStyle>
              <a:lvl1pPr defTabSz="821055">
                <a:spcBef>
                  <a:spcPct val="20000"/>
                </a:spcBef>
                <a:buFont typeface="Wingdings" panose="05000000000000000000" pitchFamily="2" charset="2"/>
                <a:buChar char="n"/>
                <a:defRPr sz="2400" b="1">
                  <a:solidFill>
                    <a:schemeClr val="tx1"/>
                  </a:solidFill>
                  <a:latin typeface="Arial" panose="020B0604020202020204" pitchFamily="34" charset="0"/>
                  <a:ea typeface="黑体" pitchFamily="2" charset="-122"/>
                </a:defRPr>
              </a:lvl1pPr>
              <a:lvl2pPr marL="742950" indent="-285750" defTabSz="821055">
                <a:spcBef>
                  <a:spcPct val="20000"/>
                </a:spcBef>
                <a:buFont typeface="Wingdings" panose="05000000000000000000" pitchFamily="2" charset="2"/>
                <a:buChar char="l"/>
                <a:defRPr sz="2000" b="1">
                  <a:solidFill>
                    <a:schemeClr val="tx1"/>
                  </a:solidFill>
                  <a:latin typeface="Arial" panose="020B0604020202020204" pitchFamily="34" charset="0"/>
                  <a:ea typeface="楷体_GB2312" pitchFamily="49" charset="-122"/>
                </a:defRPr>
              </a:lvl2pPr>
              <a:lvl3pPr marL="1143000" indent="-228600" defTabSz="821055">
                <a:spcBef>
                  <a:spcPct val="20000"/>
                </a:spcBef>
                <a:buFont typeface="Gungsuh" panose="02030600000101010101" pitchFamily="18" charset="-127"/>
                <a:buChar char="-"/>
                <a:defRPr sz="2400" b="1">
                  <a:solidFill>
                    <a:schemeClr val="tx1"/>
                  </a:solidFill>
                  <a:latin typeface="Arial" panose="020B0604020202020204" pitchFamily="34" charset="0"/>
                  <a:ea typeface="宋体" pitchFamily="2" charset="-122"/>
                </a:defRPr>
              </a:lvl3pPr>
              <a:lvl4pPr marL="1600200" indent="-228600" defTabSz="821055">
                <a:spcBef>
                  <a:spcPct val="20000"/>
                </a:spcBef>
                <a:buChar char="•"/>
                <a:defRPr sz="1600">
                  <a:solidFill>
                    <a:schemeClr val="tx1"/>
                  </a:solidFill>
                  <a:latin typeface="Arial" panose="020B0604020202020204" pitchFamily="34" charset="0"/>
                  <a:ea typeface="黑体" pitchFamily="2" charset="-122"/>
                </a:defRPr>
              </a:lvl4pPr>
              <a:lvl5pPr marL="2057400" indent="-228600" defTabSz="821055">
                <a:spcBef>
                  <a:spcPct val="20000"/>
                </a:spcBef>
                <a:buChar char="»"/>
                <a:defRPr sz="2000">
                  <a:solidFill>
                    <a:schemeClr val="tx1"/>
                  </a:solidFill>
                  <a:latin typeface="Arial" panose="020B0604020202020204" pitchFamily="34" charset="0"/>
                  <a:ea typeface="宋体" pitchFamily="2" charset="-122"/>
                </a:defRPr>
              </a:lvl5pPr>
              <a:lvl6pPr marL="2514600" indent="-228600" defTabSz="821055"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defTabSz="821055"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defTabSz="821055"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defTabSz="821055"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marL="0" marR="0" lvl="0" indent="0" algn="ctr" defTabSz="821055" rtl="0" eaLnBrk="1" fontAlgn="auto" latinLnBrk="0" hangingPunct="1">
                <a:lnSpc>
                  <a:spcPct val="100000"/>
                </a:lnSpc>
                <a:spcBef>
                  <a:spcPct val="0"/>
                </a:spcBef>
                <a:spcAft>
                  <a:spcPts val="0"/>
                </a:spcAft>
                <a:buClrTx/>
                <a:buSzTx/>
                <a:buFontTx/>
                <a:buNone/>
                <a:defRPr/>
              </a:pPr>
              <a:r>
                <a:rPr kumimoji="0" lang="en-US" altLang="zh-CN" sz="2000" b="1" i="0" u="none" strike="noStrike" kern="0" cap="none" spc="0" normalizeH="0" baseline="0" noProof="0" dirty="0">
                  <a:ln>
                    <a:noFill/>
                  </a:ln>
                  <a:solidFill>
                    <a:prstClr val="white"/>
                  </a:solidFill>
                  <a:effectLst/>
                  <a:uLnTx/>
                  <a:uFillTx/>
                  <a:latin typeface="Calibri" panose="020F0502020204030204" pitchFamily="34" charset="0"/>
                  <a:ea typeface="宋体" pitchFamily="2" charset="-122"/>
                  <a:cs typeface="+mn-cs"/>
                </a:rPr>
                <a:t>Instruction Set Architecture (ISA)</a:t>
              </a:r>
            </a:p>
          </p:txBody>
        </p:sp>
        <p:sp>
          <p:nvSpPr>
            <p:cNvPr id="20" name="AutoShape 7"/>
            <p:cNvSpPr>
              <a:spLocks noChangeArrowheads="1"/>
            </p:cNvSpPr>
            <p:nvPr/>
          </p:nvSpPr>
          <p:spPr bwMode="auto">
            <a:xfrm>
              <a:off x="516038" y="3063528"/>
              <a:ext cx="4710391" cy="403225"/>
            </a:xfrm>
            <a:prstGeom prst="roundRect">
              <a:avLst>
                <a:gd name="adj" fmla="val 16667"/>
              </a:avLst>
            </a:prstGeom>
            <a:solidFill>
              <a:srgbClr val="8064A2">
                <a:lumMod val="60000"/>
                <a:lumOff val="40000"/>
              </a:srgbClr>
            </a:solidFill>
            <a:ln w="38100">
              <a:solidFill>
                <a:sysClr val="windowText" lastClr="000000"/>
              </a:solidFill>
              <a:round/>
            </a:ln>
          </p:spPr>
          <p:txBody>
            <a:bodyPr wrap="none" lIns="91429" tIns="45714" rIns="91429" bIns="45714" anchor="ctr"/>
            <a:lstStyle>
              <a:lvl1pPr defTabSz="821055">
                <a:spcBef>
                  <a:spcPct val="20000"/>
                </a:spcBef>
                <a:buFont typeface="Wingdings" panose="05000000000000000000" pitchFamily="2" charset="2"/>
                <a:buChar char="n"/>
                <a:defRPr sz="2400" b="1">
                  <a:solidFill>
                    <a:schemeClr val="tx1"/>
                  </a:solidFill>
                  <a:latin typeface="Arial" panose="020B0604020202020204" pitchFamily="34" charset="0"/>
                  <a:ea typeface="黑体" pitchFamily="2" charset="-122"/>
                </a:defRPr>
              </a:lvl1pPr>
              <a:lvl2pPr marL="742950" indent="-285750" defTabSz="821055">
                <a:spcBef>
                  <a:spcPct val="20000"/>
                </a:spcBef>
                <a:buFont typeface="Wingdings" panose="05000000000000000000" pitchFamily="2" charset="2"/>
                <a:buChar char="l"/>
                <a:defRPr sz="2000" b="1">
                  <a:solidFill>
                    <a:schemeClr val="tx1"/>
                  </a:solidFill>
                  <a:latin typeface="Arial" panose="020B0604020202020204" pitchFamily="34" charset="0"/>
                  <a:ea typeface="楷体_GB2312" pitchFamily="49" charset="-122"/>
                </a:defRPr>
              </a:lvl2pPr>
              <a:lvl3pPr marL="1143000" indent="-228600" defTabSz="821055">
                <a:spcBef>
                  <a:spcPct val="20000"/>
                </a:spcBef>
                <a:buFont typeface="Gungsuh" panose="02030600000101010101" pitchFamily="18" charset="-127"/>
                <a:buChar char="-"/>
                <a:defRPr sz="2400" b="1">
                  <a:solidFill>
                    <a:schemeClr val="tx1"/>
                  </a:solidFill>
                  <a:latin typeface="Arial" panose="020B0604020202020204" pitchFamily="34" charset="0"/>
                  <a:ea typeface="宋体" pitchFamily="2" charset="-122"/>
                </a:defRPr>
              </a:lvl3pPr>
              <a:lvl4pPr marL="1600200" indent="-228600" defTabSz="821055">
                <a:spcBef>
                  <a:spcPct val="20000"/>
                </a:spcBef>
                <a:buChar char="•"/>
                <a:defRPr sz="1600">
                  <a:solidFill>
                    <a:schemeClr val="tx1"/>
                  </a:solidFill>
                  <a:latin typeface="Arial" panose="020B0604020202020204" pitchFamily="34" charset="0"/>
                  <a:ea typeface="黑体" pitchFamily="2" charset="-122"/>
                </a:defRPr>
              </a:lvl4pPr>
              <a:lvl5pPr marL="2057400" indent="-228600" defTabSz="821055">
                <a:spcBef>
                  <a:spcPct val="20000"/>
                </a:spcBef>
                <a:buChar char="»"/>
                <a:defRPr sz="2000">
                  <a:solidFill>
                    <a:schemeClr val="tx1"/>
                  </a:solidFill>
                  <a:latin typeface="Arial" panose="020B0604020202020204" pitchFamily="34" charset="0"/>
                  <a:ea typeface="宋体" pitchFamily="2" charset="-122"/>
                </a:defRPr>
              </a:lvl5pPr>
              <a:lvl6pPr marL="2514600" indent="-228600" defTabSz="821055"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defTabSz="821055"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defTabSz="821055"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defTabSz="821055"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marL="0" marR="0" lvl="0" indent="0" algn="ctr" defTabSz="821055" rtl="0" eaLnBrk="1" fontAlgn="auto" latinLnBrk="0" hangingPunct="1">
                <a:lnSpc>
                  <a:spcPct val="100000"/>
                </a:lnSpc>
                <a:spcBef>
                  <a:spcPct val="0"/>
                </a:spcBef>
                <a:spcAft>
                  <a:spcPts val="0"/>
                </a:spcAft>
                <a:buClrTx/>
                <a:buSzTx/>
                <a:buFontTx/>
                <a:buNone/>
                <a:defRPr/>
              </a:pPr>
              <a:r>
                <a:rPr kumimoji="0" lang="en-US" altLang="zh-CN" sz="2000" b="0" i="0" u="none" strike="noStrike" kern="0" cap="none" spc="0" normalizeH="0" baseline="0" noProof="0" dirty="0">
                  <a:ln>
                    <a:noFill/>
                  </a:ln>
                  <a:solidFill>
                    <a:prstClr val="black"/>
                  </a:solidFill>
                  <a:effectLst/>
                  <a:uLnTx/>
                  <a:uFillTx/>
                  <a:latin typeface="Calibri" panose="020F0502020204030204" pitchFamily="34" charset="0"/>
                  <a:ea typeface="宋体" pitchFamily="2" charset="-122"/>
                  <a:cs typeface="+mn-cs"/>
                </a:rPr>
                <a:t>Operating System/Virtual Machines</a:t>
              </a:r>
            </a:p>
          </p:txBody>
        </p:sp>
        <p:sp>
          <p:nvSpPr>
            <p:cNvPr id="21" name="AutoShape 8"/>
            <p:cNvSpPr>
              <a:spLocks noChangeArrowheads="1"/>
            </p:cNvSpPr>
            <p:nvPr/>
          </p:nvSpPr>
          <p:spPr bwMode="auto">
            <a:xfrm>
              <a:off x="516039" y="3938240"/>
              <a:ext cx="4722811" cy="403225"/>
            </a:xfrm>
            <a:prstGeom prst="roundRect">
              <a:avLst>
                <a:gd name="adj" fmla="val 16667"/>
              </a:avLst>
            </a:prstGeom>
            <a:solidFill>
              <a:srgbClr val="99CCFF"/>
            </a:solidFill>
            <a:ln w="38100">
              <a:solidFill>
                <a:sysClr val="windowText" lastClr="000000"/>
              </a:solidFill>
              <a:round/>
            </a:ln>
          </p:spPr>
          <p:txBody>
            <a:bodyPr wrap="none" lIns="91429" tIns="45714" rIns="91429" bIns="45714" anchor="ctr"/>
            <a:lstStyle>
              <a:lvl1pPr defTabSz="821055">
                <a:spcBef>
                  <a:spcPct val="20000"/>
                </a:spcBef>
                <a:buFont typeface="Wingdings" panose="05000000000000000000" pitchFamily="2" charset="2"/>
                <a:buChar char="n"/>
                <a:defRPr sz="2400" b="1">
                  <a:solidFill>
                    <a:schemeClr val="tx1"/>
                  </a:solidFill>
                  <a:latin typeface="Arial" panose="020B0604020202020204" pitchFamily="34" charset="0"/>
                  <a:ea typeface="黑体" pitchFamily="2" charset="-122"/>
                </a:defRPr>
              </a:lvl1pPr>
              <a:lvl2pPr marL="742950" indent="-285750" defTabSz="821055">
                <a:spcBef>
                  <a:spcPct val="20000"/>
                </a:spcBef>
                <a:buFont typeface="Wingdings" panose="05000000000000000000" pitchFamily="2" charset="2"/>
                <a:buChar char="l"/>
                <a:defRPr sz="2000" b="1">
                  <a:solidFill>
                    <a:schemeClr val="tx1"/>
                  </a:solidFill>
                  <a:latin typeface="Arial" panose="020B0604020202020204" pitchFamily="34" charset="0"/>
                  <a:ea typeface="楷体_GB2312" pitchFamily="49" charset="-122"/>
                </a:defRPr>
              </a:lvl2pPr>
              <a:lvl3pPr marL="1143000" indent="-228600" defTabSz="821055">
                <a:spcBef>
                  <a:spcPct val="20000"/>
                </a:spcBef>
                <a:buFont typeface="Gungsuh" panose="02030600000101010101" pitchFamily="18" charset="-127"/>
                <a:buChar char="-"/>
                <a:defRPr sz="2400" b="1">
                  <a:solidFill>
                    <a:schemeClr val="tx1"/>
                  </a:solidFill>
                  <a:latin typeface="Arial" panose="020B0604020202020204" pitchFamily="34" charset="0"/>
                  <a:ea typeface="宋体" pitchFamily="2" charset="-122"/>
                </a:defRPr>
              </a:lvl3pPr>
              <a:lvl4pPr marL="1600200" indent="-228600" defTabSz="821055">
                <a:spcBef>
                  <a:spcPct val="20000"/>
                </a:spcBef>
                <a:buChar char="•"/>
                <a:defRPr sz="1600">
                  <a:solidFill>
                    <a:schemeClr val="tx1"/>
                  </a:solidFill>
                  <a:latin typeface="Arial" panose="020B0604020202020204" pitchFamily="34" charset="0"/>
                  <a:ea typeface="黑体" pitchFamily="2" charset="-122"/>
                </a:defRPr>
              </a:lvl4pPr>
              <a:lvl5pPr marL="2057400" indent="-228600" defTabSz="821055">
                <a:spcBef>
                  <a:spcPct val="20000"/>
                </a:spcBef>
                <a:buChar char="»"/>
                <a:defRPr sz="2000">
                  <a:solidFill>
                    <a:schemeClr val="tx1"/>
                  </a:solidFill>
                  <a:latin typeface="Arial" panose="020B0604020202020204" pitchFamily="34" charset="0"/>
                  <a:ea typeface="宋体" pitchFamily="2" charset="-122"/>
                </a:defRPr>
              </a:lvl5pPr>
              <a:lvl6pPr marL="2514600" indent="-228600" defTabSz="821055"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defTabSz="821055"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defTabSz="821055"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defTabSz="821055"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marL="0" marR="0" lvl="0" indent="0" algn="ctr" defTabSz="821055" rtl="0" eaLnBrk="1" fontAlgn="auto" latinLnBrk="0" hangingPunct="1">
                <a:lnSpc>
                  <a:spcPct val="100000"/>
                </a:lnSpc>
                <a:spcBef>
                  <a:spcPct val="0"/>
                </a:spcBef>
                <a:spcAft>
                  <a:spcPts val="0"/>
                </a:spcAft>
                <a:buClrTx/>
                <a:buSzTx/>
                <a:buFontTx/>
                <a:buNone/>
                <a:defRPr/>
              </a:pPr>
              <a:r>
                <a:rPr kumimoji="0" lang="en-US" altLang="zh-CN" sz="2000" b="0" i="0" u="none" strike="noStrike" kern="0" cap="none" spc="0" normalizeH="0" baseline="0" noProof="0" dirty="0">
                  <a:ln>
                    <a:noFill/>
                  </a:ln>
                  <a:solidFill>
                    <a:prstClr val="black"/>
                  </a:solidFill>
                  <a:effectLst/>
                  <a:uLnTx/>
                  <a:uFillTx/>
                  <a:latin typeface="Calibri" panose="020F0502020204030204" pitchFamily="34" charset="0"/>
                  <a:ea typeface="宋体" pitchFamily="2" charset="-122"/>
                  <a:cs typeface="+mn-cs"/>
                </a:rPr>
                <a:t>Microarchitecture</a:t>
              </a:r>
            </a:p>
          </p:txBody>
        </p:sp>
        <p:sp>
          <p:nvSpPr>
            <p:cNvPr id="22" name="AutoShape 9"/>
            <p:cNvSpPr>
              <a:spLocks noChangeArrowheads="1"/>
            </p:cNvSpPr>
            <p:nvPr/>
          </p:nvSpPr>
          <p:spPr bwMode="auto">
            <a:xfrm>
              <a:off x="516039" y="5147914"/>
              <a:ext cx="4722811" cy="458788"/>
            </a:xfrm>
            <a:prstGeom prst="roundRect">
              <a:avLst>
                <a:gd name="adj" fmla="val 16667"/>
              </a:avLst>
            </a:prstGeom>
            <a:solidFill>
              <a:srgbClr val="99CCFF"/>
            </a:solidFill>
            <a:ln w="38100">
              <a:solidFill>
                <a:sysClr val="windowText" lastClr="000000"/>
              </a:solidFill>
              <a:round/>
            </a:ln>
          </p:spPr>
          <p:txBody>
            <a:bodyPr wrap="none" lIns="91429" tIns="45714" rIns="91429" bIns="45714" anchor="ctr"/>
            <a:lstStyle>
              <a:lvl1pPr defTabSz="821055">
                <a:spcBef>
                  <a:spcPct val="20000"/>
                </a:spcBef>
                <a:buFont typeface="Wingdings" panose="05000000000000000000" pitchFamily="2" charset="2"/>
                <a:buChar char="n"/>
                <a:defRPr sz="2400" b="1">
                  <a:solidFill>
                    <a:schemeClr val="tx1"/>
                  </a:solidFill>
                  <a:latin typeface="Arial" panose="020B0604020202020204" pitchFamily="34" charset="0"/>
                  <a:ea typeface="黑体" pitchFamily="2" charset="-122"/>
                </a:defRPr>
              </a:lvl1pPr>
              <a:lvl2pPr marL="742950" indent="-285750" defTabSz="821055">
                <a:spcBef>
                  <a:spcPct val="20000"/>
                </a:spcBef>
                <a:buFont typeface="Wingdings" panose="05000000000000000000" pitchFamily="2" charset="2"/>
                <a:buChar char="l"/>
                <a:defRPr sz="2000" b="1">
                  <a:solidFill>
                    <a:schemeClr val="tx1"/>
                  </a:solidFill>
                  <a:latin typeface="Arial" panose="020B0604020202020204" pitchFamily="34" charset="0"/>
                  <a:ea typeface="楷体_GB2312" pitchFamily="49" charset="-122"/>
                </a:defRPr>
              </a:lvl2pPr>
              <a:lvl3pPr marL="1143000" indent="-228600" defTabSz="821055">
                <a:spcBef>
                  <a:spcPct val="20000"/>
                </a:spcBef>
                <a:buFont typeface="Gungsuh" panose="02030600000101010101" pitchFamily="18" charset="-127"/>
                <a:buChar char="-"/>
                <a:defRPr sz="2400" b="1">
                  <a:solidFill>
                    <a:schemeClr val="tx1"/>
                  </a:solidFill>
                  <a:latin typeface="Arial" panose="020B0604020202020204" pitchFamily="34" charset="0"/>
                  <a:ea typeface="宋体" pitchFamily="2" charset="-122"/>
                </a:defRPr>
              </a:lvl3pPr>
              <a:lvl4pPr marL="1600200" indent="-228600" defTabSz="821055">
                <a:spcBef>
                  <a:spcPct val="20000"/>
                </a:spcBef>
                <a:buChar char="•"/>
                <a:defRPr sz="1600">
                  <a:solidFill>
                    <a:schemeClr val="tx1"/>
                  </a:solidFill>
                  <a:latin typeface="Arial" panose="020B0604020202020204" pitchFamily="34" charset="0"/>
                  <a:ea typeface="黑体" pitchFamily="2" charset="-122"/>
                </a:defRPr>
              </a:lvl4pPr>
              <a:lvl5pPr marL="2057400" indent="-228600" defTabSz="821055">
                <a:spcBef>
                  <a:spcPct val="20000"/>
                </a:spcBef>
                <a:buChar char="»"/>
                <a:defRPr sz="2000">
                  <a:solidFill>
                    <a:schemeClr val="tx1"/>
                  </a:solidFill>
                  <a:latin typeface="Arial" panose="020B0604020202020204" pitchFamily="34" charset="0"/>
                  <a:ea typeface="宋体" pitchFamily="2" charset="-122"/>
                </a:defRPr>
              </a:lvl5pPr>
              <a:lvl6pPr marL="2514600" indent="-228600" defTabSz="821055"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defTabSz="821055"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defTabSz="821055"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defTabSz="821055"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marL="0" marR="0" lvl="0" indent="0" algn="ctr" defTabSz="821055" rtl="0" eaLnBrk="1" fontAlgn="auto" latinLnBrk="0" hangingPunct="1">
                <a:lnSpc>
                  <a:spcPct val="100000"/>
                </a:lnSpc>
                <a:spcBef>
                  <a:spcPct val="0"/>
                </a:spcBef>
                <a:spcAft>
                  <a:spcPts val="0"/>
                </a:spcAft>
                <a:buClrTx/>
                <a:buSzTx/>
                <a:buFontTx/>
                <a:buNone/>
                <a:defRPr/>
              </a:pPr>
              <a:r>
                <a:rPr kumimoji="0" lang="en-US" altLang="zh-CN" sz="2000" b="0" i="0" u="none" strike="noStrike" kern="0" cap="none" spc="0" normalizeH="0" baseline="0" noProof="0">
                  <a:ln>
                    <a:noFill/>
                  </a:ln>
                  <a:solidFill>
                    <a:prstClr val="black"/>
                  </a:solidFill>
                  <a:effectLst/>
                  <a:uLnTx/>
                  <a:uFillTx/>
                  <a:latin typeface="Calibri" panose="020F0502020204030204" pitchFamily="34" charset="0"/>
                  <a:ea typeface="宋体" pitchFamily="2" charset="-122"/>
                  <a:cs typeface="+mn-cs"/>
                </a:rPr>
                <a:t>Electronic Devices</a:t>
              </a:r>
            </a:p>
          </p:txBody>
        </p:sp>
        <p:sp>
          <p:nvSpPr>
            <p:cNvPr id="23" name="AutoShape 10"/>
            <p:cNvSpPr>
              <a:spLocks noChangeArrowheads="1"/>
            </p:cNvSpPr>
            <p:nvPr/>
          </p:nvSpPr>
          <p:spPr bwMode="auto">
            <a:xfrm>
              <a:off x="516039" y="2660303"/>
              <a:ext cx="4722811" cy="403225"/>
            </a:xfrm>
            <a:prstGeom prst="roundRect">
              <a:avLst>
                <a:gd name="adj" fmla="val 16667"/>
              </a:avLst>
            </a:prstGeom>
            <a:solidFill>
              <a:srgbClr val="8064A2">
                <a:lumMod val="60000"/>
                <a:lumOff val="40000"/>
              </a:srgbClr>
            </a:solidFill>
            <a:ln w="38100">
              <a:solidFill>
                <a:sysClr val="windowText" lastClr="000000"/>
              </a:solidFill>
              <a:round/>
            </a:ln>
          </p:spPr>
          <p:txBody>
            <a:bodyPr wrap="none" lIns="91429" tIns="45714" rIns="91429" bIns="45714" anchor="ctr"/>
            <a:lstStyle>
              <a:lvl1pPr defTabSz="821055">
                <a:spcBef>
                  <a:spcPct val="20000"/>
                </a:spcBef>
                <a:buFont typeface="Wingdings" panose="05000000000000000000" pitchFamily="2" charset="2"/>
                <a:buChar char="n"/>
                <a:defRPr sz="2400" b="1">
                  <a:solidFill>
                    <a:schemeClr val="tx1"/>
                  </a:solidFill>
                  <a:latin typeface="Arial" panose="020B0604020202020204" pitchFamily="34" charset="0"/>
                  <a:ea typeface="黑体" pitchFamily="2" charset="-122"/>
                </a:defRPr>
              </a:lvl1pPr>
              <a:lvl2pPr marL="742950" indent="-285750" defTabSz="821055">
                <a:spcBef>
                  <a:spcPct val="20000"/>
                </a:spcBef>
                <a:buFont typeface="Wingdings" panose="05000000000000000000" pitchFamily="2" charset="2"/>
                <a:buChar char="l"/>
                <a:defRPr sz="2000" b="1">
                  <a:solidFill>
                    <a:schemeClr val="tx1"/>
                  </a:solidFill>
                  <a:latin typeface="Arial" panose="020B0604020202020204" pitchFamily="34" charset="0"/>
                  <a:ea typeface="楷体_GB2312" pitchFamily="49" charset="-122"/>
                </a:defRPr>
              </a:lvl2pPr>
              <a:lvl3pPr marL="1143000" indent="-228600" defTabSz="821055">
                <a:spcBef>
                  <a:spcPct val="20000"/>
                </a:spcBef>
                <a:buFont typeface="Gungsuh" panose="02030600000101010101" pitchFamily="18" charset="-127"/>
                <a:buChar char="-"/>
                <a:defRPr sz="2400" b="1">
                  <a:solidFill>
                    <a:schemeClr val="tx1"/>
                  </a:solidFill>
                  <a:latin typeface="Arial" panose="020B0604020202020204" pitchFamily="34" charset="0"/>
                  <a:ea typeface="宋体" pitchFamily="2" charset="-122"/>
                </a:defRPr>
              </a:lvl3pPr>
              <a:lvl4pPr marL="1600200" indent="-228600" defTabSz="821055">
                <a:spcBef>
                  <a:spcPct val="20000"/>
                </a:spcBef>
                <a:buChar char="•"/>
                <a:defRPr sz="1600">
                  <a:solidFill>
                    <a:schemeClr val="tx1"/>
                  </a:solidFill>
                  <a:latin typeface="Arial" panose="020B0604020202020204" pitchFamily="34" charset="0"/>
                  <a:ea typeface="黑体" pitchFamily="2" charset="-122"/>
                </a:defRPr>
              </a:lvl4pPr>
              <a:lvl5pPr marL="2057400" indent="-228600" defTabSz="821055">
                <a:spcBef>
                  <a:spcPct val="20000"/>
                </a:spcBef>
                <a:buChar char="»"/>
                <a:defRPr sz="2000">
                  <a:solidFill>
                    <a:schemeClr val="tx1"/>
                  </a:solidFill>
                  <a:latin typeface="Arial" panose="020B0604020202020204" pitchFamily="34" charset="0"/>
                  <a:ea typeface="宋体" pitchFamily="2" charset="-122"/>
                </a:defRPr>
              </a:lvl5pPr>
              <a:lvl6pPr marL="2514600" indent="-228600" defTabSz="821055"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defTabSz="821055"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defTabSz="821055"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defTabSz="821055"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marL="0" marR="0" lvl="0" indent="0" algn="ctr" defTabSz="821055" rtl="0" eaLnBrk="1" fontAlgn="auto" latinLnBrk="0" hangingPunct="1">
                <a:lnSpc>
                  <a:spcPct val="100000"/>
                </a:lnSpc>
                <a:spcBef>
                  <a:spcPct val="0"/>
                </a:spcBef>
                <a:spcAft>
                  <a:spcPts val="0"/>
                </a:spcAft>
                <a:buClrTx/>
                <a:buSzTx/>
                <a:buFontTx/>
                <a:buNone/>
                <a:defRPr/>
              </a:pPr>
              <a:r>
                <a:rPr kumimoji="0" lang="en-US" altLang="zh-CN" sz="2000" b="0" i="0" u="none" strike="noStrike" kern="0" cap="none" spc="0" normalizeH="0" baseline="0" noProof="0" dirty="0">
                  <a:ln>
                    <a:noFill/>
                  </a:ln>
                  <a:solidFill>
                    <a:prstClr val="black"/>
                  </a:solidFill>
                  <a:effectLst/>
                  <a:uLnTx/>
                  <a:uFillTx/>
                  <a:latin typeface="Calibri" panose="020F0502020204030204" pitchFamily="34" charset="0"/>
                  <a:ea typeface="宋体" pitchFamily="2" charset="-122"/>
                  <a:cs typeface="+mn-cs"/>
                </a:rPr>
                <a:t>Programming Language/Compiler</a:t>
              </a:r>
            </a:p>
          </p:txBody>
        </p:sp>
        <p:sp>
          <p:nvSpPr>
            <p:cNvPr id="24" name="AutoShape 11"/>
            <p:cNvSpPr>
              <a:spLocks noChangeArrowheads="1"/>
            </p:cNvSpPr>
            <p:nvPr/>
          </p:nvSpPr>
          <p:spPr bwMode="auto">
            <a:xfrm>
              <a:off x="516039" y="4744690"/>
              <a:ext cx="4722811" cy="392113"/>
            </a:xfrm>
            <a:prstGeom prst="roundRect">
              <a:avLst>
                <a:gd name="adj" fmla="val 16667"/>
              </a:avLst>
            </a:prstGeom>
            <a:solidFill>
              <a:srgbClr val="99CCFF"/>
            </a:solidFill>
            <a:ln w="38100">
              <a:solidFill>
                <a:sysClr val="windowText" lastClr="000000"/>
              </a:solidFill>
              <a:round/>
            </a:ln>
          </p:spPr>
          <p:txBody>
            <a:bodyPr wrap="none" lIns="91429" tIns="45714" rIns="91429" bIns="45714" anchor="ctr"/>
            <a:lstStyle>
              <a:lvl1pPr defTabSz="821055">
                <a:spcBef>
                  <a:spcPct val="20000"/>
                </a:spcBef>
                <a:buFont typeface="Wingdings" panose="05000000000000000000" pitchFamily="2" charset="2"/>
                <a:buChar char="n"/>
                <a:defRPr sz="2400" b="1">
                  <a:solidFill>
                    <a:schemeClr val="tx1"/>
                  </a:solidFill>
                  <a:latin typeface="Arial" panose="020B0604020202020204" pitchFamily="34" charset="0"/>
                  <a:ea typeface="黑体" pitchFamily="2" charset="-122"/>
                </a:defRPr>
              </a:lvl1pPr>
              <a:lvl2pPr marL="742950" indent="-285750" defTabSz="821055">
                <a:spcBef>
                  <a:spcPct val="20000"/>
                </a:spcBef>
                <a:buFont typeface="Wingdings" panose="05000000000000000000" pitchFamily="2" charset="2"/>
                <a:buChar char="l"/>
                <a:defRPr sz="2000" b="1">
                  <a:solidFill>
                    <a:schemeClr val="tx1"/>
                  </a:solidFill>
                  <a:latin typeface="Arial" panose="020B0604020202020204" pitchFamily="34" charset="0"/>
                  <a:ea typeface="楷体_GB2312" pitchFamily="49" charset="-122"/>
                </a:defRPr>
              </a:lvl2pPr>
              <a:lvl3pPr marL="1143000" indent="-228600" defTabSz="821055">
                <a:spcBef>
                  <a:spcPct val="20000"/>
                </a:spcBef>
                <a:buFont typeface="Gungsuh" panose="02030600000101010101" pitchFamily="18" charset="-127"/>
                <a:buChar char="-"/>
                <a:defRPr sz="2400" b="1">
                  <a:solidFill>
                    <a:schemeClr val="tx1"/>
                  </a:solidFill>
                  <a:latin typeface="Arial" panose="020B0604020202020204" pitchFamily="34" charset="0"/>
                  <a:ea typeface="宋体" pitchFamily="2" charset="-122"/>
                </a:defRPr>
              </a:lvl3pPr>
              <a:lvl4pPr marL="1600200" indent="-228600" defTabSz="821055">
                <a:spcBef>
                  <a:spcPct val="20000"/>
                </a:spcBef>
                <a:buChar char="•"/>
                <a:defRPr sz="1600">
                  <a:solidFill>
                    <a:schemeClr val="tx1"/>
                  </a:solidFill>
                  <a:latin typeface="Arial" panose="020B0604020202020204" pitchFamily="34" charset="0"/>
                  <a:ea typeface="黑体" pitchFamily="2" charset="-122"/>
                </a:defRPr>
              </a:lvl4pPr>
              <a:lvl5pPr marL="2057400" indent="-228600" defTabSz="821055">
                <a:spcBef>
                  <a:spcPct val="20000"/>
                </a:spcBef>
                <a:buChar char="»"/>
                <a:defRPr sz="2000">
                  <a:solidFill>
                    <a:schemeClr val="tx1"/>
                  </a:solidFill>
                  <a:latin typeface="Arial" panose="020B0604020202020204" pitchFamily="34" charset="0"/>
                  <a:ea typeface="宋体" pitchFamily="2" charset="-122"/>
                </a:defRPr>
              </a:lvl5pPr>
              <a:lvl6pPr marL="2514600" indent="-228600" defTabSz="821055"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defTabSz="821055"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defTabSz="821055"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defTabSz="821055"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marL="0" marR="0" lvl="0" indent="0" algn="ctr" defTabSz="821055" rtl="0" eaLnBrk="1" fontAlgn="auto" latinLnBrk="0" hangingPunct="1">
                <a:lnSpc>
                  <a:spcPct val="100000"/>
                </a:lnSpc>
                <a:spcBef>
                  <a:spcPct val="0"/>
                </a:spcBef>
                <a:spcAft>
                  <a:spcPts val="0"/>
                </a:spcAft>
                <a:buClrTx/>
                <a:buSzTx/>
                <a:buFontTx/>
                <a:buNone/>
                <a:defRPr/>
              </a:pPr>
              <a:r>
                <a:rPr kumimoji="0" lang="en-US" altLang="zh-CN" sz="2000" b="0" i="0" u="none" strike="noStrike" kern="0" cap="none" spc="0" normalizeH="0" baseline="0" noProof="0" dirty="0">
                  <a:ln>
                    <a:noFill/>
                  </a:ln>
                  <a:solidFill>
                    <a:prstClr val="black"/>
                  </a:solidFill>
                  <a:effectLst/>
                  <a:uLnTx/>
                  <a:uFillTx/>
                  <a:latin typeface="Calibri" panose="020F0502020204030204" pitchFamily="34" charset="0"/>
                  <a:ea typeface="宋体" pitchFamily="2" charset="-122"/>
                  <a:cs typeface="+mn-cs"/>
                </a:rPr>
                <a:t>Analog/Digital Circuits</a:t>
              </a:r>
            </a:p>
          </p:txBody>
        </p:sp>
        <p:sp>
          <p:nvSpPr>
            <p:cNvPr id="25" name="AutoShape 12"/>
            <p:cNvSpPr>
              <a:spLocks noChangeArrowheads="1"/>
            </p:cNvSpPr>
            <p:nvPr/>
          </p:nvSpPr>
          <p:spPr bwMode="auto">
            <a:xfrm>
              <a:off x="516039" y="5587653"/>
              <a:ext cx="4722811" cy="458787"/>
            </a:xfrm>
            <a:prstGeom prst="roundRect">
              <a:avLst>
                <a:gd name="adj" fmla="val 16667"/>
              </a:avLst>
            </a:prstGeom>
            <a:noFill/>
            <a:ln w="38100">
              <a:solidFill>
                <a:sysClr val="windowText" lastClr="000000"/>
              </a:solidFill>
              <a:round/>
            </a:ln>
          </p:spPr>
          <p:txBody>
            <a:bodyPr wrap="none" lIns="91429" tIns="45714" rIns="91429" bIns="45714" anchor="ctr"/>
            <a:lstStyle>
              <a:lvl1pPr defTabSz="821055">
                <a:spcBef>
                  <a:spcPct val="20000"/>
                </a:spcBef>
                <a:buFont typeface="Wingdings" panose="05000000000000000000" pitchFamily="2" charset="2"/>
                <a:buChar char="n"/>
                <a:defRPr sz="2400" b="1">
                  <a:solidFill>
                    <a:schemeClr val="tx1"/>
                  </a:solidFill>
                  <a:latin typeface="Arial" panose="020B0604020202020204" pitchFamily="34" charset="0"/>
                  <a:ea typeface="黑体" pitchFamily="2" charset="-122"/>
                </a:defRPr>
              </a:lvl1pPr>
              <a:lvl2pPr marL="742950" indent="-285750" defTabSz="821055">
                <a:spcBef>
                  <a:spcPct val="20000"/>
                </a:spcBef>
                <a:buFont typeface="Wingdings" panose="05000000000000000000" pitchFamily="2" charset="2"/>
                <a:buChar char="l"/>
                <a:defRPr sz="2000" b="1">
                  <a:solidFill>
                    <a:schemeClr val="tx1"/>
                  </a:solidFill>
                  <a:latin typeface="Arial" panose="020B0604020202020204" pitchFamily="34" charset="0"/>
                  <a:ea typeface="楷体_GB2312" pitchFamily="49" charset="-122"/>
                </a:defRPr>
              </a:lvl2pPr>
              <a:lvl3pPr marL="1143000" indent="-228600" defTabSz="821055">
                <a:spcBef>
                  <a:spcPct val="20000"/>
                </a:spcBef>
                <a:buFont typeface="Gungsuh" panose="02030600000101010101" pitchFamily="18" charset="-127"/>
                <a:buChar char="-"/>
                <a:defRPr sz="2400" b="1">
                  <a:solidFill>
                    <a:schemeClr val="tx1"/>
                  </a:solidFill>
                  <a:latin typeface="Arial" panose="020B0604020202020204" pitchFamily="34" charset="0"/>
                  <a:ea typeface="宋体" pitchFamily="2" charset="-122"/>
                </a:defRPr>
              </a:lvl3pPr>
              <a:lvl4pPr marL="1600200" indent="-228600" defTabSz="821055">
                <a:spcBef>
                  <a:spcPct val="20000"/>
                </a:spcBef>
                <a:buChar char="•"/>
                <a:defRPr sz="1600">
                  <a:solidFill>
                    <a:schemeClr val="tx1"/>
                  </a:solidFill>
                  <a:latin typeface="Arial" panose="020B0604020202020204" pitchFamily="34" charset="0"/>
                  <a:ea typeface="黑体" pitchFamily="2" charset="-122"/>
                </a:defRPr>
              </a:lvl4pPr>
              <a:lvl5pPr marL="2057400" indent="-228600" defTabSz="821055">
                <a:spcBef>
                  <a:spcPct val="20000"/>
                </a:spcBef>
                <a:buChar char="»"/>
                <a:defRPr sz="2000">
                  <a:solidFill>
                    <a:schemeClr val="tx1"/>
                  </a:solidFill>
                  <a:latin typeface="Arial" panose="020B0604020202020204" pitchFamily="34" charset="0"/>
                  <a:ea typeface="宋体" pitchFamily="2" charset="-122"/>
                </a:defRPr>
              </a:lvl5pPr>
              <a:lvl6pPr marL="2514600" indent="-228600" defTabSz="821055"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defTabSz="821055"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defTabSz="821055"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defTabSz="821055"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marL="0" marR="0" lvl="0" indent="0" algn="ctr" defTabSz="821055" rtl="0" eaLnBrk="1" fontAlgn="auto" latinLnBrk="0" hangingPunct="1">
                <a:lnSpc>
                  <a:spcPct val="100000"/>
                </a:lnSpc>
                <a:spcBef>
                  <a:spcPct val="0"/>
                </a:spcBef>
                <a:spcAft>
                  <a:spcPts val="0"/>
                </a:spcAft>
                <a:buClrTx/>
                <a:buSzTx/>
                <a:buFontTx/>
                <a:buNone/>
                <a:defRPr/>
              </a:pPr>
              <a:r>
                <a:rPr kumimoji="0" lang="en-US" altLang="zh-CN" sz="2000" b="1" i="0" u="none" strike="noStrike" kern="0" cap="none" spc="0" normalizeH="0" baseline="0" noProof="0" dirty="0">
                  <a:ln>
                    <a:noFill/>
                  </a:ln>
                  <a:solidFill>
                    <a:srgbClr val="FF0000"/>
                  </a:solidFill>
                  <a:effectLst/>
                  <a:uLnTx/>
                  <a:uFillTx/>
                  <a:latin typeface="Calibri" panose="020F0502020204030204" pitchFamily="34" charset="0"/>
                  <a:ea typeface="宋体" pitchFamily="2" charset="-122"/>
                  <a:cs typeface="+mn-cs"/>
                </a:rPr>
                <a:t>Physics</a:t>
              </a:r>
            </a:p>
          </p:txBody>
        </p:sp>
        <p:sp>
          <p:nvSpPr>
            <p:cNvPr id="26" name="AutoShape 3"/>
            <p:cNvSpPr>
              <a:spLocks noChangeArrowheads="1"/>
            </p:cNvSpPr>
            <p:nvPr/>
          </p:nvSpPr>
          <p:spPr bwMode="auto">
            <a:xfrm>
              <a:off x="516038" y="1797968"/>
              <a:ext cx="4722812" cy="469900"/>
            </a:xfrm>
            <a:prstGeom prst="roundRect">
              <a:avLst>
                <a:gd name="adj" fmla="val 16667"/>
              </a:avLst>
            </a:prstGeom>
            <a:solidFill>
              <a:srgbClr val="FFFFFF"/>
            </a:solidFill>
            <a:ln w="38100">
              <a:solidFill>
                <a:sysClr val="windowText" lastClr="000000"/>
              </a:solidFill>
              <a:round/>
            </a:ln>
          </p:spPr>
          <p:txBody>
            <a:bodyPr wrap="none" lIns="91429" tIns="45714" rIns="91429" bIns="45714" anchor="ctr"/>
            <a:lstStyle>
              <a:lvl1pPr>
                <a:spcBef>
                  <a:spcPct val="20000"/>
                </a:spcBef>
                <a:buFont typeface="Wingdings" panose="05000000000000000000" pitchFamily="2" charset="2"/>
                <a:buChar char="n"/>
                <a:defRPr sz="2400" b="1">
                  <a:solidFill>
                    <a:schemeClr val="tx1"/>
                  </a:solidFill>
                  <a:latin typeface="Arial" panose="020B0604020202020204" pitchFamily="34" charset="0"/>
                  <a:ea typeface="黑体" pitchFamily="2" charset="-122"/>
                </a:defRPr>
              </a:lvl1pPr>
              <a:lvl2pPr marL="742950" indent="-285750">
                <a:spcBef>
                  <a:spcPct val="20000"/>
                </a:spcBef>
                <a:buFont typeface="Wingdings" panose="05000000000000000000" pitchFamily="2" charset="2"/>
                <a:buChar char="l"/>
                <a:defRPr sz="2000" b="1">
                  <a:solidFill>
                    <a:schemeClr val="tx1"/>
                  </a:solidFill>
                  <a:latin typeface="Arial" panose="020B0604020202020204" pitchFamily="34" charset="0"/>
                  <a:ea typeface="楷体_GB2312" pitchFamily="49" charset="-122"/>
                </a:defRPr>
              </a:lvl2pPr>
              <a:lvl3pPr marL="1143000" indent="-228600">
                <a:spcBef>
                  <a:spcPct val="20000"/>
                </a:spcBef>
                <a:buFont typeface="Gungsuh" panose="02030600000101010101" pitchFamily="18" charset="-127"/>
                <a:buChar char="-"/>
                <a:defRPr sz="2400" b="1">
                  <a:solidFill>
                    <a:schemeClr val="tx1"/>
                  </a:solidFill>
                  <a:latin typeface="Arial" panose="020B0604020202020204" pitchFamily="34" charset="0"/>
                  <a:ea typeface="宋体" pitchFamily="2" charset="-122"/>
                </a:defRPr>
              </a:lvl3pPr>
              <a:lvl4pPr marL="1600200" indent="-228600">
                <a:spcBef>
                  <a:spcPct val="20000"/>
                </a:spcBef>
                <a:buChar char="•"/>
                <a:defRPr sz="1600">
                  <a:solidFill>
                    <a:schemeClr val="tx1"/>
                  </a:solidFill>
                  <a:latin typeface="Arial" panose="020B0604020202020204" pitchFamily="34" charset="0"/>
                  <a:ea typeface="黑体" pitchFamily="2" charset="-122"/>
                </a:defRPr>
              </a:lvl4pPr>
              <a:lvl5pPr marL="2057400" indent="-228600">
                <a:spcBef>
                  <a:spcPct val="20000"/>
                </a:spcBef>
                <a:buChar char="»"/>
                <a:defRPr sz="2000">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zh-CN" sz="2000" b="1" i="0" u="none" strike="noStrike" kern="0" cap="none" spc="0" normalizeH="0" baseline="0" noProof="0" dirty="0">
                  <a:ln>
                    <a:noFill/>
                  </a:ln>
                  <a:solidFill>
                    <a:srgbClr val="FF0000"/>
                  </a:solidFill>
                  <a:effectLst/>
                  <a:uLnTx/>
                  <a:uFillTx/>
                  <a:latin typeface="Calibri" panose="020F0502020204030204" pitchFamily="34" charset="0"/>
                  <a:ea typeface="宋体" pitchFamily="2" charset="-122"/>
                  <a:cs typeface="+mn-cs"/>
                </a:rPr>
                <a:t>Application</a:t>
              </a: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03" name="Rectangle 2"/>
          <p:cNvSpPr>
            <a:spLocks noGrp="1" noChangeArrowheads="1"/>
          </p:cNvSpPr>
          <p:nvPr>
            <p:ph type="title"/>
          </p:nvPr>
        </p:nvSpPr>
        <p:spPr/>
        <p:txBody>
          <a:bodyPr/>
          <a:lstStyle/>
          <a:p>
            <a:r>
              <a:rPr lang="en-US" altLang="zh-CN" dirty="0">
                <a:ea typeface="宋体" pitchFamily="2" charset="-122"/>
              </a:rPr>
              <a:t>Transformations Between Layers</a:t>
            </a:r>
          </a:p>
        </p:txBody>
      </p:sp>
      <p:sp>
        <p:nvSpPr>
          <p:cNvPr id="80904" name="Rectangle 3"/>
          <p:cNvSpPr>
            <a:spLocks noGrp="1" noChangeArrowheads="1"/>
          </p:cNvSpPr>
          <p:nvPr>
            <p:ph type="body" idx="4294967295"/>
          </p:nvPr>
        </p:nvSpPr>
        <p:spPr>
          <a:xfrm>
            <a:off x="179388" y="981075"/>
            <a:ext cx="8839200" cy="1279525"/>
          </a:xfrm>
        </p:spPr>
        <p:txBody>
          <a:bodyPr/>
          <a:lstStyle/>
          <a:p>
            <a:pPr marL="0" indent="0">
              <a:buFont typeface="Wingdings" panose="05000000000000000000" pitchFamily="2" charset="2"/>
              <a:buNone/>
            </a:pPr>
            <a:r>
              <a:rPr lang="en-US" altLang="zh-CN" dirty="0">
                <a:solidFill>
                  <a:schemeClr val="accent1"/>
                </a:solidFill>
                <a:ea typeface="宋体" pitchFamily="2" charset="-122"/>
              </a:rPr>
              <a:t>How do we solve a problem using a computer?</a:t>
            </a:r>
            <a:br>
              <a:rPr lang="en-US" altLang="zh-CN" dirty="0">
                <a:solidFill>
                  <a:schemeClr val="accent1"/>
                </a:solidFill>
                <a:ea typeface="宋体" pitchFamily="2" charset="-122"/>
              </a:rPr>
            </a:br>
            <a:r>
              <a:rPr lang="en-US" altLang="zh-CN" sz="2000" dirty="0">
                <a:ea typeface="宋体" pitchFamily="2" charset="-122"/>
              </a:rPr>
              <a:t>A systematic sequence of transformations between layers of abstraction.</a:t>
            </a:r>
          </a:p>
        </p:txBody>
      </p:sp>
      <p:sp>
        <p:nvSpPr>
          <p:cNvPr id="80905" name="Rectangle 4"/>
          <p:cNvSpPr>
            <a:spLocks noChangeArrowheads="1"/>
          </p:cNvSpPr>
          <p:nvPr/>
        </p:nvSpPr>
        <p:spPr bwMode="auto">
          <a:xfrm>
            <a:off x="914400" y="2133600"/>
            <a:ext cx="1828800" cy="685800"/>
          </a:xfrm>
          <a:prstGeom prst="rect">
            <a:avLst/>
          </a:prstGeom>
          <a:solidFill>
            <a:schemeClr val="bg1"/>
          </a:solidFill>
          <a:ln w="9525">
            <a:solidFill>
              <a:schemeClr val="tx1"/>
            </a:solidFill>
            <a:miter lim="800000"/>
          </a:ln>
          <a:effectLst>
            <a:outerShdw dist="107763" dir="2700000" algn="ctr" rotWithShape="0">
              <a:schemeClr val="bg2"/>
            </a:outerShdw>
          </a:effectLst>
        </p:spPr>
        <p:txBody>
          <a:bodyPr wrap="none" anchor="ctr"/>
          <a:lstStyle>
            <a:lvl1pPr>
              <a:spcBef>
                <a:spcPct val="20000"/>
              </a:spcBef>
              <a:buFont typeface="Wingdings" panose="05000000000000000000" pitchFamily="2" charset="2"/>
              <a:buChar char="n"/>
              <a:defRPr sz="2400" b="1">
                <a:solidFill>
                  <a:schemeClr val="tx1"/>
                </a:solidFill>
                <a:latin typeface="Arial" panose="020B0604020202020204" pitchFamily="34" charset="0"/>
                <a:ea typeface="黑体" pitchFamily="2" charset="-122"/>
              </a:defRPr>
            </a:lvl1pPr>
            <a:lvl2pPr marL="742950" indent="-285750">
              <a:spcBef>
                <a:spcPct val="20000"/>
              </a:spcBef>
              <a:buFont typeface="Wingdings" panose="05000000000000000000" pitchFamily="2" charset="2"/>
              <a:buChar char="l"/>
              <a:defRPr sz="2000" b="1">
                <a:solidFill>
                  <a:schemeClr val="tx1"/>
                </a:solidFill>
                <a:latin typeface="Arial" panose="020B0604020202020204" pitchFamily="34" charset="0"/>
                <a:ea typeface="楷体_GB2312" pitchFamily="49" charset="-122"/>
              </a:defRPr>
            </a:lvl2pPr>
            <a:lvl3pPr marL="1143000" indent="-228600">
              <a:spcBef>
                <a:spcPct val="20000"/>
              </a:spcBef>
              <a:buFont typeface="Gungsuh" panose="02030600000101010101" pitchFamily="18" charset="-127"/>
              <a:buChar char="-"/>
              <a:defRPr sz="2400" b="1">
                <a:solidFill>
                  <a:schemeClr val="tx1"/>
                </a:solidFill>
                <a:latin typeface="Arial" panose="020B0604020202020204" pitchFamily="34" charset="0"/>
                <a:ea typeface="宋体" pitchFamily="2" charset="-122"/>
              </a:defRPr>
            </a:lvl3pPr>
            <a:lvl4pPr marL="1600200" indent="-228600">
              <a:spcBef>
                <a:spcPct val="20000"/>
              </a:spcBef>
              <a:buChar char="•"/>
              <a:defRPr sz="1600">
                <a:solidFill>
                  <a:schemeClr val="tx1"/>
                </a:solidFill>
                <a:latin typeface="Arial" panose="020B0604020202020204" pitchFamily="34" charset="0"/>
                <a:ea typeface="黑体" pitchFamily="2" charset="-122"/>
              </a:defRPr>
            </a:lvl4pPr>
            <a:lvl5pPr marL="2057400" indent="-228600">
              <a:spcBef>
                <a:spcPct val="20000"/>
              </a:spcBef>
              <a:buChar char="»"/>
              <a:defRPr sz="2000">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400" b="1" i="1" u="none" strike="noStrike" kern="1200" cap="none" spc="0" normalizeH="0" baseline="0" noProof="0" dirty="0">
                <a:ln>
                  <a:noFill/>
                </a:ln>
                <a:solidFill>
                  <a:srgbClr val="000000"/>
                </a:solidFill>
                <a:effectLst/>
                <a:uLnTx/>
                <a:uFillTx/>
                <a:latin typeface="Arial" panose="020B0604020202020204" pitchFamily="34" charset="0"/>
                <a:ea typeface="宋体" pitchFamily="2" charset="-122"/>
                <a:cs typeface="+mn-cs"/>
              </a:rPr>
              <a:t>Problem</a:t>
            </a:r>
            <a:endParaRPr kumimoji="0" lang="en-US" altLang="zh-CN" sz="2400" b="1" i="1" u="none" strike="noStrike" kern="1200" cap="none" spc="0" normalizeH="0" baseline="0" noProof="0" dirty="0">
              <a:ln>
                <a:noFill/>
              </a:ln>
              <a:solidFill>
                <a:srgbClr val="000000"/>
              </a:solidFill>
              <a:effectLst/>
              <a:uLnTx/>
              <a:uFillTx/>
              <a:latin typeface="Franklin Gothic Book" pitchFamily="34" charset="0"/>
              <a:ea typeface="宋体" pitchFamily="2" charset="-122"/>
              <a:cs typeface="+mn-cs"/>
            </a:endParaRPr>
          </a:p>
        </p:txBody>
      </p:sp>
      <p:sp>
        <p:nvSpPr>
          <p:cNvPr id="80906" name="Rectangle 5"/>
          <p:cNvSpPr>
            <a:spLocks noChangeArrowheads="1"/>
          </p:cNvSpPr>
          <p:nvPr/>
        </p:nvSpPr>
        <p:spPr bwMode="auto">
          <a:xfrm>
            <a:off x="914400" y="3352800"/>
            <a:ext cx="1828800" cy="685800"/>
          </a:xfrm>
          <a:prstGeom prst="rect">
            <a:avLst/>
          </a:prstGeom>
          <a:solidFill>
            <a:schemeClr val="bg1"/>
          </a:solidFill>
          <a:ln w="9525">
            <a:solidFill>
              <a:schemeClr val="tx1"/>
            </a:solidFill>
            <a:miter lim="800000"/>
          </a:ln>
          <a:effectLst>
            <a:outerShdw dist="107763" dir="2700000" algn="ctr" rotWithShape="0">
              <a:schemeClr val="bg2"/>
            </a:outerShdw>
          </a:effectLst>
        </p:spPr>
        <p:txBody>
          <a:bodyPr wrap="none" anchor="ctr"/>
          <a:lstStyle>
            <a:lvl1pPr>
              <a:spcBef>
                <a:spcPct val="20000"/>
              </a:spcBef>
              <a:buFont typeface="Wingdings" panose="05000000000000000000" pitchFamily="2" charset="2"/>
              <a:buChar char="n"/>
              <a:defRPr sz="2400" b="1">
                <a:solidFill>
                  <a:schemeClr val="tx1"/>
                </a:solidFill>
                <a:latin typeface="Arial" panose="020B0604020202020204" pitchFamily="34" charset="0"/>
                <a:ea typeface="黑体" pitchFamily="2" charset="-122"/>
              </a:defRPr>
            </a:lvl1pPr>
            <a:lvl2pPr marL="742950" indent="-285750">
              <a:spcBef>
                <a:spcPct val="20000"/>
              </a:spcBef>
              <a:buFont typeface="Wingdings" panose="05000000000000000000" pitchFamily="2" charset="2"/>
              <a:buChar char="l"/>
              <a:defRPr sz="2000" b="1">
                <a:solidFill>
                  <a:schemeClr val="tx1"/>
                </a:solidFill>
                <a:latin typeface="Arial" panose="020B0604020202020204" pitchFamily="34" charset="0"/>
                <a:ea typeface="楷体_GB2312" pitchFamily="49" charset="-122"/>
              </a:defRPr>
            </a:lvl2pPr>
            <a:lvl3pPr marL="1143000" indent="-228600">
              <a:spcBef>
                <a:spcPct val="20000"/>
              </a:spcBef>
              <a:buFont typeface="Gungsuh" panose="02030600000101010101" pitchFamily="18" charset="-127"/>
              <a:buChar char="-"/>
              <a:defRPr sz="2400" b="1">
                <a:solidFill>
                  <a:schemeClr val="tx1"/>
                </a:solidFill>
                <a:latin typeface="Arial" panose="020B0604020202020204" pitchFamily="34" charset="0"/>
                <a:ea typeface="宋体" pitchFamily="2" charset="-122"/>
              </a:defRPr>
            </a:lvl3pPr>
            <a:lvl4pPr marL="1600200" indent="-228600">
              <a:spcBef>
                <a:spcPct val="20000"/>
              </a:spcBef>
              <a:buChar char="•"/>
              <a:defRPr sz="1600">
                <a:solidFill>
                  <a:schemeClr val="tx1"/>
                </a:solidFill>
                <a:latin typeface="Arial" panose="020B0604020202020204" pitchFamily="34" charset="0"/>
                <a:ea typeface="黑体" pitchFamily="2" charset="-122"/>
              </a:defRPr>
            </a:lvl4pPr>
            <a:lvl5pPr marL="2057400" indent="-228600">
              <a:spcBef>
                <a:spcPct val="20000"/>
              </a:spcBef>
              <a:buChar char="»"/>
              <a:defRPr sz="2000">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400" b="1" i="1" u="none" strike="noStrike" kern="1200" cap="none" spc="0" normalizeH="0" baseline="0" noProof="0">
                <a:ln>
                  <a:noFill/>
                </a:ln>
                <a:solidFill>
                  <a:srgbClr val="000000"/>
                </a:solidFill>
                <a:effectLst/>
                <a:uLnTx/>
                <a:uFillTx/>
                <a:latin typeface="Arial" panose="020B0604020202020204" pitchFamily="34" charset="0"/>
                <a:ea typeface="宋体" pitchFamily="2" charset="-122"/>
                <a:cs typeface="+mn-cs"/>
              </a:rPr>
              <a:t>Algorithm</a:t>
            </a:r>
            <a:endParaRPr kumimoji="0" lang="en-US" altLang="zh-CN" sz="2400" b="1" i="1" u="none" strike="noStrike" kern="1200" cap="none" spc="0" normalizeH="0" baseline="0" noProof="0">
              <a:ln>
                <a:noFill/>
              </a:ln>
              <a:solidFill>
                <a:srgbClr val="000000"/>
              </a:solidFill>
              <a:effectLst/>
              <a:uLnTx/>
              <a:uFillTx/>
              <a:latin typeface="Franklin Gothic Book" pitchFamily="34" charset="0"/>
              <a:ea typeface="宋体" pitchFamily="2" charset="-122"/>
              <a:cs typeface="+mn-cs"/>
            </a:endParaRPr>
          </a:p>
        </p:txBody>
      </p:sp>
      <p:sp>
        <p:nvSpPr>
          <p:cNvPr id="80907" name="Rectangle 6"/>
          <p:cNvSpPr>
            <a:spLocks noChangeArrowheads="1"/>
          </p:cNvSpPr>
          <p:nvPr/>
        </p:nvSpPr>
        <p:spPr bwMode="auto">
          <a:xfrm>
            <a:off x="914400" y="4572000"/>
            <a:ext cx="1828800" cy="685800"/>
          </a:xfrm>
          <a:prstGeom prst="rect">
            <a:avLst/>
          </a:prstGeom>
          <a:solidFill>
            <a:schemeClr val="bg1"/>
          </a:solidFill>
          <a:ln w="9525">
            <a:solidFill>
              <a:schemeClr val="tx1"/>
            </a:solidFill>
            <a:miter lim="800000"/>
          </a:ln>
          <a:effectLst>
            <a:outerShdw dist="107763" dir="2700000" algn="ctr" rotWithShape="0">
              <a:schemeClr val="bg2"/>
            </a:outerShdw>
          </a:effectLst>
        </p:spPr>
        <p:txBody>
          <a:bodyPr wrap="none" anchor="ctr"/>
          <a:lstStyle>
            <a:lvl1pPr>
              <a:spcBef>
                <a:spcPct val="20000"/>
              </a:spcBef>
              <a:buFont typeface="Wingdings" panose="05000000000000000000" pitchFamily="2" charset="2"/>
              <a:buChar char="n"/>
              <a:defRPr sz="2400" b="1">
                <a:solidFill>
                  <a:schemeClr val="tx1"/>
                </a:solidFill>
                <a:latin typeface="Arial" panose="020B0604020202020204" pitchFamily="34" charset="0"/>
                <a:ea typeface="黑体" pitchFamily="2" charset="-122"/>
              </a:defRPr>
            </a:lvl1pPr>
            <a:lvl2pPr marL="742950" indent="-285750">
              <a:spcBef>
                <a:spcPct val="20000"/>
              </a:spcBef>
              <a:buFont typeface="Wingdings" panose="05000000000000000000" pitchFamily="2" charset="2"/>
              <a:buChar char="l"/>
              <a:defRPr sz="2000" b="1">
                <a:solidFill>
                  <a:schemeClr val="tx1"/>
                </a:solidFill>
                <a:latin typeface="Arial" panose="020B0604020202020204" pitchFamily="34" charset="0"/>
                <a:ea typeface="楷体_GB2312" pitchFamily="49" charset="-122"/>
              </a:defRPr>
            </a:lvl2pPr>
            <a:lvl3pPr marL="1143000" indent="-228600">
              <a:spcBef>
                <a:spcPct val="20000"/>
              </a:spcBef>
              <a:buFont typeface="Gungsuh" panose="02030600000101010101" pitchFamily="18" charset="-127"/>
              <a:buChar char="-"/>
              <a:defRPr sz="2400" b="1">
                <a:solidFill>
                  <a:schemeClr val="tx1"/>
                </a:solidFill>
                <a:latin typeface="Arial" panose="020B0604020202020204" pitchFamily="34" charset="0"/>
                <a:ea typeface="宋体" pitchFamily="2" charset="-122"/>
              </a:defRPr>
            </a:lvl3pPr>
            <a:lvl4pPr marL="1600200" indent="-228600">
              <a:spcBef>
                <a:spcPct val="20000"/>
              </a:spcBef>
              <a:buChar char="•"/>
              <a:defRPr sz="1600">
                <a:solidFill>
                  <a:schemeClr val="tx1"/>
                </a:solidFill>
                <a:latin typeface="Arial" panose="020B0604020202020204" pitchFamily="34" charset="0"/>
                <a:ea typeface="黑体" pitchFamily="2" charset="-122"/>
              </a:defRPr>
            </a:lvl4pPr>
            <a:lvl5pPr marL="2057400" indent="-228600">
              <a:spcBef>
                <a:spcPct val="20000"/>
              </a:spcBef>
              <a:buChar char="»"/>
              <a:defRPr sz="2000">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400" b="1" i="1" u="none" strike="noStrike" kern="1200" cap="none" spc="0" normalizeH="0" baseline="0" noProof="0">
                <a:ln>
                  <a:noFill/>
                </a:ln>
                <a:solidFill>
                  <a:srgbClr val="000000"/>
                </a:solidFill>
                <a:effectLst/>
                <a:uLnTx/>
                <a:uFillTx/>
                <a:latin typeface="Arial" panose="020B0604020202020204" pitchFamily="34" charset="0"/>
                <a:ea typeface="宋体" pitchFamily="2" charset="-122"/>
                <a:cs typeface="+mn-cs"/>
              </a:rPr>
              <a:t>Program</a:t>
            </a:r>
            <a:endParaRPr kumimoji="0" lang="en-US" altLang="zh-CN" sz="2400" b="1" i="1" u="none" strike="noStrike" kern="1200" cap="none" spc="0" normalizeH="0" baseline="0" noProof="0">
              <a:ln>
                <a:noFill/>
              </a:ln>
              <a:solidFill>
                <a:srgbClr val="000000"/>
              </a:solidFill>
              <a:effectLst/>
              <a:uLnTx/>
              <a:uFillTx/>
              <a:latin typeface="Franklin Gothic Book" pitchFamily="34" charset="0"/>
              <a:ea typeface="宋体" pitchFamily="2" charset="-122"/>
              <a:cs typeface="+mn-cs"/>
            </a:endParaRPr>
          </a:p>
        </p:txBody>
      </p:sp>
      <p:sp>
        <p:nvSpPr>
          <p:cNvPr id="80908" name="Text Box 10"/>
          <p:cNvSpPr txBox="1">
            <a:spLocks noChangeArrowheads="1"/>
          </p:cNvSpPr>
          <p:nvPr/>
        </p:nvSpPr>
        <p:spPr bwMode="auto">
          <a:xfrm>
            <a:off x="3429000" y="2743200"/>
            <a:ext cx="5354638"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n"/>
              <a:defRPr sz="2400" b="1">
                <a:solidFill>
                  <a:schemeClr val="tx1"/>
                </a:solidFill>
                <a:latin typeface="Arial" panose="020B0604020202020204" pitchFamily="34" charset="0"/>
                <a:ea typeface="黑体" pitchFamily="2" charset="-122"/>
              </a:defRPr>
            </a:lvl1pPr>
            <a:lvl2pPr marL="742950" indent="-285750">
              <a:spcBef>
                <a:spcPct val="20000"/>
              </a:spcBef>
              <a:buFont typeface="Wingdings" panose="05000000000000000000" pitchFamily="2" charset="2"/>
              <a:buChar char="l"/>
              <a:defRPr sz="2000" b="1">
                <a:solidFill>
                  <a:schemeClr val="tx1"/>
                </a:solidFill>
                <a:latin typeface="Arial" panose="020B0604020202020204" pitchFamily="34" charset="0"/>
                <a:ea typeface="楷体_GB2312" pitchFamily="49" charset="-122"/>
              </a:defRPr>
            </a:lvl2pPr>
            <a:lvl3pPr marL="1143000" indent="-228600">
              <a:spcBef>
                <a:spcPct val="20000"/>
              </a:spcBef>
              <a:buFont typeface="Gungsuh" panose="02030600000101010101" pitchFamily="18" charset="-127"/>
              <a:buChar char="-"/>
              <a:defRPr sz="2400" b="1">
                <a:solidFill>
                  <a:schemeClr val="tx1"/>
                </a:solidFill>
                <a:latin typeface="Arial" panose="020B0604020202020204" pitchFamily="34" charset="0"/>
                <a:ea typeface="宋体" pitchFamily="2" charset="-122"/>
              </a:defRPr>
            </a:lvl3pPr>
            <a:lvl4pPr marL="1600200" indent="-228600">
              <a:spcBef>
                <a:spcPct val="20000"/>
              </a:spcBef>
              <a:buChar char="•"/>
              <a:defRPr sz="1600">
                <a:solidFill>
                  <a:schemeClr val="tx1"/>
                </a:solidFill>
                <a:latin typeface="Arial" panose="020B0604020202020204" pitchFamily="34" charset="0"/>
                <a:ea typeface="黑体" pitchFamily="2" charset="-122"/>
              </a:defRPr>
            </a:lvl4pPr>
            <a:lvl5pPr marL="2057400" indent="-228600">
              <a:spcBef>
                <a:spcPct val="20000"/>
              </a:spcBef>
              <a:buChar char="»"/>
              <a:defRPr sz="2000">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400" b="1" i="1" u="none" strike="noStrike" kern="1200" cap="none" spc="0" normalizeH="0" baseline="0" noProof="0" dirty="0">
                <a:ln>
                  <a:noFill/>
                </a:ln>
                <a:solidFill>
                  <a:srgbClr val="000000"/>
                </a:solidFill>
                <a:effectLst/>
                <a:uLnTx/>
                <a:uFillTx/>
                <a:latin typeface="Arial" panose="020B0604020202020204" pitchFamily="34" charset="0"/>
                <a:ea typeface="宋体" pitchFamily="2" charset="-122"/>
                <a:cs typeface="+mn-cs"/>
              </a:rPr>
              <a:t>Software Design:</a:t>
            </a: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itchFamily="2" charset="-122"/>
                <a:cs typeface="+mn-cs"/>
              </a:rPr>
              <a:t>choose algorithms and data structures</a:t>
            </a:r>
            <a:endParaRPr kumimoji="0" lang="en-US" altLang="zh-CN" sz="2400" b="0" i="0" u="none" strike="noStrike" kern="1200" cap="none" spc="0" normalizeH="0" baseline="0" noProof="0" dirty="0">
              <a:ln>
                <a:noFill/>
              </a:ln>
              <a:solidFill>
                <a:srgbClr val="000000"/>
              </a:solidFill>
              <a:effectLst/>
              <a:uLnTx/>
              <a:uFillTx/>
              <a:latin typeface="Franklin Gothic Book" pitchFamily="34" charset="0"/>
              <a:ea typeface="宋体" pitchFamily="2" charset="-122"/>
              <a:cs typeface="+mn-cs"/>
            </a:endParaRPr>
          </a:p>
        </p:txBody>
      </p:sp>
      <p:sp>
        <p:nvSpPr>
          <p:cNvPr id="80909" name="Text Box 11"/>
          <p:cNvSpPr txBox="1">
            <a:spLocks noChangeArrowheads="1"/>
          </p:cNvSpPr>
          <p:nvPr/>
        </p:nvSpPr>
        <p:spPr bwMode="auto">
          <a:xfrm>
            <a:off x="3429000" y="3962400"/>
            <a:ext cx="449262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n"/>
              <a:defRPr sz="2400" b="1">
                <a:solidFill>
                  <a:schemeClr val="tx1"/>
                </a:solidFill>
                <a:latin typeface="Arial" panose="020B0604020202020204" pitchFamily="34" charset="0"/>
                <a:ea typeface="黑体" pitchFamily="2" charset="-122"/>
              </a:defRPr>
            </a:lvl1pPr>
            <a:lvl2pPr marL="742950" indent="-285750">
              <a:spcBef>
                <a:spcPct val="20000"/>
              </a:spcBef>
              <a:buFont typeface="Wingdings" panose="05000000000000000000" pitchFamily="2" charset="2"/>
              <a:buChar char="l"/>
              <a:defRPr sz="2000" b="1">
                <a:solidFill>
                  <a:schemeClr val="tx1"/>
                </a:solidFill>
                <a:latin typeface="Arial" panose="020B0604020202020204" pitchFamily="34" charset="0"/>
                <a:ea typeface="楷体_GB2312" pitchFamily="49" charset="-122"/>
              </a:defRPr>
            </a:lvl2pPr>
            <a:lvl3pPr marL="1143000" indent="-228600">
              <a:spcBef>
                <a:spcPct val="20000"/>
              </a:spcBef>
              <a:buFont typeface="Gungsuh" panose="02030600000101010101" pitchFamily="18" charset="-127"/>
              <a:buChar char="-"/>
              <a:defRPr sz="2400" b="1">
                <a:solidFill>
                  <a:schemeClr val="tx1"/>
                </a:solidFill>
                <a:latin typeface="Arial" panose="020B0604020202020204" pitchFamily="34" charset="0"/>
                <a:ea typeface="宋体" pitchFamily="2" charset="-122"/>
              </a:defRPr>
            </a:lvl3pPr>
            <a:lvl4pPr marL="1600200" indent="-228600">
              <a:spcBef>
                <a:spcPct val="20000"/>
              </a:spcBef>
              <a:buChar char="•"/>
              <a:defRPr sz="1600">
                <a:solidFill>
                  <a:schemeClr val="tx1"/>
                </a:solidFill>
                <a:latin typeface="Arial" panose="020B0604020202020204" pitchFamily="34" charset="0"/>
                <a:ea typeface="黑体" pitchFamily="2" charset="-122"/>
              </a:defRPr>
            </a:lvl4pPr>
            <a:lvl5pPr marL="2057400" indent="-228600">
              <a:spcBef>
                <a:spcPct val="20000"/>
              </a:spcBef>
              <a:buChar char="»"/>
              <a:defRPr sz="2000">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400" b="1" i="1" u="none" strike="noStrike" kern="1200" cap="none" spc="0" normalizeH="0" baseline="0" noProof="0" dirty="0">
                <a:ln>
                  <a:noFill/>
                </a:ln>
                <a:solidFill>
                  <a:srgbClr val="000000"/>
                </a:solidFill>
                <a:effectLst/>
                <a:uLnTx/>
                <a:uFillTx/>
                <a:latin typeface="Arial" panose="020B0604020202020204" pitchFamily="34" charset="0"/>
                <a:ea typeface="宋体" pitchFamily="2" charset="-122"/>
                <a:cs typeface="+mn-cs"/>
              </a:rPr>
              <a:t>Programming:</a:t>
            </a: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itchFamily="2" charset="-122"/>
                <a:cs typeface="+mn-cs"/>
              </a:rPr>
              <a:t>use language to express design</a:t>
            </a:r>
            <a:endParaRPr kumimoji="0" lang="en-US" altLang="zh-CN" sz="2400" b="0" i="0" u="none" strike="noStrike" kern="1200" cap="none" spc="0" normalizeH="0" baseline="0" noProof="0" dirty="0">
              <a:ln>
                <a:noFill/>
              </a:ln>
              <a:solidFill>
                <a:srgbClr val="000000"/>
              </a:solidFill>
              <a:effectLst/>
              <a:uLnTx/>
              <a:uFillTx/>
              <a:latin typeface="Franklin Gothic Book" pitchFamily="34" charset="0"/>
              <a:ea typeface="宋体" pitchFamily="2" charset="-122"/>
              <a:cs typeface="+mn-cs"/>
            </a:endParaRPr>
          </a:p>
        </p:txBody>
      </p:sp>
      <p:sp>
        <p:nvSpPr>
          <p:cNvPr id="80910" name="Rectangle 15"/>
          <p:cNvSpPr>
            <a:spLocks noChangeArrowheads="1"/>
          </p:cNvSpPr>
          <p:nvPr/>
        </p:nvSpPr>
        <p:spPr bwMode="auto">
          <a:xfrm>
            <a:off x="914400" y="5791200"/>
            <a:ext cx="1828800" cy="685800"/>
          </a:xfrm>
          <a:prstGeom prst="rect">
            <a:avLst/>
          </a:prstGeom>
          <a:solidFill>
            <a:srgbClr val="FF0000"/>
          </a:solidFill>
          <a:ln w="9525">
            <a:solidFill>
              <a:schemeClr val="tx1"/>
            </a:solidFill>
            <a:miter lim="800000"/>
          </a:ln>
          <a:effectLst>
            <a:outerShdw dist="107763" dir="2700000" algn="ctr" rotWithShape="0">
              <a:schemeClr val="bg2"/>
            </a:outerShdw>
          </a:effectLst>
        </p:spPr>
        <p:txBody>
          <a:bodyPr wrap="none" anchor="ctr"/>
          <a:lstStyle>
            <a:lvl1pPr>
              <a:spcBef>
                <a:spcPct val="20000"/>
              </a:spcBef>
              <a:buFont typeface="Wingdings" panose="05000000000000000000" pitchFamily="2" charset="2"/>
              <a:buChar char="n"/>
              <a:defRPr sz="2400" b="1">
                <a:solidFill>
                  <a:schemeClr val="tx1"/>
                </a:solidFill>
                <a:latin typeface="Arial" panose="020B0604020202020204" pitchFamily="34" charset="0"/>
                <a:ea typeface="黑体" pitchFamily="2" charset="-122"/>
              </a:defRPr>
            </a:lvl1pPr>
            <a:lvl2pPr marL="742950" indent="-285750">
              <a:spcBef>
                <a:spcPct val="20000"/>
              </a:spcBef>
              <a:buFont typeface="Wingdings" panose="05000000000000000000" pitchFamily="2" charset="2"/>
              <a:buChar char="l"/>
              <a:defRPr sz="2000" b="1">
                <a:solidFill>
                  <a:schemeClr val="tx1"/>
                </a:solidFill>
                <a:latin typeface="Arial" panose="020B0604020202020204" pitchFamily="34" charset="0"/>
                <a:ea typeface="楷体_GB2312" pitchFamily="49" charset="-122"/>
              </a:defRPr>
            </a:lvl2pPr>
            <a:lvl3pPr marL="1143000" indent="-228600">
              <a:spcBef>
                <a:spcPct val="20000"/>
              </a:spcBef>
              <a:buFont typeface="Gungsuh" panose="02030600000101010101" pitchFamily="18" charset="-127"/>
              <a:buChar char="-"/>
              <a:defRPr sz="2400" b="1">
                <a:solidFill>
                  <a:schemeClr val="tx1"/>
                </a:solidFill>
                <a:latin typeface="Arial" panose="020B0604020202020204" pitchFamily="34" charset="0"/>
                <a:ea typeface="宋体" pitchFamily="2" charset="-122"/>
              </a:defRPr>
            </a:lvl3pPr>
            <a:lvl4pPr marL="1600200" indent="-228600">
              <a:spcBef>
                <a:spcPct val="20000"/>
              </a:spcBef>
              <a:buChar char="•"/>
              <a:defRPr sz="1600">
                <a:solidFill>
                  <a:schemeClr val="tx1"/>
                </a:solidFill>
                <a:latin typeface="Arial" panose="020B0604020202020204" pitchFamily="34" charset="0"/>
                <a:ea typeface="黑体" pitchFamily="2" charset="-122"/>
              </a:defRPr>
            </a:lvl4pPr>
            <a:lvl5pPr marL="2057400" indent="-228600">
              <a:spcBef>
                <a:spcPct val="20000"/>
              </a:spcBef>
              <a:buChar char="»"/>
              <a:defRPr sz="2000">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400" b="1" i="1" u="none" strike="noStrike" kern="1200" cap="none" spc="0" normalizeH="0" baseline="0" noProof="0" dirty="0" err="1">
                <a:ln>
                  <a:noFill/>
                </a:ln>
                <a:solidFill>
                  <a:srgbClr val="FFFFFF"/>
                </a:solidFill>
                <a:effectLst/>
                <a:uLnTx/>
                <a:uFillTx/>
                <a:latin typeface="Franklin Gothic Book" pitchFamily="34" charset="0"/>
                <a:ea typeface="宋体" pitchFamily="2" charset="-122"/>
                <a:cs typeface="+mn-cs"/>
              </a:rPr>
              <a:t>Instr</a:t>
            </a:r>
            <a:r>
              <a:rPr kumimoji="0" lang="en-US" altLang="zh-CN" sz="2400" b="1" i="1" u="none" strike="noStrike" kern="1200" cap="none" spc="0" normalizeH="0" baseline="0" noProof="0" dirty="0">
                <a:ln>
                  <a:noFill/>
                </a:ln>
                <a:solidFill>
                  <a:srgbClr val="FFFFFF"/>
                </a:solidFill>
                <a:effectLst/>
                <a:uLnTx/>
                <a:uFillTx/>
                <a:latin typeface="Franklin Gothic Book" pitchFamily="34" charset="0"/>
                <a:ea typeface="宋体" pitchFamily="2" charset="-122"/>
                <a:cs typeface="+mn-cs"/>
              </a:rPr>
              <a:t> Set</a:t>
            </a:r>
          </a:p>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400" b="1" i="1" u="none" strike="noStrike" kern="1200" cap="none" spc="0" normalizeH="0" baseline="0" noProof="0" dirty="0">
                <a:ln>
                  <a:noFill/>
                </a:ln>
                <a:solidFill>
                  <a:srgbClr val="FFFFFF"/>
                </a:solidFill>
                <a:effectLst/>
                <a:uLnTx/>
                <a:uFillTx/>
                <a:latin typeface="Franklin Gothic Book" pitchFamily="34" charset="0"/>
                <a:ea typeface="宋体" pitchFamily="2" charset="-122"/>
                <a:cs typeface="+mn-cs"/>
              </a:rPr>
              <a:t>Architecture</a:t>
            </a:r>
          </a:p>
        </p:txBody>
      </p:sp>
      <p:sp>
        <p:nvSpPr>
          <p:cNvPr id="80911" name="AutoShape 14"/>
          <p:cNvSpPr>
            <a:spLocks noChangeArrowheads="1"/>
          </p:cNvSpPr>
          <p:nvPr/>
        </p:nvSpPr>
        <p:spPr bwMode="auto">
          <a:xfrm>
            <a:off x="2743200" y="4800600"/>
            <a:ext cx="685800" cy="1676400"/>
          </a:xfrm>
          <a:prstGeom prst="curvedLeftArrow">
            <a:avLst>
              <a:gd name="adj1" fmla="val 48889"/>
              <a:gd name="adj2" fmla="val 97778"/>
              <a:gd name="adj3" fmla="val 33333"/>
            </a:avLst>
          </a:prstGeom>
          <a:solidFill>
            <a:srgbClr val="FF7C80"/>
          </a:solidFill>
          <a:ln w="9525">
            <a:solidFill>
              <a:schemeClr val="tx1"/>
            </a:solidFill>
            <a:miter lim="800000"/>
          </a:ln>
        </p:spPr>
        <p:txBody>
          <a:bodyPr wrap="none" anchor="ctr"/>
          <a:lstStyle>
            <a:lvl1pPr>
              <a:spcBef>
                <a:spcPct val="20000"/>
              </a:spcBef>
              <a:buFont typeface="Wingdings" panose="05000000000000000000" pitchFamily="2" charset="2"/>
              <a:buChar char="n"/>
              <a:defRPr sz="2400" b="1">
                <a:solidFill>
                  <a:schemeClr val="tx1"/>
                </a:solidFill>
                <a:latin typeface="Arial" panose="020B0604020202020204" pitchFamily="34" charset="0"/>
                <a:ea typeface="黑体" pitchFamily="2" charset="-122"/>
              </a:defRPr>
            </a:lvl1pPr>
            <a:lvl2pPr marL="742950" indent="-285750">
              <a:spcBef>
                <a:spcPct val="20000"/>
              </a:spcBef>
              <a:buFont typeface="Wingdings" panose="05000000000000000000" pitchFamily="2" charset="2"/>
              <a:buChar char="l"/>
              <a:defRPr sz="2000" b="1">
                <a:solidFill>
                  <a:schemeClr val="tx1"/>
                </a:solidFill>
                <a:latin typeface="Arial" panose="020B0604020202020204" pitchFamily="34" charset="0"/>
                <a:ea typeface="楷体_GB2312" pitchFamily="49" charset="-122"/>
              </a:defRPr>
            </a:lvl2pPr>
            <a:lvl3pPr marL="1143000" indent="-228600">
              <a:spcBef>
                <a:spcPct val="20000"/>
              </a:spcBef>
              <a:buFont typeface="Gungsuh" panose="02030600000101010101" pitchFamily="18" charset="-127"/>
              <a:buChar char="-"/>
              <a:defRPr sz="2400" b="1">
                <a:solidFill>
                  <a:schemeClr val="tx1"/>
                </a:solidFill>
                <a:latin typeface="Arial" panose="020B0604020202020204" pitchFamily="34" charset="0"/>
                <a:ea typeface="宋体" pitchFamily="2" charset="-122"/>
              </a:defRPr>
            </a:lvl3pPr>
            <a:lvl4pPr marL="1600200" indent="-228600">
              <a:spcBef>
                <a:spcPct val="20000"/>
              </a:spcBef>
              <a:buChar char="•"/>
              <a:defRPr sz="1600">
                <a:solidFill>
                  <a:schemeClr val="tx1"/>
                </a:solidFill>
                <a:latin typeface="Arial" panose="020B0604020202020204" pitchFamily="34" charset="0"/>
                <a:ea typeface="黑体" pitchFamily="2" charset="-122"/>
              </a:defRPr>
            </a:lvl4pPr>
            <a:lvl5pPr marL="2057400" indent="-228600">
              <a:spcBef>
                <a:spcPct val="20000"/>
              </a:spcBef>
              <a:buChar char="»"/>
              <a:defRPr sz="2000">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rgbClr val="000000"/>
              </a:solidFill>
              <a:effectLst/>
              <a:uLnTx/>
              <a:uFillTx/>
              <a:latin typeface="Arial" panose="020B0604020202020204" pitchFamily="34" charset="0"/>
              <a:ea typeface="宋体" pitchFamily="2" charset="-122"/>
              <a:cs typeface="+mn-cs"/>
            </a:endParaRPr>
          </a:p>
        </p:txBody>
      </p:sp>
      <p:sp>
        <p:nvSpPr>
          <p:cNvPr id="80912" name="AutoShape 13"/>
          <p:cNvSpPr>
            <a:spLocks noChangeArrowheads="1"/>
          </p:cNvSpPr>
          <p:nvPr/>
        </p:nvSpPr>
        <p:spPr bwMode="auto">
          <a:xfrm>
            <a:off x="2743200" y="3581400"/>
            <a:ext cx="685800" cy="1676400"/>
          </a:xfrm>
          <a:prstGeom prst="curvedLeftArrow">
            <a:avLst>
              <a:gd name="adj1" fmla="val 48889"/>
              <a:gd name="adj2" fmla="val 97778"/>
              <a:gd name="adj3" fmla="val 33333"/>
            </a:avLst>
          </a:prstGeom>
          <a:solidFill>
            <a:srgbClr val="FF7C80"/>
          </a:solidFill>
          <a:ln w="9525">
            <a:solidFill>
              <a:schemeClr val="tx1"/>
            </a:solidFill>
            <a:miter lim="800000"/>
          </a:ln>
        </p:spPr>
        <p:txBody>
          <a:bodyPr wrap="none" anchor="ctr"/>
          <a:lstStyle>
            <a:lvl1pPr>
              <a:spcBef>
                <a:spcPct val="20000"/>
              </a:spcBef>
              <a:buFont typeface="Wingdings" panose="05000000000000000000" pitchFamily="2" charset="2"/>
              <a:buChar char="n"/>
              <a:defRPr sz="2400" b="1">
                <a:solidFill>
                  <a:schemeClr val="tx1"/>
                </a:solidFill>
                <a:latin typeface="Arial" panose="020B0604020202020204" pitchFamily="34" charset="0"/>
                <a:ea typeface="黑体" pitchFamily="2" charset="-122"/>
              </a:defRPr>
            </a:lvl1pPr>
            <a:lvl2pPr marL="742950" indent="-285750">
              <a:spcBef>
                <a:spcPct val="20000"/>
              </a:spcBef>
              <a:buFont typeface="Wingdings" panose="05000000000000000000" pitchFamily="2" charset="2"/>
              <a:buChar char="l"/>
              <a:defRPr sz="2000" b="1">
                <a:solidFill>
                  <a:schemeClr val="tx1"/>
                </a:solidFill>
                <a:latin typeface="Arial" panose="020B0604020202020204" pitchFamily="34" charset="0"/>
                <a:ea typeface="楷体_GB2312" pitchFamily="49" charset="-122"/>
              </a:defRPr>
            </a:lvl2pPr>
            <a:lvl3pPr marL="1143000" indent="-228600">
              <a:spcBef>
                <a:spcPct val="20000"/>
              </a:spcBef>
              <a:buFont typeface="Gungsuh" panose="02030600000101010101" pitchFamily="18" charset="-127"/>
              <a:buChar char="-"/>
              <a:defRPr sz="2400" b="1">
                <a:solidFill>
                  <a:schemeClr val="tx1"/>
                </a:solidFill>
                <a:latin typeface="Arial" panose="020B0604020202020204" pitchFamily="34" charset="0"/>
                <a:ea typeface="宋体" pitchFamily="2" charset="-122"/>
              </a:defRPr>
            </a:lvl3pPr>
            <a:lvl4pPr marL="1600200" indent="-228600">
              <a:spcBef>
                <a:spcPct val="20000"/>
              </a:spcBef>
              <a:buChar char="•"/>
              <a:defRPr sz="1600">
                <a:solidFill>
                  <a:schemeClr val="tx1"/>
                </a:solidFill>
                <a:latin typeface="Arial" panose="020B0604020202020204" pitchFamily="34" charset="0"/>
                <a:ea typeface="黑体" pitchFamily="2" charset="-122"/>
              </a:defRPr>
            </a:lvl4pPr>
            <a:lvl5pPr marL="2057400" indent="-228600">
              <a:spcBef>
                <a:spcPct val="20000"/>
              </a:spcBef>
              <a:buChar char="»"/>
              <a:defRPr sz="2000">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rgbClr val="000000"/>
              </a:solidFill>
              <a:effectLst/>
              <a:uLnTx/>
              <a:uFillTx/>
              <a:latin typeface="Arial" panose="020B0604020202020204" pitchFamily="34" charset="0"/>
              <a:ea typeface="宋体" pitchFamily="2" charset="-122"/>
              <a:cs typeface="+mn-cs"/>
            </a:endParaRPr>
          </a:p>
        </p:txBody>
      </p:sp>
      <p:sp>
        <p:nvSpPr>
          <p:cNvPr id="80913" name="AutoShape 8"/>
          <p:cNvSpPr>
            <a:spLocks noChangeArrowheads="1"/>
          </p:cNvSpPr>
          <p:nvPr/>
        </p:nvSpPr>
        <p:spPr bwMode="auto">
          <a:xfrm>
            <a:off x="2743200" y="2362200"/>
            <a:ext cx="685800" cy="1676400"/>
          </a:xfrm>
          <a:prstGeom prst="curvedLeftArrow">
            <a:avLst>
              <a:gd name="adj1" fmla="val 48889"/>
              <a:gd name="adj2" fmla="val 97778"/>
              <a:gd name="adj3" fmla="val 33333"/>
            </a:avLst>
          </a:prstGeom>
          <a:solidFill>
            <a:srgbClr val="FF7C80"/>
          </a:solidFill>
          <a:ln w="9525">
            <a:solidFill>
              <a:schemeClr val="tx1"/>
            </a:solidFill>
            <a:miter lim="800000"/>
          </a:ln>
        </p:spPr>
        <p:txBody>
          <a:bodyPr wrap="none" anchor="ctr"/>
          <a:lstStyle>
            <a:lvl1pPr>
              <a:spcBef>
                <a:spcPct val="20000"/>
              </a:spcBef>
              <a:buFont typeface="Wingdings" panose="05000000000000000000" pitchFamily="2" charset="2"/>
              <a:buChar char="n"/>
              <a:defRPr sz="2400" b="1">
                <a:solidFill>
                  <a:schemeClr val="tx1"/>
                </a:solidFill>
                <a:latin typeface="Arial" panose="020B0604020202020204" pitchFamily="34" charset="0"/>
                <a:ea typeface="黑体" pitchFamily="2" charset="-122"/>
              </a:defRPr>
            </a:lvl1pPr>
            <a:lvl2pPr marL="742950" indent="-285750">
              <a:spcBef>
                <a:spcPct val="20000"/>
              </a:spcBef>
              <a:buFont typeface="Wingdings" panose="05000000000000000000" pitchFamily="2" charset="2"/>
              <a:buChar char="l"/>
              <a:defRPr sz="2000" b="1">
                <a:solidFill>
                  <a:schemeClr val="tx1"/>
                </a:solidFill>
                <a:latin typeface="Arial" panose="020B0604020202020204" pitchFamily="34" charset="0"/>
                <a:ea typeface="楷体_GB2312" pitchFamily="49" charset="-122"/>
              </a:defRPr>
            </a:lvl2pPr>
            <a:lvl3pPr marL="1143000" indent="-228600">
              <a:spcBef>
                <a:spcPct val="20000"/>
              </a:spcBef>
              <a:buFont typeface="Gungsuh" panose="02030600000101010101" pitchFamily="18" charset="-127"/>
              <a:buChar char="-"/>
              <a:defRPr sz="2400" b="1">
                <a:solidFill>
                  <a:schemeClr val="tx1"/>
                </a:solidFill>
                <a:latin typeface="Arial" panose="020B0604020202020204" pitchFamily="34" charset="0"/>
                <a:ea typeface="宋体" pitchFamily="2" charset="-122"/>
              </a:defRPr>
            </a:lvl3pPr>
            <a:lvl4pPr marL="1600200" indent="-228600">
              <a:spcBef>
                <a:spcPct val="20000"/>
              </a:spcBef>
              <a:buChar char="•"/>
              <a:defRPr sz="1600">
                <a:solidFill>
                  <a:schemeClr val="tx1"/>
                </a:solidFill>
                <a:latin typeface="Arial" panose="020B0604020202020204" pitchFamily="34" charset="0"/>
                <a:ea typeface="黑体" pitchFamily="2" charset="-122"/>
              </a:defRPr>
            </a:lvl4pPr>
            <a:lvl5pPr marL="2057400" indent="-228600">
              <a:spcBef>
                <a:spcPct val="20000"/>
              </a:spcBef>
              <a:buChar char="»"/>
              <a:defRPr sz="2000">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rgbClr val="000000"/>
              </a:solidFill>
              <a:effectLst/>
              <a:uLnTx/>
              <a:uFillTx/>
              <a:latin typeface="Arial" panose="020B0604020202020204" pitchFamily="34" charset="0"/>
              <a:ea typeface="宋体" pitchFamily="2" charset="-122"/>
              <a:cs typeface="+mn-cs"/>
            </a:endParaRPr>
          </a:p>
        </p:txBody>
      </p:sp>
      <p:sp>
        <p:nvSpPr>
          <p:cNvPr id="80914" name="Text Box 16"/>
          <p:cNvSpPr txBox="1">
            <a:spLocks noChangeArrowheads="1"/>
          </p:cNvSpPr>
          <p:nvPr/>
        </p:nvSpPr>
        <p:spPr bwMode="auto">
          <a:xfrm>
            <a:off x="3429000" y="5105400"/>
            <a:ext cx="54102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Wingdings" panose="05000000000000000000" pitchFamily="2" charset="2"/>
              <a:buChar char="n"/>
              <a:defRPr sz="2400" b="1">
                <a:solidFill>
                  <a:schemeClr val="tx1"/>
                </a:solidFill>
                <a:latin typeface="Arial" panose="020B0604020202020204" pitchFamily="34" charset="0"/>
                <a:ea typeface="黑体" pitchFamily="2" charset="-122"/>
              </a:defRPr>
            </a:lvl1pPr>
            <a:lvl2pPr marL="742950" indent="-285750">
              <a:spcBef>
                <a:spcPct val="20000"/>
              </a:spcBef>
              <a:buFont typeface="Wingdings" panose="05000000000000000000" pitchFamily="2" charset="2"/>
              <a:buChar char="l"/>
              <a:defRPr sz="2000" b="1">
                <a:solidFill>
                  <a:schemeClr val="tx1"/>
                </a:solidFill>
                <a:latin typeface="Arial" panose="020B0604020202020204" pitchFamily="34" charset="0"/>
                <a:ea typeface="楷体_GB2312" pitchFamily="49" charset="-122"/>
              </a:defRPr>
            </a:lvl2pPr>
            <a:lvl3pPr marL="1143000" indent="-228600">
              <a:spcBef>
                <a:spcPct val="20000"/>
              </a:spcBef>
              <a:buFont typeface="Gungsuh" panose="02030600000101010101" pitchFamily="18" charset="-127"/>
              <a:buChar char="-"/>
              <a:defRPr sz="2400" b="1">
                <a:solidFill>
                  <a:schemeClr val="tx1"/>
                </a:solidFill>
                <a:latin typeface="Arial" panose="020B0604020202020204" pitchFamily="34" charset="0"/>
                <a:ea typeface="宋体" pitchFamily="2" charset="-122"/>
              </a:defRPr>
            </a:lvl3pPr>
            <a:lvl4pPr marL="1600200" indent="-228600">
              <a:spcBef>
                <a:spcPct val="20000"/>
              </a:spcBef>
              <a:buChar char="•"/>
              <a:defRPr sz="1600">
                <a:solidFill>
                  <a:schemeClr val="tx1"/>
                </a:solidFill>
                <a:latin typeface="Arial" panose="020B0604020202020204" pitchFamily="34" charset="0"/>
                <a:ea typeface="黑体" pitchFamily="2" charset="-122"/>
              </a:defRPr>
            </a:lvl4pPr>
            <a:lvl5pPr marL="2057400" indent="-228600">
              <a:spcBef>
                <a:spcPct val="20000"/>
              </a:spcBef>
              <a:buChar char="»"/>
              <a:defRPr sz="2000">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400" b="1" i="1" u="none" strike="noStrike" kern="1200" cap="none" spc="0" normalizeH="0" baseline="0" noProof="0" dirty="0">
                <a:ln>
                  <a:noFill/>
                </a:ln>
                <a:solidFill>
                  <a:srgbClr val="000000"/>
                </a:solidFill>
                <a:effectLst/>
                <a:uLnTx/>
                <a:uFillTx/>
                <a:latin typeface="Arial" panose="020B0604020202020204" pitchFamily="34" charset="0"/>
                <a:ea typeface="宋体" pitchFamily="2" charset="-122"/>
                <a:cs typeface="+mn-cs"/>
              </a:rPr>
              <a:t>Compiling/Interpreting:</a:t>
            </a: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itchFamily="2" charset="-122"/>
                <a:cs typeface="+mn-cs"/>
              </a:rPr>
              <a:t>convert </a:t>
            </a:r>
            <a:r>
              <a:rPr kumimoji="0" lang="en-US" altLang="zh-CN" sz="2400" i="0" u="none" strike="noStrike" kern="1200" cap="none" spc="0" normalizeH="0" baseline="0" noProof="0" dirty="0">
                <a:ln>
                  <a:noFill/>
                </a:ln>
                <a:solidFill>
                  <a:srgbClr val="000000"/>
                </a:solidFill>
                <a:effectLst/>
                <a:uLnTx/>
                <a:uFillTx/>
                <a:latin typeface="Arial" panose="020B0604020202020204" pitchFamily="34" charset="0"/>
                <a:ea typeface="宋体" pitchFamily="2" charset="-122"/>
                <a:cs typeface="+mn-cs"/>
              </a:rPr>
              <a:t>language</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itchFamily="2" charset="-122"/>
                <a:cs typeface="+mn-cs"/>
              </a:rPr>
              <a:t> to </a:t>
            </a:r>
            <a:b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itchFamily="2" charset="-122"/>
                <a:cs typeface="+mn-cs"/>
              </a:rPr>
            </a:b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itchFamily="2" charset="-122"/>
                <a:cs typeface="+mn-cs"/>
              </a:rPr>
              <a:t>             </a:t>
            </a:r>
            <a:r>
              <a:rPr kumimoji="0" lang="en-US" altLang="zh-CN" sz="2400" i="0" u="none" strike="noStrike" kern="1200" cap="none" spc="0" normalizeH="0" baseline="0" noProof="0" dirty="0">
                <a:ln>
                  <a:noFill/>
                </a:ln>
                <a:solidFill>
                  <a:srgbClr val="000000"/>
                </a:solidFill>
                <a:effectLst/>
                <a:uLnTx/>
                <a:uFillTx/>
                <a:latin typeface="Arial" panose="020B0604020202020204" pitchFamily="34" charset="0"/>
                <a:ea typeface="宋体" pitchFamily="2" charset="-122"/>
                <a:cs typeface="+mn-cs"/>
              </a:rPr>
              <a:t>machine instructions</a:t>
            </a:r>
          </a:p>
        </p:txBody>
      </p:sp>
      <p:sp>
        <p:nvSpPr>
          <p:cNvPr id="20" name="日期占位符 3"/>
          <p:cNvSpPr>
            <a:spLocks noGrp="1"/>
          </p:cNvSpPr>
          <p:nvPr>
            <p:ph type="dt" sz="half" idx="10"/>
          </p:nvPr>
        </p:nvSpPr>
        <p:spPr>
          <a:xfrm>
            <a:off x="179512" y="6537325"/>
            <a:ext cx="2286000" cy="244475"/>
          </a:xfrm>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FAF88401-22E9-4153-B0F5-3C3505E5B3D2}" type="datetime1">
              <a:rPr kumimoji="0" lang="zh-CN" altLang="en-US" sz="1400" b="0" i="0" u="none" strike="noStrike" kern="1200" cap="none" spc="0" normalizeH="0" baseline="0" noProof="0" smtClean="0">
                <a:ln>
                  <a:noFill/>
                </a:ln>
                <a:solidFill>
                  <a:srgbClr val="000000"/>
                </a:solidFill>
                <a:effectLst/>
                <a:uLnTx/>
                <a:uFillTx/>
                <a:latin typeface="Arial" panose="020B0604020202020204" pitchFamily="34" charset="0"/>
                <a:ea typeface="宋体" pitchFamily="2" charset="-122"/>
                <a:cs typeface="+mn-cs"/>
              </a:rPr>
              <a:t>2023/9/7</a:t>
            </a:fld>
            <a:endParaRPr kumimoji="0" lang="en-US" sz="1400" b="0" i="0" u="none" strike="noStrike" kern="1200" cap="none" spc="0" normalizeH="0" baseline="0" noProof="0">
              <a:ln>
                <a:noFill/>
              </a:ln>
              <a:solidFill>
                <a:srgbClr val="000000"/>
              </a:solidFill>
              <a:effectLst/>
              <a:uLnTx/>
              <a:uFillTx/>
              <a:latin typeface="Arial" panose="020B0604020202020204" pitchFamily="34" charset="0"/>
              <a:ea typeface="宋体" pitchFamily="2" charset="-122"/>
              <a:cs typeface="+mn-cs"/>
            </a:endParaRPr>
          </a:p>
        </p:txBody>
      </p:sp>
      <p:sp>
        <p:nvSpPr>
          <p:cNvPr id="21" name="灯片编号占位符 5"/>
          <p:cNvSpPr>
            <a:spLocks noGrp="1"/>
          </p:cNvSpPr>
          <p:nvPr>
            <p:ph type="sldNum" sz="quarter" idx="12"/>
          </p:nvPr>
        </p:nvSpPr>
        <p:spPr>
          <a:xfrm>
            <a:off x="6293296" y="6537325"/>
            <a:ext cx="2743200" cy="244475"/>
          </a:xfrm>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283AA37B-31F2-46EE-90A4-68D9AA6A4383}" type="slidenum">
              <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宋体" pitchFamily="2" charset="-122"/>
                <a:cs typeface="+mn-cs"/>
              </a:rPr>
              <a:t>8</a:t>
            </a:fld>
            <a:endParaRPr kumimoji="0" lang="en-US" altLang="zh-CN" sz="1400" b="0" i="0" u="none" strike="noStrike" kern="1200" cap="none" spc="0" normalizeH="0" baseline="0" noProof="0">
              <a:ln>
                <a:noFill/>
              </a:ln>
              <a:solidFill>
                <a:srgbClr val="000000"/>
              </a:solidFill>
              <a:effectLst/>
              <a:uLnTx/>
              <a:uFillTx/>
              <a:latin typeface="Arial" panose="020B0604020202020204" pitchFamily="34" charset="0"/>
              <a:ea typeface="宋体" pitchFamily="2" charset="-122"/>
              <a:cs typeface="+mn-c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51" name="Rectangle 1026"/>
          <p:cNvSpPr>
            <a:spLocks noGrp="1" noChangeArrowheads="1"/>
          </p:cNvSpPr>
          <p:nvPr>
            <p:ph type="title"/>
          </p:nvPr>
        </p:nvSpPr>
        <p:spPr/>
        <p:txBody>
          <a:bodyPr/>
          <a:lstStyle/>
          <a:p>
            <a:r>
              <a:rPr lang="en-US" altLang="zh-CN">
                <a:ea typeface="宋体" pitchFamily="2" charset="-122"/>
              </a:rPr>
              <a:t>Deeper and Deeper…</a:t>
            </a:r>
          </a:p>
        </p:txBody>
      </p:sp>
      <p:sp>
        <p:nvSpPr>
          <p:cNvPr id="82952" name="Rectangle 1027"/>
          <p:cNvSpPr>
            <a:spLocks noChangeArrowheads="1"/>
          </p:cNvSpPr>
          <p:nvPr/>
        </p:nvSpPr>
        <p:spPr bwMode="auto">
          <a:xfrm>
            <a:off x="762000" y="1600200"/>
            <a:ext cx="1828800" cy="685800"/>
          </a:xfrm>
          <a:prstGeom prst="rect">
            <a:avLst/>
          </a:prstGeom>
          <a:solidFill>
            <a:srgbClr val="FF0000"/>
          </a:solidFill>
          <a:ln w="9525">
            <a:solidFill>
              <a:schemeClr val="tx1"/>
            </a:solidFill>
            <a:miter lim="800000"/>
          </a:ln>
          <a:effectLst>
            <a:outerShdw dist="107763" dir="2700000" algn="ctr" rotWithShape="0">
              <a:schemeClr val="bg2"/>
            </a:outerShdw>
          </a:effectLst>
        </p:spPr>
        <p:txBody>
          <a:bodyPr wrap="none" anchor="ctr"/>
          <a:lstStyle>
            <a:lvl1pPr>
              <a:spcBef>
                <a:spcPct val="20000"/>
              </a:spcBef>
              <a:buFont typeface="Wingdings" panose="05000000000000000000" pitchFamily="2" charset="2"/>
              <a:buChar char="n"/>
              <a:defRPr sz="2400" b="1">
                <a:solidFill>
                  <a:schemeClr val="tx1"/>
                </a:solidFill>
                <a:latin typeface="Arial" panose="020B0604020202020204" pitchFamily="34" charset="0"/>
                <a:ea typeface="黑体" pitchFamily="2" charset="-122"/>
              </a:defRPr>
            </a:lvl1pPr>
            <a:lvl2pPr marL="742950" indent="-285750">
              <a:spcBef>
                <a:spcPct val="20000"/>
              </a:spcBef>
              <a:buFont typeface="Wingdings" panose="05000000000000000000" pitchFamily="2" charset="2"/>
              <a:buChar char="l"/>
              <a:defRPr sz="2000" b="1">
                <a:solidFill>
                  <a:schemeClr val="tx1"/>
                </a:solidFill>
                <a:latin typeface="Arial" panose="020B0604020202020204" pitchFamily="34" charset="0"/>
                <a:ea typeface="楷体_GB2312" pitchFamily="49" charset="-122"/>
              </a:defRPr>
            </a:lvl2pPr>
            <a:lvl3pPr marL="1143000" indent="-228600">
              <a:spcBef>
                <a:spcPct val="20000"/>
              </a:spcBef>
              <a:buFont typeface="Gungsuh" panose="02030600000101010101" pitchFamily="18" charset="-127"/>
              <a:buChar char="-"/>
              <a:defRPr sz="2400" b="1">
                <a:solidFill>
                  <a:schemeClr val="tx1"/>
                </a:solidFill>
                <a:latin typeface="Arial" panose="020B0604020202020204" pitchFamily="34" charset="0"/>
                <a:ea typeface="宋体" pitchFamily="2" charset="-122"/>
              </a:defRPr>
            </a:lvl3pPr>
            <a:lvl4pPr marL="1600200" indent="-228600">
              <a:spcBef>
                <a:spcPct val="20000"/>
              </a:spcBef>
              <a:buChar char="•"/>
              <a:defRPr sz="1600">
                <a:solidFill>
                  <a:schemeClr val="tx1"/>
                </a:solidFill>
                <a:latin typeface="Arial" panose="020B0604020202020204" pitchFamily="34" charset="0"/>
                <a:ea typeface="黑体" pitchFamily="2" charset="-122"/>
              </a:defRPr>
            </a:lvl4pPr>
            <a:lvl5pPr marL="2057400" indent="-228600">
              <a:spcBef>
                <a:spcPct val="20000"/>
              </a:spcBef>
              <a:buChar char="»"/>
              <a:defRPr sz="2000">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1" i="1" u="none" strike="noStrike" kern="1200" cap="none" spc="0" normalizeH="0" baseline="0" noProof="0" dirty="0" err="1">
                <a:ln>
                  <a:noFill/>
                </a:ln>
                <a:solidFill>
                  <a:srgbClr val="FFFFFF"/>
                </a:solidFill>
                <a:effectLst/>
                <a:uLnTx/>
                <a:uFillTx/>
                <a:latin typeface="Arial" panose="020B0604020202020204" pitchFamily="34" charset="0"/>
                <a:ea typeface="宋体" pitchFamily="2" charset="-122"/>
                <a:cs typeface="+mn-cs"/>
              </a:rPr>
              <a:t>Instr</a:t>
            </a:r>
            <a:r>
              <a:rPr kumimoji="0" lang="en-US" altLang="zh-CN" sz="2000" b="1" i="1" u="none" strike="noStrike" kern="1200" cap="none" spc="0" normalizeH="0" baseline="0" noProof="0" dirty="0">
                <a:ln>
                  <a:noFill/>
                </a:ln>
                <a:solidFill>
                  <a:srgbClr val="FFFFFF"/>
                </a:solidFill>
                <a:effectLst/>
                <a:uLnTx/>
                <a:uFillTx/>
                <a:latin typeface="Arial" panose="020B0604020202020204" pitchFamily="34" charset="0"/>
                <a:ea typeface="宋体" pitchFamily="2" charset="-122"/>
                <a:cs typeface="+mn-cs"/>
              </a:rPr>
              <a:t> Set</a:t>
            </a:r>
          </a:p>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1" i="1" u="none" strike="noStrike" kern="1200" cap="none" spc="0" normalizeH="0" baseline="0" noProof="0" dirty="0">
                <a:ln>
                  <a:noFill/>
                </a:ln>
                <a:solidFill>
                  <a:srgbClr val="FFFFFF"/>
                </a:solidFill>
                <a:effectLst/>
                <a:uLnTx/>
                <a:uFillTx/>
                <a:latin typeface="Arial" panose="020B0604020202020204" pitchFamily="34" charset="0"/>
                <a:ea typeface="宋体" pitchFamily="2" charset="-122"/>
                <a:cs typeface="+mn-cs"/>
              </a:rPr>
              <a:t>Architecture</a:t>
            </a:r>
            <a:endParaRPr kumimoji="0" lang="en-US" altLang="zh-CN" sz="2000" b="1" i="1" u="none" strike="noStrike" kern="1200" cap="none" spc="0" normalizeH="0" baseline="0" noProof="0" dirty="0">
              <a:ln>
                <a:noFill/>
              </a:ln>
              <a:solidFill>
                <a:srgbClr val="FFFFFF"/>
              </a:solidFill>
              <a:effectLst/>
              <a:uLnTx/>
              <a:uFillTx/>
              <a:latin typeface="Franklin Gothic Book" pitchFamily="34" charset="0"/>
              <a:ea typeface="宋体" pitchFamily="2" charset="-122"/>
              <a:cs typeface="+mn-cs"/>
            </a:endParaRPr>
          </a:p>
        </p:txBody>
      </p:sp>
      <p:sp>
        <p:nvSpPr>
          <p:cNvPr id="82953" name="Rectangle 1028"/>
          <p:cNvSpPr>
            <a:spLocks noChangeArrowheads="1"/>
          </p:cNvSpPr>
          <p:nvPr/>
        </p:nvSpPr>
        <p:spPr bwMode="auto">
          <a:xfrm>
            <a:off x="762000" y="2819400"/>
            <a:ext cx="1828800" cy="685800"/>
          </a:xfrm>
          <a:prstGeom prst="rect">
            <a:avLst/>
          </a:prstGeom>
          <a:solidFill>
            <a:schemeClr val="bg1"/>
          </a:solidFill>
          <a:ln w="9525">
            <a:solidFill>
              <a:schemeClr val="tx1"/>
            </a:solidFill>
            <a:miter lim="800000"/>
          </a:ln>
          <a:effectLst>
            <a:outerShdw dist="107763" dir="2700000" algn="ctr" rotWithShape="0">
              <a:schemeClr val="bg2"/>
            </a:outerShdw>
          </a:effectLst>
        </p:spPr>
        <p:txBody>
          <a:bodyPr wrap="none" anchor="ctr"/>
          <a:lstStyle>
            <a:lvl1pPr>
              <a:spcBef>
                <a:spcPct val="20000"/>
              </a:spcBef>
              <a:buFont typeface="Wingdings" panose="05000000000000000000" pitchFamily="2" charset="2"/>
              <a:buChar char="n"/>
              <a:defRPr sz="2400" b="1">
                <a:solidFill>
                  <a:schemeClr val="tx1"/>
                </a:solidFill>
                <a:latin typeface="Arial" panose="020B0604020202020204" pitchFamily="34" charset="0"/>
                <a:ea typeface="黑体" pitchFamily="2" charset="-122"/>
              </a:defRPr>
            </a:lvl1pPr>
            <a:lvl2pPr marL="742950" indent="-285750">
              <a:spcBef>
                <a:spcPct val="20000"/>
              </a:spcBef>
              <a:buFont typeface="Wingdings" panose="05000000000000000000" pitchFamily="2" charset="2"/>
              <a:buChar char="l"/>
              <a:defRPr sz="2000" b="1">
                <a:solidFill>
                  <a:schemeClr val="tx1"/>
                </a:solidFill>
                <a:latin typeface="Arial" panose="020B0604020202020204" pitchFamily="34" charset="0"/>
                <a:ea typeface="楷体_GB2312" pitchFamily="49" charset="-122"/>
              </a:defRPr>
            </a:lvl2pPr>
            <a:lvl3pPr marL="1143000" indent="-228600">
              <a:spcBef>
                <a:spcPct val="20000"/>
              </a:spcBef>
              <a:buFont typeface="Gungsuh" panose="02030600000101010101" pitchFamily="18" charset="-127"/>
              <a:buChar char="-"/>
              <a:defRPr sz="2400" b="1">
                <a:solidFill>
                  <a:schemeClr val="tx1"/>
                </a:solidFill>
                <a:latin typeface="Arial" panose="020B0604020202020204" pitchFamily="34" charset="0"/>
                <a:ea typeface="宋体" pitchFamily="2" charset="-122"/>
              </a:defRPr>
            </a:lvl3pPr>
            <a:lvl4pPr marL="1600200" indent="-228600">
              <a:spcBef>
                <a:spcPct val="20000"/>
              </a:spcBef>
              <a:buChar char="•"/>
              <a:defRPr sz="1600">
                <a:solidFill>
                  <a:schemeClr val="tx1"/>
                </a:solidFill>
                <a:latin typeface="Arial" panose="020B0604020202020204" pitchFamily="34" charset="0"/>
                <a:ea typeface="黑体" pitchFamily="2" charset="-122"/>
              </a:defRPr>
            </a:lvl4pPr>
            <a:lvl5pPr marL="2057400" indent="-228600">
              <a:spcBef>
                <a:spcPct val="20000"/>
              </a:spcBef>
              <a:buChar char="»"/>
              <a:defRPr sz="2000">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400" b="1" i="1" u="none" strike="noStrike" kern="1200" cap="none" spc="0" normalizeH="0" baseline="0" noProof="0">
                <a:ln>
                  <a:noFill/>
                </a:ln>
                <a:solidFill>
                  <a:srgbClr val="000000"/>
                </a:solidFill>
                <a:effectLst/>
                <a:uLnTx/>
                <a:uFillTx/>
                <a:latin typeface="Arial" panose="020B0604020202020204" pitchFamily="34" charset="0"/>
                <a:ea typeface="宋体" pitchFamily="2" charset="-122"/>
                <a:cs typeface="+mn-cs"/>
              </a:rPr>
              <a:t>Microarch</a:t>
            </a:r>
            <a:endParaRPr kumimoji="0" lang="en-US" altLang="zh-CN" sz="2400" b="1" i="1" u="none" strike="noStrike" kern="1200" cap="none" spc="0" normalizeH="0" baseline="0" noProof="0">
              <a:ln>
                <a:noFill/>
              </a:ln>
              <a:solidFill>
                <a:srgbClr val="000000"/>
              </a:solidFill>
              <a:effectLst/>
              <a:uLnTx/>
              <a:uFillTx/>
              <a:latin typeface="Franklin Gothic Book" pitchFamily="34" charset="0"/>
              <a:ea typeface="宋体" pitchFamily="2" charset="-122"/>
              <a:cs typeface="+mn-cs"/>
            </a:endParaRPr>
          </a:p>
        </p:txBody>
      </p:sp>
      <p:sp>
        <p:nvSpPr>
          <p:cNvPr id="82954" name="Rectangle 1029"/>
          <p:cNvSpPr>
            <a:spLocks noChangeArrowheads="1"/>
          </p:cNvSpPr>
          <p:nvPr/>
        </p:nvSpPr>
        <p:spPr bwMode="auto">
          <a:xfrm>
            <a:off x="762000" y="4038600"/>
            <a:ext cx="1828800" cy="685800"/>
          </a:xfrm>
          <a:prstGeom prst="rect">
            <a:avLst/>
          </a:prstGeom>
          <a:solidFill>
            <a:schemeClr val="bg1"/>
          </a:solidFill>
          <a:ln w="9525">
            <a:solidFill>
              <a:schemeClr val="tx1"/>
            </a:solidFill>
            <a:miter lim="800000"/>
          </a:ln>
          <a:effectLst>
            <a:outerShdw dist="107763" dir="2700000" algn="ctr" rotWithShape="0">
              <a:schemeClr val="bg2"/>
            </a:outerShdw>
          </a:effectLst>
        </p:spPr>
        <p:txBody>
          <a:bodyPr wrap="none" anchor="ctr"/>
          <a:lstStyle>
            <a:lvl1pPr>
              <a:spcBef>
                <a:spcPct val="20000"/>
              </a:spcBef>
              <a:buFont typeface="Wingdings" panose="05000000000000000000" pitchFamily="2" charset="2"/>
              <a:buChar char="n"/>
              <a:defRPr sz="2400" b="1">
                <a:solidFill>
                  <a:schemeClr val="tx1"/>
                </a:solidFill>
                <a:latin typeface="Arial" panose="020B0604020202020204" pitchFamily="34" charset="0"/>
                <a:ea typeface="黑体" pitchFamily="2" charset="-122"/>
              </a:defRPr>
            </a:lvl1pPr>
            <a:lvl2pPr marL="742950" indent="-285750">
              <a:spcBef>
                <a:spcPct val="20000"/>
              </a:spcBef>
              <a:buFont typeface="Wingdings" panose="05000000000000000000" pitchFamily="2" charset="2"/>
              <a:buChar char="l"/>
              <a:defRPr sz="2000" b="1">
                <a:solidFill>
                  <a:schemeClr val="tx1"/>
                </a:solidFill>
                <a:latin typeface="Arial" panose="020B0604020202020204" pitchFamily="34" charset="0"/>
                <a:ea typeface="楷体_GB2312" pitchFamily="49" charset="-122"/>
              </a:defRPr>
            </a:lvl2pPr>
            <a:lvl3pPr marL="1143000" indent="-228600">
              <a:spcBef>
                <a:spcPct val="20000"/>
              </a:spcBef>
              <a:buFont typeface="Gungsuh" panose="02030600000101010101" pitchFamily="18" charset="-127"/>
              <a:buChar char="-"/>
              <a:defRPr sz="2400" b="1">
                <a:solidFill>
                  <a:schemeClr val="tx1"/>
                </a:solidFill>
                <a:latin typeface="Arial" panose="020B0604020202020204" pitchFamily="34" charset="0"/>
                <a:ea typeface="宋体" pitchFamily="2" charset="-122"/>
              </a:defRPr>
            </a:lvl3pPr>
            <a:lvl4pPr marL="1600200" indent="-228600">
              <a:spcBef>
                <a:spcPct val="20000"/>
              </a:spcBef>
              <a:buChar char="•"/>
              <a:defRPr sz="1600">
                <a:solidFill>
                  <a:schemeClr val="tx1"/>
                </a:solidFill>
                <a:latin typeface="Arial" panose="020B0604020202020204" pitchFamily="34" charset="0"/>
                <a:ea typeface="黑体" pitchFamily="2" charset="-122"/>
              </a:defRPr>
            </a:lvl4pPr>
            <a:lvl5pPr marL="2057400" indent="-228600">
              <a:spcBef>
                <a:spcPct val="20000"/>
              </a:spcBef>
              <a:buChar char="»"/>
              <a:defRPr sz="2000">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400" b="1" i="1" u="none" strike="noStrike" kern="1200" cap="none" spc="0" normalizeH="0" baseline="0" noProof="0" dirty="0">
                <a:ln>
                  <a:noFill/>
                </a:ln>
                <a:solidFill>
                  <a:srgbClr val="000000"/>
                </a:solidFill>
                <a:effectLst/>
                <a:uLnTx/>
                <a:uFillTx/>
                <a:latin typeface="Arial" panose="020B0604020202020204" pitchFamily="34" charset="0"/>
                <a:ea typeface="宋体" pitchFamily="2" charset="-122"/>
                <a:cs typeface="+mn-cs"/>
              </a:rPr>
              <a:t>Circuits</a:t>
            </a:r>
            <a:endParaRPr kumimoji="0" lang="en-US" altLang="zh-CN" sz="2400" b="1" i="1" u="none" strike="noStrike" kern="1200" cap="none" spc="0" normalizeH="0" baseline="0" noProof="0" dirty="0">
              <a:ln>
                <a:noFill/>
              </a:ln>
              <a:solidFill>
                <a:srgbClr val="000000"/>
              </a:solidFill>
              <a:effectLst/>
              <a:uLnTx/>
              <a:uFillTx/>
              <a:latin typeface="Franklin Gothic Book" pitchFamily="34" charset="0"/>
              <a:ea typeface="宋体" pitchFamily="2" charset="-122"/>
              <a:cs typeface="+mn-cs"/>
            </a:endParaRPr>
          </a:p>
        </p:txBody>
      </p:sp>
      <p:sp>
        <p:nvSpPr>
          <p:cNvPr id="82955" name="Text Box 1030"/>
          <p:cNvSpPr txBox="1">
            <a:spLocks noChangeArrowheads="1"/>
          </p:cNvSpPr>
          <p:nvPr/>
        </p:nvSpPr>
        <p:spPr bwMode="auto">
          <a:xfrm>
            <a:off x="3276600" y="2209800"/>
            <a:ext cx="506100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n"/>
              <a:defRPr sz="2400" b="1">
                <a:solidFill>
                  <a:schemeClr val="tx1"/>
                </a:solidFill>
                <a:latin typeface="Arial" panose="020B0604020202020204" pitchFamily="34" charset="0"/>
                <a:ea typeface="黑体" pitchFamily="2" charset="-122"/>
              </a:defRPr>
            </a:lvl1pPr>
            <a:lvl2pPr marL="742950" indent="-285750">
              <a:spcBef>
                <a:spcPct val="20000"/>
              </a:spcBef>
              <a:buFont typeface="Wingdings" panose="05000000000000000000" pitchFamily="2" charset="2"/>
              <a:buChar char="l"/>
              <a:defRPr sz="2000" b="1">
                <a:solidFill>
                  <a:schemeClr val="tx1"/>
                </a:solidFill>
                <a:latin typeface="Arial" panose="020B0604020202020204" pitchFamily="34" charset="0"/>
                <a:ea typeface="楷体_GB2312" pitchFamily="49" charset="-122"/>
              </a:defRPr>
            </a:lvl2pPr>
            <a:lvl3pPr marL="1143000" indent="-228600">
              <a:spcBef>
                <a:spcPct val="20000"/>
              </a:spcBef>
              <a:buFont typeface="Gungsuh" panose="02030600000101010101" pitchFamily="18" charset="-127"/>
              <a:buChar char="-"/>
              <a:defRPr sz="2400" b="1">
                <a:solidFill>
                  <a:schemeClr val="tx1"/>
                </a:solidFill>
                <a:latin typeface="Arial" panose="020B0604020202020204" pitchFamily="34" charset="0"/>
                <a:ea typeface="宋体" pitchFamily="2" charset="-122"/>
              </a:defRPr>
            </a:lvl3pPr>
            <a:lvl4pPr marL="1600200" indent="-228600">
              <a:spcBef>
                <a:spcPct val="20000"/>
              </a:spcBef>
              <a:buChar char="•"/>
              <a:defRPr sz="1600">
                <a:solidFill>
                  <a:schemeClr val="tx1"/>
                </a:solidFill>
                <a:latin typeface="Arial" panose="020B0604020202020204" pitchFamily="34" charset="0"/>
                <a:ea typeface="黑体" pitchFamily="2" charset="-122"/>
              </a:defRPr>
            </a:lvl4pPr>
            <a:lvl5pPr marL="2057400" indent="-228600">
              <a:spcBef>
                <a:spcPct val="20000"/>
              </a:spcBef>
              <a:buChar char="»"/>
              <a:defRPr sz="2000">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400" b="1" i="1" u="none" strike="noStrike" kern="1200" cap="none" spc="0" normalizeH="0" baseline="0" noProof="0" dirty="0">
                <a:ln>
                  <a:noFill/>
                </a:ln>
                <a:solidFill>
                  <a:srgbClr val="000000"/>
                </a:solidFill>
                <a:effectLst/>
                <a:uLnTx/>
                <a:uFillTx/>
                <a:latin typeface="Arial" panose="020B0604020202020204" pitchFamily="34" charset="0"/>
                <a:ea typeface="宋体" pitchFamily="2" charset="-122"/>
                <a:cs typeface="+mn-cs"/>
              </a:rPr>
              <a:t>Processor Design:</a:t>
            </a: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itchFamily="2" charset="-122"/>
                <a:cs typeface="+mn-cs"/>
              </a:rPr>
              <a:t>choose structures to implement </a:t>
            </a:r>
            <a:r>
              <a:rPr kumimoji="0" lang="en-US" altLang="zh-CN" sz="2400" i="0" u="none" strike="noStrike" kern="1200" cap="none" spc="0" normalizeH="0" baseline="0" noProof="0" dirty="0">
                <a:ln>
                  <a:noFill/>
                </a:ln>
                <a:solidFill>
                  <a:srgbClr val="FF0000"/>
                </a:solidFill>
                <a:effectLst/>
                <a:uLnTx/>
                <a:uFillTx/>
                <a:ea typeface="宋体" pitchFamily="2" charset="-122"/>
                <a:cs typeface="+mn-cs"/>
              </a:rPr>
              <a:t>ISA</a:t>
            </a:r>
            <a:endParaRPr kumimoji="0" lang="en-US" altLang="zh-CN" sz="2400" i="0" u="none" strike="noStrike" kern="1200" cap="none" spc="0" normalizeH="0" baseline="0" noProof="0" dirty="0">
              <a:ln>
                <a:noFill/>
              </a:ln>
              <a:solidFill>
                <a:srgbClr val="FF0000"/>
              </a:solidFill>
              <a:effectLst/>
              <a:uLnTx/>
              <a:uFillTx/>
              <a:latin typeface="Franklin Gothic Book" pitchFamily="34" charset="0"/>
              <a:ea typeface="宋体" pitchFamily="2" charset="-122"/>
              <a:cs typeface="+mn-cs"/>
            </a:endParaRPr>
          </a:p>
        </p:txBody>
      </p:sp>
      <p:sp>
        <p:nvSpPr>
          <p:cNvPr id="82956" name="Text Box 1031"/>
          <p:cNvSpPr txBox="1">
            <a:spLocks noChangeArrowheads="1"/>
          </p:cNvSpPr>
          <p:nvPr/>
        </p:nvSpPr>
        <p:spPr bwMode="auto">
          <a:xfrm>
            <a:off x="3276600" y="3276600"/>
            <a:ext cx="4694238"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n"/>
              <a:defRPr sz="2400" b="1">
                <a:solidFill>
                  <a:schemeClr val="tx1"/>
                </a:solidFill>
                <a:latin typeface="Arial" panose="020B0604020202020204" pitchFamily="34" charset="0"/>
                <a:ea typeface="黑体" pitchFamily="2" charset="-122"/>
              </a:defRPr>
            </a:lvl1pPr>
            <a:lvl2pPr marL="742950" indent="-285750">
              <a:spcBef>
                <a:spcPct val="20000"/>
              </a:spcBef>
              <a:buFont typeface="Wingdings" panose="05000000000000000000" pitchFamily="2" charset="2"/>
              <a:buChar char="l"/>
              <a:defRPr sz="2000" b="1">
                <a:solidFill>
                  <a:schemeClr val="tx1"/>
                </a:solidFill>
                <a:latin typeface="Arial" panose="020B0604020202020204" pitchFamily="34" charset="0"/>
                <a:ea typeface="楷体_GB2312" pitchFamily="49" charset="-122"/>
              </a:defRPr>
            </a:lvl2pPr>
            <a:lvl3pPr marL="1143000" indent="-228600">
              <a:spcBef>
                <a:spcPct val="20000"/>
              </a:spcBef>
              <a:buFont typeface="Gungsuh" panose="02030600000101010101" pitchFamily="18" charset="-127"/>
              <a:buChar char="-"/>
              <a:defRPr sz="2400" b="1">
                <a:solidFill>
                  <a:schemeClr val="tx1"/>
                </a:solidFill>
                <a:latin typeface="Arial" panose="020B0604020202020204" pitchFamily="34" charset="0"/>
                <a:ea typeface="宋体" pitchFamily="2" charset="-122"/>
              </a:defRPr>
            </a:lvl3pPr>
            <a:lvl4pPr marL="1600200" indent="-228600">
              <a:spcBef>
                <a:spcPct val="20000"/>
              </a:spcBef>
              <a:buChar char="•"/>
              <a:defRPr sz="1600">
                <a:solidFill>
                  <a:schemeClr val="tx1"/>
                </a:solidFill>
                <a:latin typeface="Arial" panose="020B0604020202020204" pitchFamily="34" charset="0"/>
                <a:ea typeface="黑体" pitchFamily="2" charset="-122"/>
              </a:defRPr>
            </a:lvl4pPr>
            <a:lvl5pPr marL="2057400" indent="-228600">
              <a:spcBef>
                <a:spcPct val="20000"/>
              </a:spcBef>
              <a:buChar char="»"/>
              <a:defRPr sz="2000">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400" b="1" i="1" u="none" strike="noStrike" kern="1200" cap="none" spc="0" normalizeH="0" baseline="0" noProof="0" dirty="0">
                <a:ln>
                  <a:noFill/>
                </a:ln>
                <a:solidFill>
                  <a:srgbClr val="000000"/>
                </a:solidFill>
                <a:effectLst/>
                <a:uLnTx/>
                <a:uFillTx/>
                <a:latin typeface="Arial" panose="020B0604020202020204" pitchFamily="34" charset="0"/>
                <a:ea typeface="宋体" pitchFamily="2" charset="-122"/>
                <a:cs typeface="+mn-cs"/>
              </a:rPr>
              <a:t>Logic/Circuit Design:</a:t>
            </a: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itchFamily="2" charset="-122"/>
                <a:cs typeface="+mn-cs"/>
              </a:rPr>
              <a:t>gates  and low-level circuits to</a:t>
            </a:r>
            <a:b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itchFamily="2" charset="-122"/>
                <a:cs typeface="+mn-cs"/>
              </a:rPr>
            </a:b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itchFamily="2" charset="-122"/>
                <a:cs typeface="+mn-cs"/>
              </a:rPr>
              <a:t>implement computer components</a:t>
            </a:r>
          </a:p>
        </p:txBody>
      </p:sp>
      <p:sp>
        <p:nvSpPr>
          <p:cNvPr id="45064" name="Rectangle 1032"/>
          <p:cNvSpPr>
            <a:spLocks noChangeArrowheads="1"/>
          </p:cNvSpPr>
          <p:nvPr/>
        </p:nvSpPr>
        <p:spPr bwMode="auto">
          <a:xfrm>
            <a:off x="762000" y="5257800"/>
            <a:ext cx="1828800" cy="685800"/>
          </a:xfrm>
          <a:prstGeom prst="rect">
            <a:avLst/>
          </a:prstGeom>
          <a:solidFill>
            <a:schemeClr val="bg1"/>
          </a:solidFill>
          <a:ln w="9525">
            <a:solidFill>
              <a:schemeClr val="tx1"/>
            </a:solidFill>
            <a:miter lim="800000"/>
          </a:ln>
          <a:effectLst>
            <a:outerShdw dist="107763" dir="2700000" algn="ctr" rotWithShape="0">
              <a:schemeClr val="bg2"/>
            </a:outerShdw>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2400" b="1" i="1" u="none" strike="noStrike" kern="1200" cap="none" spc="0" normalizeH="0" baseline="0" noProof="0">
                <a:ln>
                  <a:noFill/>
                </a:ln>
                <a:solidFill>
                  <a:srgbClr val="000000"/>
                </a:solidFill>
                <a:effectLst/>
                <a:uLnTx/>
                <a:uFillTx/>
                <a:latin typeface="Arial" panose="020B0604020202020204" pitchFamily="34" charset="0"/>
                <a:ea typeface="黑体"/>
                <a:cs typeface="+mn-cs"/>
              </a:rPr>
              <a:t>Devices</a:t>
            </a:r>
          </a:p>
        </p:txBody>
      </p:sp>
      <p:sp>
        <p:nvSpPr>
          <p:cNvPr id="82958" name="AutoShape 1033"/>
          <p:cNvSpPr>
            <a:spLocks noChangeArrowheads="1"/>
          </p:cNvSpPr>
          <p:nvPr/>
        </p:nvSpPr>
        <p:spPr bwMode="auto">
          <a:xfrm>
            <a:off x="2590800" y="4267200"/>
            <a:ext cx="685800" cy="1676400"/>
          </a:xfrm>
          <a:prstGeom prst="curvedLeftArrow">
            <a:avLst>
              <a:gd name="adj1" fmla="val 48889"/>
              <a:gd name="adj2" fmla="val 97778"/>
              <a:gd name="adj3" fmla="val 33333"/>
            </a:avLst>
          </a:prstGeom>
          <a:solidFill>
            <a:srgbClr val="FF7C80"/>
          </a:solidFill>
          <a:ln w="9525">
            <a:solidFill>
              <a:schemeClr val="tx1"/>
            </a:solidFill>
            <a:miter lim="800000"/>
          </a:ln>
        </p:spPr>
        <p:txBody>
          <a:bodyPr wrap="none" anchor="ctr"/>
          <a:lstStyle>
            <a:lvl1pPr>
              <a:spcBef>
                <a:spcPct val="20000"/>
              </a:spcBef>
              <a:buFont typeface="Wingdings" panose="05000000000000000000" pitchFamily="2" charset="2"/>
              <a:buChar char="n"/>
              <a:defRPr sz="2400" b="1">
                <a:solidFill>
                  <a:schemeClr val="tx1"/>
                </a:solidFill>
                <a:latin typeface="Arial" panose="020B0604020202020204" pitchFamily="34" charset="0"/>
                <a:ea typeface="黑体" pitchFamily="2" charset="-122"/>
              </a:defRPr>
            </a:lvl1pPr>
            <a:lvl2pPr marL="742950" indent="-285750">
              <a:spcBef>
                <a:spcPct val="20000"/>
              </a:spcBef>
              <a:buFont typeface="Wingdings" panose="05000000000000000000" pitchFamily="2" charset="2"/>
              <a:buChar char="l"/>
              <a:defRPr sz="2000" b="1">
                <a:solidFill>
                  <a:schemeClr val="tx1"/>
                </a:solidFill>
                <a:latin typeface="Arial" panose="020B0604020202020204" pitchFamily="34" charset="0"/>
                <a:ea typeface="楷体_GB2312" pitchFamily="49" charset="-122"/>
              </a:defRPr>
            </a:lvl2pPr>
            <a:lvl3pPr marL="1143000" indent="-228600">
              <a:spcBef>
                <a:spcPct val="20000"/>
              </a:spcBef>
              <a:buFont typeface="Gungsuh" panose="02030600000101010101" pitchFamily="18" charset="-127"/>
              <a:buChar char="-"/>
              <a:defRPr sz="2400" b="1">
                <a:solidFill>
                  <a:schemeClr val="tx1"/>
                </a:solidFill>
                <a:latin typeface="Arial" panose="020B0604020202020204" pitchFamily="34" charset="0"/>
                <a:ea typeface="宋体" pitchFamily="2" charset="-122"/>
              </a:defRPr>
            </a:lvl3pPr>
            <a:lvl4pPr marL="1600200" indent="-228600">
              <a:spcBef>
                <a:spcPct val="20000"/>
              </a:spcBef>
              <a:buChar char="•"/>
              <a:defRPr sz="1600">
                <a:solidFill>
                  <a:schemeClr val="tx1"/>
                </a:solidFill>
                <a:latin typeface="Arial" panose="020B0604020202020204" pitchFamily="34" charset="0"/>
                <a:ea typeface="黑体" pitchFamily="2" charset="-122"/>
              </a:defRPr>
            </a:lvl4pPr>
            <a:lvl5pPr marL="2057400" indent="-228600">
              <a:spcBef>
                <a:spcPct val="20000"/>
              </a:spcBef>
              <a:buChar char="»"/>
              <a:defRPr sz="2000">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rgbClr val="000000"/>
              </a:solidFill>
              <a:effectLst/>
              <a:uLnTx/>
              <a:uFillTx/>
              <a:latin typeface="Arial" panose="020B0604020202020204" pitchFamily="34" charset="0"/>
              <a:ea typeface="宋体" pitchFamily="2" charset="-122"/>
              <a:cs typeface="+mn-cs"/>
            </a:endParaRPr>
          </a:p>
        </p:txBody>
      </p:sp>
      <p:sp>
        <p:nvSpPr>
          <p:cNvPr id="82959" name="AutoShape 1034"/>
          <p:cNvSpPr>
            <a:spLocks noChangeArrowheads="1"/>
          </p:cNvSpPr>
          <p:nvPr/>
        </p:nvSpPr>
        <p:spPr bwMode="auto">
          <a:xfrm>
            <a:off x="2590800" y="3048000"/>
            <a:ext cx="685800" cy="1676400"/>
          </a:xfrm>
          <a:prstGeom prst="curvedLeftArrow">
            <a:avLst>
              <a:gd name="adj1" fmla="val 48889"/>
              <a:gd name="adj2" fmla="val 97778"/>
              <a:gd name="adj3" fmla="val 33333"/>
            </a:avLst>
          </a:prstGeom>
          <a:solidFill>
            <a:srgbClr val="FF7C80"/>
          </a:solidFill>
          <a:ln w="9525">
            <a:solidFill>
              <a:schemeClr val="tx1"/>
            </a:solidFill>
            <a:miter lim="800000"/>
          </a:ln>
        </p:spPr>
        <p:txBody>
          <a:bodyPr wrap="none" anchor="ctr"/>
          <a:lstStyle>
            <a:lvl1pPr>
              <a:spcBef>
                <a:spcPct val="20000"/>
              </a:spcBef>
              <a:buFont typeface="Wingdings" panose="05000000000000000000" pitchFamily="2" charset="2"/>
              <a:buChar char="n"/>
              <a:defRPr sz="2400" b="1">
                <a:solidFill>
                  <a:schemeClr val="tx1"/>
                </a:solidFill>
                <a:latin typeface="Arial" panose="020B0604020202020204" pitchFamily="34" charset="0"/>
                <a:ea typeface="黑体" pitchFamily="2" charset="-122"/>
              </a:defRPr>
            </a:lvl1pPr>
            <a:lvl2pPr marL="742950" indent="-285750">
              <a:spcBef>
                <a:spcPct val="20000"/>
              </a:spcBef>
              <a:buFont typeface="Wingdings" panose="05000000000000000000" pitchFamily="2" charset="2"/>
              <a:buChar char="l"/>
              <a:defRPr sz="2000" b="1">
                <a:solidFill>
                  <a:schemeClr val="tx1"/>
                </a:solidFill>
                <a:latin typeface="Arial" panose="020B0604020202020204" pitchFamily="34" charset="0"/>
                <a:ea typeface="楷体_GB2312" pitchFamily="49" charset="-122"/>
              </a:defRPr>
            </a:lvl2pPr>
            <a:lvl3pPr marL="1143000" indent="-228600">
              <a:spcBef>
                <a:spcPct val="20000"/>
              </a:spcBef>
              <a:buFont typeface="Gungsuh" panose="02030600000101010101" pitchFamily="18" charset="-127"/>
              <a:buChar char="-"/>
              <a:defRPr sz="2400" b="1">
                <a:solidFill>
                  <a:schemeClr val="tx1"/>
                </a:solidFill>
                <a:latin typeface="Arial" panose="020B0604020202020204" pitchFamily="34" charset="0"/>
                <a:ea typeface="宋体" pitchFamily="2" charset="-122"/>
              </a:defRPr>
            </a:lvl3pPr>
            <a:lvl4pPr marL="1600200" indent="-228600">
              <a:spcBef>
                <a:spcPct val="20000"/>
              </a:spcBef>
              <a:buChar char="•"/>
              <a:defRPr sz="1600">
                <a:solidFill>
                  <a:schemeClr val="tx1"/>
                </a:solidFill>
                <a:latin typeface="Arial" panose="020B0604020202020204" pitchFamily="34" charset="0"/>
                <a:ea typeface="黑体" pitchFamily="2" charset="-122"/>
              </a:defRPr>
            </a:lvl4pPr>
            <a:lvl5pPr marL="2057400" indent="-228600">
              <a:spcBef>
                <a:spcPct val="20000"/>
              </a:spcBef>
              <a:buChar char="»"/>
              <a:defRPr sz="2000">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rgbClr val="000000"/>
              </a:solidFill>
              <a:effectLst/>
              <a:uLnTx/>
              <a:uFillTx/>
              <a:latin typeface="Arial" panose="020B0604020202020204" pitchFamily="34" charset="0"/>
              <a:ea typeface="宋体" pitchFamily="2" charset="-122"/>
              <a:cs typeface="+mn-cs"/>
            </a:endParaRPr>
          </a:p>
        </p:txBody>
      </p:sp>
      <p:sp>
        <p:nvSpPr>
          <p:cNvPr id="82960" name="AutoShape 1035"/>
          <p:cNvSpPr>
            <a:spLocks noChangeArrowheads="1"/>
          </p:cNvSpPr>
          <p:nvPr/>
        </p:nvSpPr>
        <p:spPr bwMode="auto">
          <a:xfrm>
            <a:off x="2590800" y="1828800"/>
            <a:ext cx="685800" cy="1676400"/>
          </a:xfrm>
          <a:prstGeom prst="curvedLeftArrow">
            <a:avLst>
              <a:gd name="adj1" fmla="val 48889"/>
              <a:gd name="adj2" fmla="val 97778"/>
              <a:gd name="adj3" fmla="val 33333"/>
            </a:avLst>
          </a:prstGeom>
          <a:solidFill>
            <a:srgbClr val="FF7C80"/>
          </a:solidFill>
          <a:ln w="9525">
            <a:solidFill>
              <a:schemeClr val="tx1"/>
            </a:solidFill>
            <a:miter lim="800000"/>
          </a:ln>
        </p:spPr>
        <p:txBody>
          <a:bodyPr wrap="none" anchor="ctr"/>
          <a:lstStyle>
            <a:lvl1pPr>
              <a:spcBef>
                <a:spcPct val="20000"/>
              </a:spcBef>
              <a:buFont typeface="Wingdings" panose="05000000000000000000" pitchFamily="2" charset="2"/>
              <a:buChar char="n"/>
              <a:defRPr sz="2400" b="1">
                <a:solidFill>
                  <a:schemeClr val="tx1"/>
                </a:solidFill>
                <a:latin typeface="Arial" panose="020B0604020202020204" pitchFamily="34" charset="0"/>
                <a:ea typeface="黑体" pitchFamily="2" charset="-122"/>
              </a:defRPr>
            </a:lvl1pPr>
            <a:lvl2pPr marL="742950" indent="-285750">
              <a:spcBef>
                <a:spcPct val="20000"/>
              </a:spcBef>
              <a:buFont typeface="Wingdings" panose="05000000000000000000" pitchFamily="2" charset="2"/>
              <a:buChar char="l"/>
              <a:defRPr sz="2000" b="1">
                <a:solidFill>
                  <a:schemeClr val="tx1"/>
                </a:solidFill>
                <a:latin typeface="Arial" panose="020B0604020202020204" pitchFamily="34" charset="0"/>
                <a:ea typeface="楷体_GB2312" pitchFamily="49" charset="-122"/>
              </a:defRPr>
            </a:lvl2pPr>
            <a:lvl3pPr marL="1143000" indent="-228600">
              <a:spcBef>
                <a:spcPct val="20000"/>
              </a:spcBef>
              <a:buFont typeface="Gungsuh" panose="02030600000101010101" pitchFamily="18" charset="-127"/>
              <a:buChar char="-"/>
              <a:defRPr sz="2400" b="1">
                <a:solidFill>
                  <a:schemeClr val="tx1"/>
                </a:solidFill>
                <a:latin typeface="Arial" panose="020B0604020202020204" pitchFamily="34" charset="0"/>
                <a:ea typeface="宋体" pitchFamily="2" charset="-122"/>
              </a:defRPr>
            </a:lvl3pPr>
            <a:lvl4pPr marL="1600200" indent="-228600">
              <a:spcBef>
                <a:spcPct val="20000"/>
              </a:spcBef>
              <a:buChar char="•"/>
              <a:defRPr sz="1600">
                <a:solidFill>
                  <a:schemeClr val="tx1"/>
                </a:solidFill>
                <a:latin typeface="Arial" panose="020B0604020202020204" pitchFamily="34" charset="0"/>
                <a:ea typeface="黑体" pitchFamily="2" charset="-122"/>
              </a:defRPr>
            </a:lvl4pPr>
            <a:lvl5pPr marL="2057400" indent="-228600">
              <a:spcBef>
                <a:spcPct val="20000"/>
              </a:spcBef>
              <a:buChar char="»"/>
              <a:defRPr sz="2000">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rgbClr val="000000"/>
              </a:solidFill>
              <a:effectLst/>
              <a:uLnTx/>
              <a:uFillTx/>
              <a:latin typeface="Arial" panose="020B0604020202020204" pitchFamily="34" charset="0"/>
              <a:ea typeface="宋体" pitchFamily="2" charset="-122"/>
              <a:cs typeface="+mn-cs"/>
            </a:endParaRPr>
          </a:p>
        </p:txBody>
      </p:sp>
      <p:sp>
        <p:nvSpPr>
          <p:cNvPr id="82961" name="Text Box 1036"/>
          <p:cNvSpPr txBox="1">
            <a:spLocks noChangeArrowheads="1"/>
          </p:cNvSpPr>
          <p:nvPr/>
        </p:nvSpPr>
        <p:spPr bwMode="auto">
          <a:xfrm>
            <a:off x="3276600" y="4648200"/>
            <a:ext cx="53467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n"/>
              <a:defRPr sz="2400" b="1">
                <a:solidFill>
                  <a:schemeClr val="tx1"/>
                </a:solidFill>
                <a:latin typeface="Arial" panose="020B0604020202020204" pitchFamily="34" charset="0"/>
                <a:ea typeface="黑体" pitchFamily="2" charset="-122"/>
              </a:defRPr>
            </a:lvl1pPr>
            <a:lvl2pPr marL="742950" indent="-285750">
              <a:spcBef>
                <a:spcPct val="20000"/>
              </a:spcBef>
              <a:buFont typeface="Wingdings" panose="05000000000000000000" pitchFamily="2" charset="2"/>
              <a:buChar char="l"/>
              <a:defRPr sz="2000" b="1">
                <a:solidFill>
                  <a:schemeClr val="tx1"/>
                </a:solidFill>
                <a:latin typeface="Arial" panose="020B0604020202020204" pitchFamily="34" charset="0"/>
                <a:ea typeface="楷体_GB2312" pitchFamily="49" charset="-122"/>
              </a:defRPr>
            </a:lvl2pPr>
            <a:lvl3pPr marL="1143000" indent="-228600">
              <a:spcBef>
                <a:spcPct val="20000"/>
              </a:spcBef>
              <a:buFont typeface="Gungsuh" panose="02030600000101010101" pitchFamily="18" charset="-127"/>
              <a:buChar char="-"/>
              <a:defRPr sz="2400" b="1">
                <a:solidFill>
                  <a:schemeClr val="tx1"/>
                </a:solidFill>
                <a:latin typeface="Arial" panose="020B0604020202020204" pitchFamily="34" charset="0"/>
                <a:ea typeface="宋体" pitchFamily="2" charset="-122"/>
              </a:defRPr>
            </a:lvl3pPr>
            <a:lvl4pPr marL="1600200" indent="-228600">
              <a:spcBef>
                <a:spcPct val="20000"/>
              </a:spcBef>
              <a:buChar char="•"/>
              <a:defRPr sz="1600">
                <a:solidFill>
                  <a:schemeClr val="tx1"/>
                </a:solidFill>
                <a:latin typeface="Arial" panose="020B0604020202020204" pitchFamily="34" charset="0"/>
                <a:ea typeface="黑体" pitchFamily="2" charset="-122"/>
              </a:defRPr>
            </a:lvl4pPr>
            <a:lvl5pPr marL="2057400" indent="-228600">
              <a:spcBef>
                <a:spcPct val="20000"/>
              </a:spcBef>
              <a:buChar char="»"/>
              <a:defRPr sz="2000">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400" b="1" i="1" u="none" strike="noStrike" kern="1200" cap="none" spc="0" normalizeH="0" baseline="0" noProof="0" dirty="0">
                <a:ln>
                  <a:noFill/>
                </a:ln>
                <a:solidFill>
                  <a:srgbClr val="000000"/>
                </a:solidFill>
                <a:effectLst/>
                <a:uLnTx/>
                <a:uFillTx/>
                <a:latin typeface="Arial" panose="020B0604020202020204" pitchFamily="34" charset="0"/>
                <a:ea typeface="宋体" pitchFamily="2" charset="-122"/>
                <a:cs typeface="+mn-cs"/>
              </a:rPr>
              <a:t>Process Engineering &amp; Fabrication:</a:t>
            </a: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itchFamily="2" charset="-122"/>
                <a:cs typeface="+mn-cs"/>
              </a:rPr>
              <a:t>develop and manufacture</a:t>
            </a:r>
            <a:b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itchFamily="2" charset="-122"/>
                <a:cs typeface="+mn-cs"/>
              </a:rPr>
            </a:b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itchFamily="2" charset="-122"/>
                <a:cs typeface="+mn-cs"/>
              </a:rPr>
              <a:t>lowest-level components</a:t>
            </a:r>
          </a:p>
        </p:txBody>
      </p:sp>
      <p:sp>
        <p:nvSpPr>
          <p:cNvPr id="19" name="日期占位符 3"/>
          <p:cNvSpPr>
            <a:spLocks noGrp="1"/>
          </p:cNvSpPr>
          <p:nvPr>
            <p:ph type="dt" sz="half" idx="10"/>
          </p:nvPr>
        </p:nvSpPr>
        <p:spPr>
          <a:xfrm>
            <a:off x="179512" y="6537325"/>
            <a:ext cx="2286000" cy="244475"/>
          </a:xfrm>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FAF88401-22E9-4153-B0F5-3C3505E5B3D2}" type="datetime1">
              <a:rPr kumimoji="0" lang="zh-CN" altLang="en-US" sz="1400" b="0" i="0" u="none" strike="noStrike" kern="1200" cap="none" spc="0" normalizeH="0" baseline="0" noProof="0" smtClean="0">
                <a:ln>
                  <a:noFill/>
                </a:ln>
                <a:solidFill>
                  <a:srgbClr val="000000"/>
                </a:solidFill>
                <a:effectLst/>
                <a:uLnTx/>
                <a:uFillTx/>
                <a:latin typeface="Arial" panose="020B0604020202020204" pitchFamily="34" charset="0"/>
                <a:ea typeface="宋体" pitchFamily="2" charset="-122"/>
                <a:cs typeface="+mn-cs"/>
              </a:rPr>
              <a:t>2023/9/7</a:t>
            </a:fld>
            <a:endParaRPr kumimoji="0" lang="en-US" sz="1400" b="0" i="0" u="none" strike="noStrike" kern="1200" cap="none" spc="0" normalizeH="0" baseline="0" noProof="0">
              <a:ln>
                <a:noFill/>
              </a:ln>
              <a:solidFill>
                <a:srgbClr val="000000"/>
              </a:solidFill>
              <a:effectLst/>
              <a:uLnTx/>
              <a:uFillTx/>
              <a:latin typeface="Arial" panose="020B0604020202020204" pitchFamily="34" charset="0"/>
              <a:ea typeface="宋体" pitchFamily="2" charset="-122"/>
              <a:cs typeface="+mn-cs"/>
            </a:endParaRPr>
          </a:p>
        </p:txBody>
      </p:sp>
      <p:sp>
        <p:nvSpPr>
          <p:cNvPr id="20" name="灯片编号占位符 5"/>
          <p:cNvSpPr>
            <a:spLocks noGrp="1"/>
          </p:cNvSpPr>
          <p:nvPr>
            <p:ph type="sldNum" sz="quarter" idx="12"/>
          </p:nvPr>
        </p:nvSpPr>
        <p:spPr>
          <a:xfrm>
            <a:off x="6293296" y="6537325"/>
            <a:ext cx="2743200" cy="244475"/>
          </a:xfrm>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283AA37B-31F2-46EE-90A4-68D9AA6A4383}" type="slidenum">
              <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宋体" pitchFamily="2" charset="-122"/>
                <a:cs typeface="+mn-cs"/>
              </a:rPr>
              <a:t>9</a:t>
            </a:fld>
            <a:endParaRPr kumimoji="0" lang="en-US" altLang="zh-CN" sz="1400" b="0" i="0" u="none" strike="noStrike" kern="1200" cap="none" spc="0" normalizeH="0" baseline="0" noProof="0">
              <a:ln>
                <a:noFill/>
              </a:ln>
              <a:solidFill>
                <a:srgbClr val="000000"/>
              </a:solidFill>
              <a:effectLst/>
              <a:uLnTx/>
              <a:uFillTx/>
              <a:latin typeface="Arial" panose="020B0604020202020204" pitchFamily="34" charset="0"/>
              <a:ea typeface="宋体" pitchFamily="2" charset="-122"/>
              <a:cs typeface="+mn-cs"/>
            </a:endParaRPr>
          </a:p>
        </p:txBody>
      </p:sp>
    </p:spTree>
  </p:cSld>
  <p:clrMapOvr>
    <a:masterClrMapping/>
  </p:clrMapOvr>
</p:sld>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学术交流模板3-中文">
  <a:themeElements>
    <a:clrScheme name="学术交流模板3-中文 13">
      <a:dk1>
        <a:srgbClr val="000000"/>
      </a:dk1>
      <a:lt1>
        <a:srgbClr val="FFFFFF"/>
      </a:lt1>
      <a:dk2>
        <a:srgbClr val="000000"/>
      </a:dk2>
      <a:lt2>
        <a:srgbClr val="808080"/>
      </a:lt2>
      <a:accent1>
        <a:srgbClr val="FF0000"/>
      </a:accent1>
      <a:accent2>
        <a:srgbClr val="333399"/>
      </a:accent2>
      <a:accent3>
        <a:srgbClr val="FFFFFF"/>
      </a:accent3>
      <a:accent4>
        <a:srgbClr val="000000"/>
      </a:accent4>
      <a:accent5>
        <a:srgbClr val="FFAAAA"/>
      </a:accent5>
      <a:accent6>
        <a:srgbClr val="2D2D8A"/>
      </a:accent6>
      <a:hlink>
        <a:srgbClr val="009999"/>
      </a:hlink>
      <a:folHlink>
        <a:srgbClr val="99CC00"/>
      </a:folHlink>
    </a:clrScheme>
    <a:fontScheme name="学术交流模板3-中文">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sz="1800" b="0" i="0" u="none" strike="noStrike" cap="none" normalizeH="0" baseline="-25000" smtClean="0">
            <a:ln>
              <a:noFill/>
            </a:ln>
            <a:solidFill>
              <a:schemeClr val="tx1"/>
            </a:solidFill>
            <a:effectLst/>
            <a:latin typeface="Arial" panose="020B0604020202020204"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sz="1800" b="0" i="0" u="none" strike="noStrike" cap="none" normalizeH="0" baseline="-25000" smtClean="0">
            <a:ln>
              <a:noFill/>
            </a:ln>
            <a:solidFill>
              <a:schemeClr val="tx1"/>
            </a:solidFill>
            <a:effectLst/>
            <a:latin typeface="Arial" panose="020B0604020202020204" pitchFamily="34" charset="0"/>
            <a:ea typeface="宋体" pitchFamily="2" charset="-122"/>
          </a:defRPr>
        </a:defPPr>
      </a:lstStyle>
    </a:lnDef>
  </a:objectDefaults>
  <a:extraClrSchemeLst>
    <a:extraClrScheme>
      <a:clrScheme name="学术交流模板3-中文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学术交流模板3-中文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学术交流模板3-中文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学术交流模板3-中文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学术交流模板3-中文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学术交流模板3-中文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学术交流模板3-中文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学术交流模板3-中文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学术交流模板3-中文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学术交流模板3-中文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学术交流模板3-中文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学术交流模板3-中文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学术交流模板3-中文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学术交流模板3-中文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学术交流模板3-中文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学术交流模板3-中文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学术交流模板3-中文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学术交流模板3-中文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学术交流模板3-中文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学术交流模板3-中文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学术交流模板3-中文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学术交流模板3-中文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学术交流模板3-中文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学术交流模板3-中文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学术交流模板3-中文 13">
        <a:dk1>
          <a:srgbClr val="000000"/>
        </a:dk1>
        <a:lt1>
          <a:srgbClr val="FFFFFF"/>
        </a:lt1>
        <a:dk2>
          <a:srgbClr val="000000"/>
        </a:dk2>
        <a:lt2>
          <a:srgbClr val="808080"/>
        </a:lt2>
        <a:accent1>
          <a:srgbClr val="FF0000"/>
        </a:accent1>
        <a:accent2>
          <a:srgbClr val="333399"/>
        </a:accent2>
        <a:accent3>
          <a:srgbClr val="FFFFFF"/>
        </a:accent3>
        <a:accent4>
          <a:srgbClr val="000000"/>
        </a:accent4>
        <a:accent5>
          <a:srgbClr val="FFAAAA"/>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学术交流模板2-中文">
  <a:themeElements>
    <a:clrScheme name="学术交流模板2-中文 13">
      <a:dk1>
        <a:srgbClr val="000000"/>
      </a:dk1>
      <a:lt1>
        <a:srgbClr val="FFFFFF"/>
      </a:lt1>
      <a:dk2>
        <a:srgbClr val="000000"/>
      </a:dk2>
      <a:lt2>
        <a:srgbClr val="808080"/>
      </a:lt2>
      <a:accent1>
        <a:srgbClr val="FF0000"/>
      </a:accent1>
      <a:accent2>
        <a:srgbClr val="333399"/>
      </a:accent2>
      <a:accent3>
        <a:srgbClr val="FFFFFF"/>
      </a:accent3>
      <a:accent4>
        <a:srgbClr val="000000"/>
      </a:accent4>
      <a:accent5>
        <a:srgbClr val="FFAAAA"/>
      </a:accent5>
      <a:accent6>
        <a:srgbClr val="2D2D8A"/>
      </a:accent6>
      <a:hlink>
        <a:srgbClr val="009999"/>
      </a:hlink>
      <a:folHlink>
        <a:srgbClr val="99CC00"/>
      </a:folHlink>
    </a:clrScheme>
    <a:fontScheme name="学术交流模板2-中文">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20000"/>
          </a:spcBef>
          <a:spcAft>
            <a:spcPct val="0"/>
          </a:spcAft>
          <a:buClrTx/>
          <a:buSzTx/>
          <a:buFontTx/>
          <a:buChar char="•"/>
          <a:defRPr kumimoji="0" lang="zh-CN" altLang="zh-CN" sz="1800" b="0" i="0" u="none" strike="noStrike" cap="none" normalizeH="0" baseline="0" smtClean="0">
            <a:ln>
              <a:noFill/>
            </a:ln>
            <a:solidFill>
              <a:schemeClr val="tx1"/>
            </a:solidFill>
            <a:effectLst/>
            <a:latin typeface="Arial" panose="020B0604020202020204" pitchFamily="34" charset="0"/>
            <a:ea typeface="宋体" pitchFamily="2" charset="-122"/>
          </a:defRPr>
        </a:defPPr>
      </a:lstStyle>
    </a:spDef>
    <a:lnDef>
      <a:spPr bwMode="auto">
        <a:xfrm>
          <a:off x="0" y="0"/>
          <a:ext cx="1" cy="1"/>
        </a:xfrm>
        <a:custGeom>
          <a:avLst/>
          <a:gdLst/>
          <a:ahLst/>
          <a:cxnLst/>
          <a:rect l="0" t="0" r="0" b="0"/>
          <a:pathLst/>
        </a:custGeom>
        <a:noFill/>
        <a:ln>
          <a:noFill/>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20000"/>
          </a:spcBef>
          <a:spcAft>
            <a:spcPct val="0"/>
          </a:spcAft>
          <a:buClrTx/>
          <a:buSzTx/>
          <a:buFontTx/>
          <a:buChar char="•"/>
          <a:defRPr kumimoji="0" lang="zh-CN" altLang="zh-CN" sz="1800" b="0" i="0" u="none" strike="noStrike" cap="none" normalizeH="0" baseline="0" smtClean="0">
            <a:ln>
              <a:noFill/>
            </a:ln>
            <a:solidFill>
              <a:schemeClr val="tx1"/>
            </a:solidFill>
            <a:effectLst/>
            <a:latin typeface="Arial" panose="020B0604020202020204" pitchFamily="34" charset="0"/>
            <a:ea typeface="宋体" pitchFamily="2" charset="-122"/>
          </a:defRPr>
        </a:defPPr>
      </a:lstStyle>
    </a:lnDef>
  </a:objectDefaults>
  <a:extraClrSchemeLst>
    <a:extraClrScheme>
      <a:clrScheme name="学术交流模板2-中文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学术交流模板2-中文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学术交流模板2-中文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学术交流模板2-中文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学术交流模板2-中文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学术交流模板2-中文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学术交流模板2-中文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学术交流模板2-中文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学术交流模板2-中文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学术交流模板2-中文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学术交流模板2-中文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学术交流模板2-中文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学术交流模板2-中文 13">
        <a:dk1>
          <a:srgbClr val="000000"/>
        </a:dk1>
        <a:lt1>
          <a:srgbClr val="FFFFFF"/>
        </a:lt1>
        <a:dk2>
          <a:srgbClr val="000000"/>
        </a:dk2>
        <a:lt2>
          <a:srgbClr val="808080"/>
        </a:lt2>
        <a:accent1>
          <a:srgbClr val="FF0000"/>
        </a:accent1>
        <a:accent2>
          <a:srgbClr val="333399"/>
        </a:accent2>
        <a:accent3>
          <a:srgbClr val="FFFFFF"/>
        </a:accent3>
        <a:accent4>
          <a:srgbClr val="000000"/>
        </a:accent4>
        <a:accent5>
          <a:srgbClr val="FFAAAA"/>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学术交流模板3-中文">
  <a:themeElements>
    <a:clrScheme name="学术交流模板3-中文 13">
      <a:dk1>
        <a:srgbClr val="000000"/>
      </a:dk1>
      <a:lt1>
        <a:srgbClr val="FFFFFF"/>
      </a:lt1>
      <a:dk2>
        <a:srgbClr val="000000"/>
      </a:dk2>
      <a:lt2>
        <a:srgbClr val="808080"/>
      </a:lt2>
      <a:accent1>
        <a:srgbClr val="FF0000"/>
      </a:accent1>
      <a:accent2>
        <a:srgbClr val="333399"/>
      </a:accent2>
      <a:accent3>
        <a:srgbClr val="FFFFFF"/>
      </a:accent3>
      <a:accent4>
        <a:srgbClr val="000000"/>
      </a:accent4>
      <a:accent5>
        <a:srgbClr val="FFAAAA"/>
      </a:accent5>
      <a:accent6>
        <a:srgbClr val="2D2D8A"/>
      </a:accent6>
      <a:hlink>
        <a:srgbClr val="009999"/>
      </a:hlink>
      <a:folHlink>
        <a:srgbClr val="99CC00"/>
      </a:folHlink>
    </a:clrScheme>
    <a:fontScheme name="学术交流模板3-中文">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sz="1800" b="0" i="0" u="none" strike="noStrike" cap="none" normalizeH="0" baseline="-25000" smtClean="0">
            <a:ln>
              <a:noFill/>
            </a:ln>
            <a:solidFill>
              <a:schemeClr val="tx1"/>
            </a:solidFill>
            <a:effectLst/>
            <a:latin typeface="Arial" panose="020B0604020202020204"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sz="1800" b="0" i="0" u="none" strike="noStrike" cap="none" normalizeH="0" baseline="-25000" smtClean="0">
            <a:ln>
              <a:noFill/>
            </a:ln>
            <a:solidFill>
              <a:schemeClr val="tx1"/>
            </a:solidFill>
            <a:effectLst/>
            <a:latin typeface="Arial" panose="020B0604020202020204" pitchFamily="34" charset="0"/>
            <a:ea typeface="宋体" pitchFamily="2" charset="-122"/>
          </a:defRPr>
        </a:defPPr>
      </a:lstStyle>
    </a:lnDef>
  </a:objectDefaults>
  <a:extraClrSchemeLst>
    <a:extraClrScheme>
      <a:clrScheme name="学术交流模板3-中文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学术交流模板3-中文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学术交流模板3-中文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学术交流模板3-中文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学术交流模板3-中文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学术交流模板3-中文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学术交流模板3-中文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学术交流模板3-中文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学术交流模板3-中文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学术交流模板3-中文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学术交流模板3-中文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学术交流模板3-中文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学术交流模板3-中文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学术交流模板3-中文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学术交流模板3-中文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学术交流模板3-中文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学术交流模板3-中文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学术交流模板3-中文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学术交流模板3-中文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学术交流模板3-中文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学术交流模板3-中文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学术交流模板3-中文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学术交流模板3-中文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学术交流模板3-中文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学术交流模板3-中文 13">
        <a:dk1>
          <a:srgbClr val="000000"/>
        </a:dk1>
        <a:lt1>
          <a:srgbClr val="FFFFFF"/>
        </a:lt1>
        <a:dk2>
          <a:srgbClr val="000000"/>
        </a:dk2>
        <a:lt2>
          <a:srgbClr val="808080"/>
        </a:lt2>
        <a:accent1>
          <a:srgbClr val="FF0000"/>
        </a:accent1>
        <a:accent2>
          <a:srgbClr val="333399"/>
        </a:accent2>
        <a:accent3>
          <a:srgbClr val="FFFFFF"/>
        </a:accent3>
        <a:accent4>
          <a:srgbClr val="000000"/>
        </a:accent4>
        <a:accent5>
          <a:srgbClr val="FFAAAA"/>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2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469</TotalTime>
  <Words>2667</Words>
  <Application>Microsoft Office PowerPoint</Application>
  <PresentationFormat>全屏显示(4:3)</PresentationFormat>
  <Paragraphs>934</Paragraphs>
  <Slides>38</Slides>
  <Notes>14</Notes>
  <HiddenSlides>0</HiddenSlides>
  <MMClips>0</MMClips>
  <ScaleCrop>false</ScaleCrop>
  <HeadingPairs>
    <vt:vector size="8" baseType="variant">
      <vt:variant>
        <vt:lpstr>已用的字体</vt:lpstr>
      </vt:variant>
      <vt:variant>
        <vt:i4>16</vt:i4>
      </vt:variant>
      <vt:variant>
        <vt:lpstr>主题</vt:lpstr>
      </vt:variant>
      <vt:variant>
        <vt:i4>5</vt:i4>
      </vt:variant>
      <vt:variant>
        <vt:lpstr>嵌入 OLE 服务器</vt:lpstr>
      </vt:variant>
      <vt:variant>
        <vt:i4>1</vt:i4>
      </vt:variant>
      <vt:variant>
        <vt:lpstr>幻灯片标题</vt:lpstr>
      </vt:variant>
      <vt:variant>
        <vt:i4>38</vt:i4>
      </vt:variant>
    </vt:vector>
  </HeadingPairs>
  <TitlesOfParts>
    <vt:vector size="60" baseType="lpstr">
      <vt:lpstr>Courier</vt:lpstr>
      <vt:lpstr>Gungsuh</vt:lpstr>
      <vt:lpstr>Helvetica Neue</vt:lpstr>
      <vt:lpstr>仿宋</vt:lpstr>
      <vt:lpstr>黑体</vt:lpstr>
      <vt:lpstr>华文新魏</vt:lpstr>
      <vt:lpstr>楷体</vt:lpstr>
      <vt:lpstr>微软雅黑</vt:lpstr>
      <vt:lpstr>Arial</vt:lpstr>
      <vt:lpstr>Calibri</vt:lpstr>
      <vt:lpstr>Corbel</vt:lpstr>
      <vt:lpstr>Franklin Gothic Book</vt:lpstr>
      <vt:lpstr>Garamond</vt:lpstr>
      <vt:lpstr>Tahoma</vt:lpstr>
      <vt:lpstr>Wingdings</vt:lpstr>
      <vt:lpstr>Wingdings 3</vt:lpstr>
      <vt:lpstr>1_Office 主题​​</vt:lpstr>
      <vt:lpstr>学术交流模板3-中文</vt:lpstr>
      <vt:lpstr>学术交流模板2-中文</vt:lpstr>
      <vt:lpstr>1_学术交流模板3-中文</vt:lpstr>
      <vt:lpstr>2_Office 主题​​</vt:lpstr>
      <vt:lpstr>CorelDRAW</vt:lpstr>
      <vt:lpstr>Chapter 1-3   Course Implementation</vt:lpstr>
      <vt:lpstr>Outline</vt:lpstr>
      <vt:lpstr>Text Book</vt:lpstr>
      <vt:lpstr>Text Book    参考资料 by Patt</vt:lpstr>
      <vt:lpstr>Text Book Components</vt:lpstr>
      <vt:lpstr>This Course Focus on </vt:lpstr>
      <vt:lpstr>PowerPoint 演示文稿</vt:lpstr>
      <vt:lpstr>Transformations Between Layers</vt:lpstr>
      <vt:lpstr>Deeper and Deeper…</vt:lpstr>
      <vt:lpstr>Descriptions of Each Level</vt:lpstr>
      <vt:lpstr>Descriptions of Each Level (cont.)</vt:lpstr>
      <vt:lpstr>Many Choices at Each Level</vt:lpstr>
      <vt:lpstr>Course Objectives </vt:lpstr>
      <vt:lpstr>Course Objectives </vt:lpstr>
      <vt:lpstr>Courses Contents</vt:lpstr>
      <vt:lpstr>Computational model (Turing machine) vs. Structural model (Von structure)</vt:lpstr>
      <vt:lpstr>Computational model (Turing machine) vs. Structural model (Von structure)</vt:lpstr>
      <vt:lpstr>Instruction Set Architecture (ISA) vs. Finite State Machine</vt:lpstr>
      <vt:lpstr>Instruction Set Architecture (ISA) vs. Finite State Machine</vt:lpstr>
      <vt:lpstr>Computer microarchitecture vs. Finite State Machine</vt:lpstr>
      <vt:lpstr>Levels of Abstraction</vt:lpstr>
      <vt:lpstr>What’s this?</vt:lpstr>
      <vt:lpstr>N-type MOS Transistor</vt:lpstr>
      <vt:lpstr>P-type MOS Transistor</vt:lpstr>
      <vt:lpstr>Levels of Abstraction</vt:lpstr>
      <vt:lpstr>Inverter (NOT Gate)</vt:lpstr>
      <vt:lpstr>OR Gate</vt:lpstr>
      <vt:lpstr>AND Gate</vt:lpstr>
      <vt:lpstr>Gates</vt:lpstr>
      <vt:lpstr>Levels of Abstraction</vt:lpstr>
      <vt:lpstr>Basic Logical Structure</vt:lpstr>
      <vt:lpstr>Levels of Abstraction</vt:lpstr>
      <vt:lpstr>PowerPoint 演示文稿</vt:lpstr>
      <vt:lpstr>Levels of Abstraction</vt:lpstr>
      <vt:lpstr>LC-3 ISA Overview </vt:lpstr>
      <vt:lpstr>Outline</vt:lpstr>
      <vt:lpstr>PowerPoint 演示文稿</vt:lpstr>
      <vt:lpstr>Acknowledgements</vt:lpstr>
    </vt:vector>
  </TitlesOfParts>
  <Company>USTC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1-3   Course Implementation</dc:title>
  <dc:creator>hanhwt</dc:creator>
  <cp:lastModifiedBy>zhang hui</cp:lastModifiedBy>
  <cp:revision>74</cp:revision>
  <cp:lastPrinted>2021-09-16T14:44:29Z</cp:lastPrinted>
  <dcterms:created xsi:type="dcterms:W3CDTF">2021-09-16T14:44:29Z</dcterms:created>
  <dcterms:modified xsi:type="dcterms:W3CDTF">2023-09-07T14:05:38Z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r8>1</vt:r8>
  </property>
  <property fmtid="{D5CDD505-2E9C-101B-9397-08002B2CF9AE}" pid="3" name="KSOProductBuildVer">
    <vt:lpwstr>2052-0.0.0.0</vt:lpwstr>
  </property>
</Properties>
</file>