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3" r:id="rId3"/>
  </p:sldMasterIdLst>
  <p:notesMasterIdLst>
    <p:notesMasterId r:id="rId6"/>
  </p:notesMasterIdLst>
  <p:handoutMasterIdLst>
    <p:handoutMasterId r:id="rId16"/>
  </p:handoutMasterIdLst>
  <p:sldIdLst>
    <p:sldId id="2630" r:id="rId4"/>
    <p:sldId id="2617" r:id="rId5"/>
    <p:sldId id="2631" r:id="rId7"/>
    <p:sldId id="2637" r:id="rId8"/>
    <p:sldId id="2644" r:id="rId9"/>
    <p:sldId id="2635" r:id="rId10"/>
    <p:sldId id="2645" r:id="rId11"/>
    <p:sldId id="2625" r:id="rId12"/>
    <p:sldId id="2646" r:id="rId13"/>
    <p:sldId id="2622" r:id="rId14"/>
    <p:sldId id="2642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84" y="1230"/>
      </p:cViewPr>
      <p:guideLst>
        <p:guide orient="horz" pos="233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6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15933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îṣ1ïḍe"/>
          <p:cNvSpPr>
            <a:spLocks noGrp="1"/>
          </p:cNvSpPr>
          <p:nvPr>
            <p:ph type="ctrTitle" idx="4294967295"/>
          </p:nvPr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en-US" altLang="zh-CN" sz="5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Shell</a:t>
            </a:r>
            <a:r>
              <a:rPr lang="zh-CN" altLang="en-US" sz="5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答辩</a:t>
            </a:r>
            <a:r>
              <a:rPr lang="en-US" altLang="zh-CN" sz="5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en-US" altLang="zh-CN" sz="5600" spc="-1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šļïḑè"/>
          <p:cNvSpPr>
            <a:spLocks noGrp="1"/>
          </p:cNvSpPr>
          <p:nvPr>
            <p:ph type="subTitle" idx="4294967295"/>
          </p:nvPr>
        </p:nvSpPr>
        <p:spPr>
          <a:xfrm>
            <a:off x="7290435" y="4010660"/>
            <a:ext cx="2539365" cy="661035"/>
          </a:xfrm>
          <a:prstGeom prst="rect">
            <a:avLst/>
          </a:prstGeom>
        </p:spPr>
        <p:txBody>
          <a:bodyPr>
            <a:normAutofit fontScale="55000"/>
          </a:bodyPr>
          <a:lstStyle/>
          <a:p>
            <a:pPr marL="0" indent="0" algn="l">
              <a:buNone/>
            </a:pPr>
            <a:r>
              <a:rPr lang="zh-CN" altLang="en-US" dirty="0">
                <a:cs typeface="+mn-ea"/>
                <a:sym typeface="+mn-lt"/>
              </a:rPr>
              <a:t>小组</a:t>
            </a:r>
            <a:r>
              <a:rPr lang="zh-CN" altLang="en-US" dirty="0">
                <a:cs typeface="+mn-ea"/>
                <a:sym typeface="+mn-lt"/>
              </a:rPr>
              <a:t>成员</a:t>
            </a:r>
            <a:endParaRPr lang="zh-CN" altLang="en-US" dirty="0">
              <a:cs typeface="+mn-ea"/>
              <a:sym typeface="+mn-lt"/>
            </a:endParaRPr>
          </a:p>
          <a:p>
            <a:pPr marL="0" indent="0" algn="l">
              <a:buNone/>
            </a:pPr>
            <a:r>
              <a:rPr lang="zh-CN" altLang="en-US" dirty="0">
                <a:cs typeface="+mn-ea"/>
                <a:sym typeface="+mn-lt"/>
              </a:rPr>
              <a:t>周盈盈、张静、</a:t>
            </a:r>
            <a:r>
              <a:rPr lang="zh-CN" altLang="en-US" dirty="0">
                <a:cs typeface="+mn-ea"/>
                <a:sym typeface="+mn-lt"/>
              </a:rPr>
              <a:t>黄睿娴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iṡḷîďê"/>
          <p:cNvSpPr txBox="1"/>
          <p:nvPr/>
        </p:nvSpPr>
        <p:spPr>
          <a:xfrm>
            <a:off x="2599690" y="2092207"/>
            <a:ext cx="7181850" cy="755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C++</a:t>
            </a:r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课程</a:t>
            </a:r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endParaRPr lang="zh-CN" altLang="en-US" sz="3600" b="0" dirty="0">
              <a:solidFill>
                <a:srgbClr val="48A2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99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99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 build="p"/>
      <p:bldP spid="6" grpId="0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206863" y="44834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在此添加小标题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06863" y="873129"/>
            <a:ext cx="2917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2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  <a:cs typeface="+mn-ea"/>
                <a:sym typeface="+mn-lt"/>
              </a:rPr>
              <a:t>kolor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3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4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45" name="圆角矩形 19"/>
          <p:cNvSpPr/>
          <p:nvPr>
            <p:custDataLst>
              <p:tags r:id="rId1"/>
            </p:custDataLst>
          </p:nvPr>
        </p:nvSpPr>
        <p:spPr>
          <a:xfrm rot="5400000" flipH="1">
            <a:off x="4907604" y="-1613863"/>
            <a:ext cx="1460936" cy="757065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圆角矩形 20"/>
          <p:cNvSpPr/>
          <p:nvPr>
            <p:custDataLst>
              <p:tags r:id="rId2"/>
            </p:custDataLst>
          </p:nvPr>
        </p:nvSpPr>
        <p:spPr>
          <a:xfrm>
            <a:off x="1933050" y="1494910"/>
            <a:ext cx="1748422" cy="13531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空心弧 46"/>
          <p:cNvSpPr/>
          <p:nvPr>
            <p:custDataLst>
              <p:tags r:id="rId3"/>
            </p:custDataLst>
          </p:nvPr>
        </p:nvSpPr>
        <p:spPr>
          <a:xfrm rot="5400000" flipH="1">
            <a:off x="7999877" y="1494910"/>
            <a:ext cx="1353108" cy="1353108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任意多边形 22"/>
          <p:cNvSpPr/>
          <p:nvPr>
            <p:custDataLst>
              <p:tags r:id="rId4"/>
            </p:custDataLst>
          </p:nvPr>
        </p:nvSpPr>
        <p:spPr bwMode="auto">
          <a:xfrm>
            <a:off x="2648708" y="1679047"/>
            <a:ext cx="317106" cy="301192"/>
          </a:xfrm>
          <a:custGeom>
            <a:avLst/>
            <a:gdLst>
              <a:gd name="connsiteX0" fmla="*/ 393307 w 442913"/>
              <a:gd name="connsiteY0" fmla="*/ 42025 h 420687"/>
              <a:gd name="connsiteX1" fmla="*/ 404196 w 442913"/>
              <a:gd name="connsiteY1" fmla="*/ 48258 h 420687"/>
              <a:gd name="connsiteX2" fmla="*/ 411973 w 442913"/>
              <a:gd name="connsiteY2" fmla="*/ 137862 h 420687"/>
              <a:gd name="connsiteX3" fmla="*/ 404196 w 442913"/>
              <a:gd name="connsiteY3" fmla="*/ 142537 h 420687"/>
              <a:gd name="connsiteX4" fmla="*/ 385529 w 442913"/>
              <a:gd name="connsiteY4" fmla="*/ 130849 h 420687"/>
              <a:gd name="connsiteX5" fmla="*/ 371529 w 442913"/>
              <a:gd name="connsiteY5" fmla="*/ 133966 h 420687"/>
              <a:gd name="connsiteX6" fmla="*/ 282086 w 442913"/>
              <a:gd name="connsiteY6" fmla="*/ 267203 h 420687"/>
              <a:gd name="connsiteX7" fmla="*/ 267308 w 442913"/>
              <a:gd name="connsiteY7" fmla="*/ 272658 h 420687"/>
              <a:gd name="connsiteX8" fmla="*/ 167754 w 442913"/>
              <a:gd name="connsiteY8" fmla="*/ 234478 h 420687"/>
              <a:gd name="connsiteX9" fmla="*/ 151421 w 442913"/>
              <a:gd name="connsiteY9" fmla="*/ 239153 h 420687"/>
              <a:gd name="connsiteX10" fmla="*/ 72088 w 442913"/>
              <a:gd name="connsiteY10" fmla="*/ 331874 h 420687"/>
              <a:gd name="connsiteX11" fmla="*/ 65088 w 442913"/>
              <a:gd name="connsiteY11" fmla="*/ 329537 h 420687"/>
              <a:gd name="connsiteX12" fmla="*/ 65088 w 442913"/>
              <a:gd name="connsiteY12" fmla="*/ 267983 h 420687"/>
              <a:gd name="connsiteX13" fmla="*/ 72088 w 442913"/>
              <a:gd name="connsiteY13" fmla="*/ 250062 h 420687"/>
              <a:gd name="connsiteX14" fmla="*/ 133532 w 442913"/>
              <a:gd name="connsiteY14" fmla="*/ 174483 h 420687"/>
              <a:gd name="connsiteX15" fmla="*/ 149865 w 442913"/>
              <a:gd name="connsiteY15" fmla="*/ 170587 h 420687"/>
              <a:gd name="connsiteX16" fmla="*/ 248642 w 442913"/>
              <a:gd name="connsiteY16" fmla="*/ 207987 h 420687"/>
              <a:gd name="connsiteX17" fmla="*/ 264197 w 442913"/>
              <a:gd name="connsiteY17" fmla="*/ 202533 h 420687"/>
              <a:gd name="connsiteX18" fmla="*/ 327196 w 442913"/>
              <a:gd name="connsiteY18" fmla="*/ 106695 h 420687"/>
              <a:gd name="connsiteX19" fmla="*/ 324085 w 442913"/>
              <a:gd name="connsiteY19" fmla="*/ 91891 h 420687"/>
              <a:gd name="connsiteX20" fmla="*/ 308530 w 442913"/>
              <a:gd name="connsiteY20" fmla="*/ 82541 h 420687"/>
              <a:gd name="connsiteX21" fmla="*/ 309308 w 442913"/>
              <a:gd name="connsiteY21" fmla="*/ 73191 h 420687"/>
              <a:gd name="connsiteX22" fmla="*/ 393307 w 442913"/>
              <a:gd name="connsiteY22" fmla="*/ 42025 h 420687"/>
              <a:gd name="connsiteX23" fmla="*/ 16289 w 442913"/>
              <a:gd name="connsiteY23" fmla="*/ 0 h 420687"/>
              <a:gd name="connsiteX24" fmla="*/ 33354 w 442913"/>
              <a:gd name="connsiteY24" fmla="*/ 13971 h 420687"/>
              <a:gd name="connsiteX25" fmla="*/ 33354 w 442913"/>
              <a:gd name="connsiteY25" fmla="*/ 366355 h 420687"/>
              <a:gd name="connsiteX26" fmla="*/ 53522 w 442913"/>
              <a:gd name="connsiteY26" fmla="*/ 386535 h 420687"/>
              <a:gd name="connsiteX27" fmla="*/ 429727 w 442913"/>
              <a:gd name="connsiteY27" fmla="*/ 386535 h 420687"/>
              <a:gd name="connsiteX28" fmla="*/ 442913 w 442913"/>
              <a:gd name="connsiteY28" fmla="*/ 403611 h 420687"/>
              <a:gd name="connsiteX29" fmla="*/ 429727 w 442913"/>
              <a:gd name="connsiteY29" fmla="*/ 420687 h 420687"/>
              <a:gd name="connsiteX30" fmla="*/ 20168 w 442913"/>
              <a:gd name="connsiteY30" fmla="*/ 420687 h 420687"/>
              <a:gd name="connsiteX31" fmla="*/ 0 w 442913"/>
              <a:gd name="connsiteY31" fmla="*/ 399730 h 420687"/>
              <a:gd name="connsiteX32" fmla="*/ 0 w 442913"/>
              <a:gd name="connsiteY32" fmla="*/ 13971 h 420687"/>
              <a:gd name="connsiteX33" fmla="*/ 16289 w 442913"/>
              <a:gd name="connsiteY33" fmla="*/ 0 h 4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2913" h="420687">
                <a:moveTo>
                  <a:pt x="393307" y="42025"/>
                </a:moveTo>
                <a:cubicBezTo>
                  <a:pt x="398751" y="39687"/>
                  <a:pt x="403418" y="42804"/>
                  <a:pt x="404196" y="48258"/>
                </a:cubicBezTo>
                <a:cubicBezTo>
                  <a:pt x="404196" y="48258"/>
                  <a:pt x="404196" y="48258"/>
                  <a:pt x="411973" y="137862"/>
                </a:cubicBezTo>
                <a:cubicBezTo>
                  <a:pt x="412751" y="143316"/>
                  <a:pt x="408862" y="145654"/>
                  <a:pt x="404196" y="142537"/>
                </a:cubicBezTo>
                <a:lnTo>
                  <a:pt x="385529" y="130849"/>
                </a:lnTo>
                <a:cubicBezTo>
                  <a:pt x="380863" y="127733"/>
                  <a:pt x="374640" y="129291"/>
                  <a:pt x="371529" y="133966"/>
                </a:cubicBezTo>
                <a:cubicBezTo>
                  <a:pt x="371529" y="133966"/>
                  <a:pt x="371529" y="133966"/>
                  <a:pt x="282086" y="267203"/>
                </a:cubicBezTo>
                <a:cubicBezTo>
                  <a:pt x="278975" y="271878"/>
                  <a:pt x="271975" y="274216"/>
                  <a:pt x="267308" y="272658"/>
                </a:cubicBezTo>
                <a:cubicBezTo>
                  <a:pt x="267308" y="272658"/>
                  <a:pt x="267308" y="272658"/>
                  <a:pt x="167754" y="234478"/>
                </a:cubicBezTo>
                <a:cubicBezTo>
                  <a:pt x="162309" y="232920"/>
                  <a:pt x="155309" y="234478"/>
                  <a:pt x="151421" y="239153"/>
                </a:cubicBezTo>
                <a:cubicBezTo>
                  <a:pt x="151421" y="239153"/>
                  <a:pt x="151421" y="239153"/>
                  <a:pt x="72088" y="331874"/>
                </a:cubicBezTo>
                <a:cubicBezTo>
                  <a:pt x="68199" y="336549"/>
                  <a:pt x="65088" y="334991"/>
                  <a:pt x="65088" y="329537"/>
                </a:cubicBezTo>
                <a:cubicBezTo>
                  <a:pt x="65088" y="329537"/>
                  <a:pt x="65088" y="329537"/>
                  <a:pt x="65088" y="267983"/>
                </a:cubicBezTo>
                <a:cubicBezTo>
                  <a:pt x="65088" y="262528"/>
                  <a:pt x="68199" y="253958"/>
                  <a:pt x="72088" y="250062"/>
                </a:cubicBezTo>
                <a:cubicBezTo>
                  <a:pt x="72088" y="250062"/>
                  <a:pt x="72088" y="250062"/>
                  <a:pt x="133532" y="174483"/>
                </a:cubicBezTo>
                <a:cubicBezTo>
                  <a:pt x="137421" y="170587"/>
                  <a:pt x="145198" y="168249"/>
                  <a:pt x="149865" y="170587"/>
                </a:cubicBezTo>
                <a:cubicBezTo>
                  <a:pt x="149865" y="170587"/>
                  <a:pt x="149865" y="170587"/>
                  <a:pt x="248642" y="207987"/>
                </a:cubicBezTo>
                <a:cubicBezTo>
                  <a:pt x="254086" y="209545"/>
                  <a:pt x="261086" y="207208"/>
                  <a:pt x="264197" y="202533"/>
                </a:cubicBezTo>
                <a:cubicBezTo>
                  <a:pt x="264197" y="202533"/>
                  <a:pt x="264197" y="202533"/>
                  <a:pt x="327196" y="106695"/>
                </a:cubicBezTo>
                <a:cubicBezTo>
                  <a:pt x="330308" y="101241"/>
                  <a:pt x="328752" y="95008"/>
                  <a:pt x="324085" y="91891"/>
                </a:cubicBezTo>
                <a:cubicBezTo>
                  <a:pt x="324085" y="91891"/>
                  <a:pt x="324085" y="91891"/>
                  <a:pt x="308530" y="82541"/>
                </a:cubicBezTo>
                <a:cubicBezTo>
                  <a:pt x="303863" y="79424"/>
                  <a:pt x="304641" y="75529"/>
                  <a:pt x="309308" y="73191"/>
                </a:cubicBezTo>
                <a:cubicBezTo>
                  <a:pt x="309308" y="73191"/>
                  <a:pt x="309308" y="73191"/>
                  <a:pt x="393307" y="42025"/>
                </a:cubicBezTo>
                <a:close/>
                <a:moveTo>
                  <a:pt x="16289" y="0"/>
                </a:moveTo>
                <a:cubicBezTo>
                  <a:pt x="25597" y="0"/>
                  <a:pt x="33354" y="2328"/>
                  <a:pt x="33354" y="13971"/>
                </a:cubicBezTo>
                <a:cubicBezTo>
                  <a:pt x="33354" y="366355"/>
                  <a:pt x="33354" y="366355"/>
                  <a:pt x="33354" y="366355"/>
                </a:cubicBezTo>
                <a:cubicBezTo>
                  <a:pt x="33354" y="377221"/>
                  <a:pt x="42662" y="386535"/>
                  <a:pt x="53522" y="386535"/>
                </a:cubicBezTo>
                <a:cubicBezTo>
                  <a:pt x="429727" y="386535"/>
                  <a:pt x="429727" y="386535"/>
                  <a:pt x="429727" y="386535"/>
                </a:cubicBezTo>
                <a:cubicBezTo>
                  <a:pt x="440586" y="386535"/>
                  <a:pt x="442913" y="394297"/>
                  <a:pt x="442913" y="403611"/>
                </a:cubicBezTo>
                <a:cubicBezTo>
                  <a:pt x="442913" y="412925"/>
                  <a:pt x="440586" y="420687"/>
                  <a:pt x="429727" y="420687"/>
                </a:cubicBezTo>
                <a:cubicBezTo>
                  <a:pt x="20168" y="420687"/>
                  <a:pt x="20168" y="420687"/>
                  <a:pt x="20168" y="420687"/>
                </a:cubicBezTo>
                <a:cubicBezTo>
                  <a:pt x="9308" y="420687"/>
                  <a:pt x="0" y="410597"/>
                  <a:pt x="0" y="399730"/>
                </a:cubicBezTo>
                <a:cubicBezTo>
                  <a:pt x="0" y="13971"/>
                  <a:pt x="0" y="13971"/>
                  <a:pt x="0" y="13971"/>
                </a:cubicBezTo>
                <a:cubicBezTo>
                  <a:pt x="0" y="2328"/>
                  <a:pt x="6981" y="0"/>
                  <a:pt x="162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TextBox 13"/>
          <p:cNvSpPr txBox="1"/>
          <p:nvPr>
            <p:custDataLst>
              <p:tags r:id="rId5"/>
            </p:custDataLst>
          </p:nvPr>
        </p:nvSpPr>
        <p:spPr>
          <a:xfrm>
            <a:off x="4102100" y="1962150"/>
            <a:ext cx="4262120" cy="281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该项目由小组成员黄睿娴、周盈盈、张静三人共同完成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14"/>
          <p:cNvSpPr txBox="1"/>
          <p:nvPr>
            <p:custDataLst>
              <p:tags r:id="rId6"/>
            </p:custDataLst>
          </p:nvPr>
        </p:nvSpPr>
        <p:spPr>
          <a:xfrm>
            <a:off x="2192950" y="2142888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工作量</a:t>
            </a:r>
            <a:endParaRPr lang="zh-CN" altLang="en-US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圆角矩形 26"/>
          <p:cNvSpPr/>
          <p:nvPr>
            <p:custDataLst>
              <p:tags r:id="rId7"/>
            </p:custDataLst>
          </p:nvPr>
        </p:nvSpPr>
        <p:spPr>
          <a:xfrm rot="16200000">
            <a:off x="5667989" y="56186"/>
            <a:ext cx="1460936" cy="757066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圆角矩形 27"/>
          <p:cNvSpPr/>
          <p:nvPr>
            <p:custDataLst>
              <p:tags r:id="rId8"/>
            </p:custDataLst>
          </p:nvPr>
        </p:nvSpPr>
        <p:spPr>
          <a:xfrm>
            <a:off x="8364577" y="3164961"/>
            <a:ext cx="1748422" cy="135310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空心弧 52"/>
          <p:cNvSpPr/>
          <p:nvPr>
            <p:custDataLst>
              <p:tags r:id="rId9"/>
            </p:custDataLst>
          </p:nvPr>
        </p:nvSpPr>
        <p:spPr>
          <a:xfrm rot="16200000">
            <a:off x="2673141" y="3164961"/>
            <a:ext cx="1353108" cy="1353108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任意多边形 29"/>
          <p:cNvSpPr/>
          <p:nvPr>
            <p:custDataLst>
              <p:tags r:id="rId10"/>
            </p:custDataLst>
          </p:nvPr>
        </p:nvSpPr>
        <p:spPr bwMode="auto">
          <a:xfrm>
            <a:off x="9124379" y="3443268"/>
            <a:ext cx="332610" cy="215954"/>
          </a:xfrm>
          <a:custGeom>
            <a:avLst/>
            <a:gdLst>
              <a:gd name="connsiteX0" fmla="*/ 542180 w 547688"/>
              <a:gd name="connsiteY0" fmla="*/ 59519 h 355600"/>
              <a:gd name="connsiteX1" fmla="*/ 543735 w 547688"/>
              <a:gd name="connsiteY1" fmla="*/ 59519 h 355600"/>
              <a:gd name="connsiteX2" fmla="*/ 543735 w 547688"/>
              <a:gd name="connsiteY2" fmla="*/ 60325 h 355600"/>
              <a:gd name="connsiteX3" fmla="*/ 545351 w 547688"/>
              <a:gd name="connsiteY3" fmla="*/ 60325 h 355600"/>
              <a:gd name="connsiteX4" fmla="*/ 546130 w 547688"/>
              <a:gd name="connsiteY4" fmla="*/ 60325 h 355600"/>
              <a:gd name="connsiteX5" fmla="*/ 547688 w 547688"/>
              <a:gd name="connsiteY5" fmla="*/ 62662 h 355600"/>
              <a:gd name="connsiteX6" fmla="*/ 547688 w 547688"/>
              <a:gd name="connsiteY6" fmla="*/ 343885 h 355600"/>
              <a:gd name="connsiteX7" fmla="*/ 542953 w 547688"/>
              <a:gd name="connsiteY7" fmla="*/ 348282 h 355600"/>
              <a:gd name="connsiteX8" fmla="*/ 542277 w 547688"/>
              <a:gd name="connsiteY8" fmla="*/ 352085 h 355600"/>
              <a:gd name="connsiteX9" fmla="*/ 536734 w 547688"/>
              <a:gd name="connsiteY9" fmla="*/ 355600 h 355600"/>
              <a:gd name="connsiteX10" fmla="*/ 14002 w 547688"/>
              <a:gd name="connsiteY10" fmla="*/ 355600 h 355600"/>
              <a:gd name="connsiteX11" fmla="*/ 0 w 547688"/>
              <a:gd name="connsiteY11" fmla="*/ 343882 h 355600"/>
              <a:gd name="connsiteX12" fmla="*/ 0 w 547688"/>
              <a:gd name="connsiteY12" fmla="*/ 62644 h 355600"/>
              <a:gd name="connsiteX13" fmla="*/ 3112 w 547688"/>
              <a:gd name="connsiteY13" fmla="*/ 60301 h 355600"/>
              <a:gd name="connsiteX14" fmla="*/ 7779 w 547688"/>
              <a:gd name="connsiteY14" fmla="*/ 61082 h 355600"/>
              <a:gd name="connsiteX15" fmla="*/ 186522 w 547688"/>
              <a:gd name="connsiteY15" fmla="*/ 194014 h 355600"/>
              <a:gd name="connsiteX16" fmla="*/ 244997 w 547688"/>
              <a:gd name="connsiteY16" fmla="*/ 237502 h 355600"/>
              <a:gd name="connsiteX17" fmla="*/ 274716 w 547688"/>
              <a:gd name="connsiteY17" fmla="*/ 259511 h 355600"/>
              <a:gd name="connsiteX18" fmla="*/ 277702 w 547688"/>
              <a:gd name="connsiteY18" fmla="*/ 259511 h 355600"/>
              <a:gd name="connsiteX19" fmla="*/ 14875 w 547688"/>
              <a:gd name="connsiteY19" fmla="*/ 0 h 355600"/>
              <a:gd name="connsiteX20" fmla="*/ 536799 w 547688"/>
              <a:gd name="connsiteY20" fmla="*/ 0 h 355600"/>
              <a:gd name="connsiteX21" fmla="*/ 547688 w 547688"/>
              <a:gd name="connsiteY21" fmla="*/ 9331 h 355600"/>
              <a:gd name="connsiteX22" fmla="*/ 547688 w 547688"/>
              <a:gd name="connsiteY22" fmla="*/ 13218 h 355600"/>
              <a:gd name="connsiteX23" fmla="*/ 278559 w 547688"/>
              <a:gd name="connsiteY23" fmla="*/ 190500 h 355600"/>
              <a:gd name="connsiteX24" fmla="*/ 277003 w 547688"/>
              <a:gd name="connsiteY24" fmla="*/ 190500 h 355600"/>
              <a:gd name="connsiteX25" fmla="*/ 275448 w 547688"/>
              <a:gd name="connsiteY25" fmla="*/ 190500 h 355600"/>
              <a:gd name="connsiteX26" fmla="*/ 274260 w 547688"/>
              <a:gd name="connsiteY26" fmla="*/ 189726 h 355600"/>
              <a:gd name="connsiteX27" fmla="*/ 273425 w 547688"/>
              <a:gd name="connsiteY27" fmla="*/ 189726 h 355600"/>
              <a:gd name="connsiteX28" fmla="*/ 0 w 547688"/>
              <a:gd name="connsiteY28" fmla="*/ 13976 h 355600"/>
              <a:gd name="connsiteX29" fmla="*/ 0 w 547688"/>
              <a:gd name="connsiteY29" fmla="*/ 9330 h 355600"/>
              <a:gd name="connsiteX30" fmla="*/ 4674 w 547688"/>
              <a:gd name="connsiteY30" fmla="*/ 3427 h 355600"/>
              <a:gd name="connsiteX31" fmla="*/ 12919 w 547688"/>
              <a:gd name="connsiteY31" fmla="*/ 180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7688" h="355600">
                <a:moveTo>
                  <a:pt x="542180" y="59519"/>
                </a:moveTo>
                <a:cubicBezTo>
                  <a:pt x="542957" y="59519"/>
                  <a:pt x="542957" y="58738"/>
                  <a:pt x="543735" y="59519"/>
                </a:cubicBezTo>
                <a:lnTo>
                  <a:pt x="543735" y="60325"/>
                </a:lnTo>
                <a:lnTo>
                  <a:pt x="545351" y="60325"/>
                </a:lnTo>
                <a:cubicBezTo>
                  <a:pt x="545351" y="60325"/>
                  <a:pt x="546130" y="60325"/>
                  <a:pt x="546130" y="60325"/>
                </a:cubicBezTo>
                <a:cubicBezTo>
                  <a:pt x="546909" y="61104"/>
                  <a:pt x="547688" y="61883"/>
                  <a:pt x="547688" y="62662"/>
                </a:cubicBezTo>
                <a:cubicBezTo>
                  <a:pt x="547688" y="62662"/>
                  <a:pt x="547688" y="62662"/>
                  <a:pt x="547688" y="343885"/>
                </a:cubicBezTo>
                <a:lnTo>
                  <a:pt x="542953" y="348282"/>
                </a:lnTo>
                <a:lnTo>
                  <a:pt x="542277" y="352085"/>
                </a:lnTo>
                <a:cubicBezTo>
                  <a:pt x="541207" y="354233"/>
                  <a:pt x="539457" y="355600"/>
                  <a:pt x="536734" y="355600"/>
                </a:cubicBezTo>
                <a:cubicBezTo>
                  <a:pt x="536734" y="355600"/>
                  <a:pt x="536734" y="355600"/>
                  <a:pt x="14002" y="355600"/>
                </a:cubicBezTo>
                <a:cubicBezTo>
                  <a:pt x="7779" y="355600"/>
                  <a:pt x="0" y="350132"/>
                  <a:pt x="0" y="343882"/>
                </a:cubicBezTo>
                <a:cubicBezTo>
                  <a:pt x="0" y="343882"/>
                  <a:pt x="0" y="343882"/>
                  <a:pt x="0" y="62644"/>
                </a:cubicBezTo>
                <a:cubicBezTo>
                  <a:pt x="0" y="61863"/>
                  <a:pt x="2334" y="61082"/>
                  <a:pt x="3112" y="60301"/>
                </a:cubicBezTo>
                <a:cubicBezTo>
                  <a:pt x="3889" y="60301"/>
                  <a:pt x="7001" y="60301"/>
                  <a:pt x="7779" y="61082"/>
                </a:cubicBezTo>
                <a:cubicBezTo>
                  <a:pt x="7779" y="61082"/>
                  <a:pt x="7779" y="61082"/>
                  <a:pt x="186522" y="194014"/>
                </a:cubicBezTo>
                <a:lnTo>
                  <a:pt x="244997" y="237502"/>
                </a:lnTo>
                <a:lnTo>
                  <a:pt x="274716" y="259511"/>
                </a:lnTo>
                <a:lnTo>
                  <a:pt x="277702" y="259511"/>
                </a:lnTo>
                <a:close/>
                <a:moveTo>
                  <a:pt x="14875" y="0"/>
                </a:moveTo>
                <a:cubicBezTo>
                  <a:pt x="14875" y="0"/>
                  <a:pt x="14875" y="0"/>
                  <a:pt x="536799" y="0"/>
                </a:cubicBezTo>
                <a:cubicBezTo>
                  <a:pt x="543021" y="0"/>
                  <a:pt x="547688" y="3888"/>
                  <a:pt x="547688" y="9331"/>
                </a:cubicBezTo>
                <a:cubicBezTo>
                  <a:pt x="547688" y="9331"/>
                  <a:pt x="547688" y="9331"/>
                  <a:pt x="547688" y="13218"/>
                </a:cubicBezTo>
                <a:cubicBezTo>
                  <a:pt x="547688" y="13218"/>
                  <a:pt x="547688" y="13218"/>
                  <a:pt x="278559" y="190500"/>
                </a:cubicBezTo>
                <a:cubicBezTo>
                  <a:pt x="277781" y="190500"/>
                  <a:pt x="277003" y="190500"/>
                  <a:pt x="277003" y="190500"/>
                </a:cubicBezTo>
                <a:cubicBezTo>
                  <a:pt x="276226" y="190500"/>
                  <a:pt x="276226" y="190500"/>
                  <a:pt x="275448" y="190500"/>
                </a:cubicBezTo>
                <a:lnTo>
                  <a:pt x="274260" y="189726"/>
                </a:lnTo>
                <a:lnTo>
                  <a:pt x="273425" y="189726"/>
                </a:lnTo>
                <a:cubicBezTo>
                  <a:pt x="273425" y="189726"/>
                  <a:pt x="273425" y="189726"/>
                  <a:pt x="0" y="13976"/>
                </a:cubicBezTo>
                <a:cubicBezTo>
                  <a:pt x="0" y="13976"/>
                  <a:pt x="0" y="13976"/>
                  <a:pt x="0" y="9330"/>
                </a:cubicBezTo>
                <a:cubicBezTo>
                  <a:pt x="0" y="6621"/>
                  <a:pt x="1948" y="4685"/>
                  <a:pt x="4674" y="3427"/>
                </a:cubicBezTo>
                <a:lnTo>
                  <a:pt x="12919" y="1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TextBox 14"/>
          <p:cNvSpPr txBox="1"/>
          <p:nvPr>
            <p:custDataLst>
              <p:tags r:id="rId11"/>
            </p:custDataLst>
          </p:nvPr>
        </p:nvSpPr>
        <p:spPr>
          <a:xfrm>
            <a:off x="8624876" y="3801387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收获</a:t>
            </a:r>
            <a:endParaRPr lang="zh-CN" altLang="en-US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圆角矩形 33"/>
          <p:cNvSpPr/>
          <p:nvPr>
            <p:custDataLst>
              <p:tags r:id="rId12"/>
            </p:custDataLst>
          </p:nvPr>
        </p:nvSpPr>
        <p:spPr>
          <a:xfrm rot="5400000" flipH="1">
            <a:off x="6428374" y="1745290"/>
            <a:ext cx="1460936" cy="757065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8" name="圆角矩形 34"/>
          <p:cNvSpPr/>
          <p:nvPr>
            <p:custDataLst>
              <p:tags r:id="rId13"/>
            </p:custDataLst>
          </p:nvPr>
        </p:nvSpPr>
        <p:spPr>
          <a:xfrm>
            <a:off x="3441788" y="4854063"/>
            <a:ext cx="1748422" cy="13531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空心弧 58"/>
          <p:cNvSpPr/>
          <p:nvPr>
            <p:custDataLst>
              <p:tags r:id="rId14"/>
            </p:custDataLst>
          </p:nvPr>
        </p:nvSpPr>
        <p:spPr>
          <a:xfrm rot="5400000" flipH="1">
            <a:off x="9517766" y="4854063"/>
            <a:ext cx="1353108" cy="1353108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0" name="Freeform 11"/>
          <p:cNvSpPr/>
          <p:nvPr>
            <p:custDataLst>
              <p:tags r:id="rId15"/>
            </p:custDataLst>
          </p:nvPr>
        </p:nvSpPr>
        <p:spPr bwMode="auto">
          <a:xfrm>
            <a:off x="4152732" y="5087404"/>
            <a:ext cx="326534" cy="285466"/>
          </a:xfrm>
          <a:custGeom>
            <a:avLst/>
            <a:gdLst>
              <a:gd name="T0" fmla="*/ 562 w 664"/>
              <a:gd name="T1" fmla="*/ 379 h 583"/>
              <a:gd name="T2" fmla="*/ 485 w 664"/>
              <a:gd name="T3" fmla="*/ 414 h 583"/>
              <a:gd name="T4" fmla="*/ 328 w 664"/>
              <a:gd name="T5" fmla="*/ 332 h 583"/>
              <a:gd name="T6" fmla="*/ 338 w 664"/>
              <a:gd name="T7" fmla="*/ 274 h 583"/>
              <a:gd name="T8" fmla="*/ 324 w 664"/>
              <a:gd name="T9" fmla="*/ 208 h 583"/>
              <a:gd name="T10" fmla="*/ 447 w 664"/>
              <a:gd name="T11" fmla="*/ 134 h 583"/>
              <a:gd name="T12" fmla="*/ 495 w 664"/>
              <a:gd name="T13" fmla="*/ 152 h 583"/>
              <a:gd name="T14" fmla="*/ 571 w 664"/>
              <a:gd name="T15" fmla="*/ 76 h 583"/>
              <a:gd name="T16" fmla="*/ 495 w 664"/>
              <a:gd name="T17" fmla="*/ 0 h 583"/>
              <a:gd name="T18" fmla="*/ 419 w 664"/>
              <a:gd name="T19" fmla="*/ 76 h 583"/>
              <a:gd name="T20" fmla="*/ 422 w 664"/>
              <a:gd name="T21" fmla="*/ 95 h 583"/>
              <a:gd name="T22" fmla="*/ 300 w 664"/>
              <a:gd name="T23" fmla="*/ 168 h 583"/>
              <a:gd name="T24" fmla="*/ 169 w 664"/>
              <a:gd name="T25" fmla="*/ 105 h 583"/>
              <a:gd name="T26" fmla="*/ 0 w 664"/>
              <a:gd name="T27" fmla="*/ 274 h 583"/>
              <a:gd name="T28" fmla="*/ 169 w 664"/>
              <a:gd name="T29" fmla="*/ 443 h 583"/>
              <a:gd name="T30" fmla="*/ 306 w 664"/>
              <a:gd name="T31" fmla="*/ 373 h 583"/>
              <a:gd name="T32" fmla="*/ 464 w 664"/>
              <a:gd name="T33" fmla="*/ 456 h 583"/>
              <a:gd name="T34" fmla="*/ 460 w 664"/>
              <a:gd name="T35" fmla="*/ 481 h 583"/>
              <a:gd name="T36" fmla="*/ 562 w 664"/>
              <a:gd name="T37" fmla="*/ 583 h 583"/>
              <a:gd name="T38" fmla="*/ 664 w 664"/>
              <a:gd name="T39" fmla="*/ 481 h 583"/>
              <a:gd name="T40" fmla="*/ 562 w 664"/>
              <a:gd name="T41" fmla="*/ 379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4" h="583">
                <a:moveTo>
                  <a:pt x="562" y="379"/>
                </a:moveTo>
                <a:cubicBezTo>
                  <a:pt x="532" y="379"/>
                  <a:pt x="504" y="393"/>
                  <a:pt x="485" y="414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4" y="314"/>
                  <a:pt x="338" y="295"/>
                  <a:pt x="338" y="274"/>
                </a:cubicBezTo>
                <a:cubicBezTo>
                  <a:pt x="338" y="251"/>
                  <a:pt x="333" y="229"/>
                  <a:pt x="324" y="208"/>
                </a:cubicBezTo>
                <a:cubicBezTo>
                  <a:pt x="447" y="134"/>
                  <a:pt x="447" y="134"/>
                  <a:pt x="447" y="134"/>
                </a:cubicBezTo>
                <a:cubicBezTo>
                  <a:pt x="460" y="145"/>
                  <a:pt x="477" y="152"/>
                  <a:pt x="495" y="152"/>
                </a:cubicBezTo>
                <a:cubicBezTo>
                  <a:pt x="537" y="152"/>
                  <a:pt x="571" y="118"/>
                  <a:pt x="571" y="76"/>
                </a:cubicBezTo>
                <a:cubicBezTo>
                  <a:pt x="571" y="34"/>
                  <a:pt x="537" y="0"/>
                  <a:pt x="495" y="0"/>
                </a:cubicBezTo>
                <a:cubicBezTo>
                  <a:pt x="453" y="0"/>
                  <a:pt x="419" y="34"/>
                  <a:pt x="419" y="76"/>
                </a:cubicBezTo>
                <a:cubicBezTo>
                  <a:pt x="419" y="83"/>
                  <a:pt x="421" y="89"/>
                  <a:pt x="422" y="95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269" y="130"/>
                  <a:pt x="222" y="105"/>
                  <a:pt x="169" y="105"/>
                </a:cubicBezTo>
                <a:cubicBezTo>
                  <a:pt x="76" y="105"/>
                  <a:pt x="0" y="181"/>
                  <a:pt x="0" y="274"/>
                </a:cubicBezTo>
                <a:cubicBezTo>
                  <a:pt x="0" y="368"/>
                  <a:pt x="76" y="443"/>
                  <a:pt x="169" y="443"/>
                </a:cubicBezTo>
                <a:cubicBezTo>
                  <a:pt x="225" y="443"/>
                  <a:pt x="275" y="416"/>
                  <a:pt x="306" y="373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461" y="464"/>
                  <a:pt x="460" y="472"/>
                  <a:pt x="460" y="481"/>
                </a:cubicBezTo>
                <a:cubicBezTo>
                  <a:pt x="460" y="538"/>
                  <a:pt x="506" y="583"/>
                  <a:pt x="562" y="583"/>
                </a:cubicBezTo>
                <a:cubicBezTo>
                  <a:pt x="619" y="583"/>
                  <a:pt x="664" y="538"/>
                  <a:pt x="664" y="481"/>
                </a:cubicBezTo>
                <a:cubicBezTo>
                  <a:pt x="664" y="425"/>
                  <a:pt x="619" y="379"/>
                  <a:pt x="562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TextBox 14"/>
          <p:cNvSpPr txBox="1"/>
          <p:nvPr>
            <p:custDataLst>
              <p:tags r:id="rId16"/>
            </p:custDataLst>
          </p:nvPr>
        </p:nvSpPr>
        <p:spPr>
          <a:xfrm>
            <a:off x="3701688" y="5532502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经验教训</a:t>
            </a:r>
            <a:endParaRPr lang="zh-CN" altLang="en-US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TextBox 13"/>
          <p:cNvSpPr txBox="1"/>
          <p:nvPr>
            <p:custDataLst>
              <p:tags r:id="rId17"/>
            </p:custDataLst>
          </p:nvPr>
        </p:nvSpPr>
        <p:spPr>
          <a:xfrm>
            <a:off x="5607050" y="5276215"/>
            <a:ext cx="4246245" cy="84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小组成员分工明确，但具体代码风格，代码模块并没有确定，导致后期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I/O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重定向和管道的模块合并出现问题，我们在以后的开发中应当明确整个工作流程后详细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分工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5730" y="3494405"/>
            <a:ext cx="406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理解和使用操作系统的系统调用，如fork()、exec()、wait()等，了解了解释器的工作原理和设计模式。这包括如何解析用户输入、执行命令、处理信号等。加强了对文件操作和标准输入输出理解。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î$ḷïde"/>
          <p:cNvSpPr txBox="1"/>
          <p:nvPr/>
        </p:nvSpPr>
        <p:spPr>
          <a:xfrm>
            <a:off x="741231" y="400234"/>
            <a:ext cx="42219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设计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5" name="îṣ1ïḍe"/>
          <p:cNvSpPr txBox="1"/>
          <p:nvPr/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答辩</a:t>
            </a:r>
            <a:r>
              <a:rPr lang="zh-CN" altLang="en-US" sz="5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结束</a:t>
            </a:r>
            <a:endParaRPr lang="zh-CN" altLang="en-US" sz="5600" spc="-1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îšļïḑè"/>
          <p:cNvSpPr txBox="1"/>
          <p:nvPr/>
        </p:nvSpPr>
        <p:spPr>
          <a:xfrm>
            <a:off x="2126978" y="3821737"/>
            <a:ext cx="7638199" cy="39211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36" grpId="0" build="p"/>
      <p:bldP spid="38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20473328">
            <a:off x="3828966" y="1057499"/>
            <a:ext cx="1661022" cy="1549142"/>
            <a:chOff x="3792066" y="625169"/>
            <a:chExt cx="1994712" cy="1860355"/>
          </a:xfrm>
        </p:grpSpPr>
        <p:sp>
          <p:nvSpPr>
            <p:cNvPr id="29" name="iṡḻiďè"/>
            <p:cNvSpPr/>
            <p:nvPr/>
          </p:nvSpPr>
          <p:spPr bwMode="auto">
            <a:xfrm rot="17590292">
              <a:off x="3767855" y="961753"/>
              <a:ext cx="1547982" cy="1499559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590292">
              <a:off x="4137434" y="675105"/>
              <a:ext cx="1699280" cy="159940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>
            <p:custDataLst>
              <p:tags r:id="rId2"/>
            </p:custDataLst>
          </p:nvPr>
        </p:nvSpPr>
        <p:spPr>
          <a:xfrm>
            <a:off x="2320103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626210" y="3374342"/>
            <a:ext cx="952500" cy="952500"/>
          </a:xfrm>
          <a:prstGeom prst="ellipse">
            <a:avLst/>
          </a:prstGeom>
          <a:solidFill>
            <a:srgbClr val="48A2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771230" y="3465871"/>
            <a:ext cx="684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284405" y="4494571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开发状态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017409" y="4475836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核心</a:t>
            </a:r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内容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492153" y="4489853"/>
            <a:ext cx="1897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重难点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8655765" y="451493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个人实训情况</a:t>
            </a:r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汇报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4282569" y="3393077"/>
            <a:ext cx="952500" cy="952500"/>
          </a:xfrm>
          <a:prstGeom prst="ellipse">
            <a:avLst/>
          </a:prstGeom>
          <a:solidFill>
            <a:srgbClr val="6C92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366724" y="3484606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4990609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6958459" y="339307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7015394" y="34846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>
            <p:custDataLst>
              <p:tags r:id="rId14"/>
            </p:custDataLst>
          </p:nvPr>
        </p:nvSpPr>
        <p:spPr>
          <a:xfrm>
            <a:off x="7699681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9664829" y="336799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9741770" y="3459522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10380135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MH_Others_1"/>
          <p:cNvSpPr txBox="1"/>
          <p:nvPr>
            <p:custDataLst>
              <p:tags r:id="rId18"/>
            </p:custDataLst>
          </p:nvPr>
        </p:nvSpPr>
        <p:spPr>
          <a:xfrm>
            <a:off x="4222982" y="1495625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</a:t>
            </a:r>
            <a:r>
              <a:rPr lang="en-US" altLang="zh-CN" sz="4400" b="1" dirty="0">
                <a:solidFill>
                  <a:srgbClr val="6C92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NTENTS</a:t>
            </a:r>
            <a:endParaRPr lang="zh-CN" altLang="en-US" sz="4400" b="1" dirty="0">
              <a:solidFill>
                <a:srgbClr val="6C92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292298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开发状态</a:t>
            </a:r>
            <a:endParaRPr lang="zh-CN" altLang="en-US" sz="36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49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3" grpId="0" animBg="1"/>
      <p:bldP spid="37" grpId="0" animBg="1"/>
      <p:bldP spid="36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10285" y="1565910"/>
            <a:ext cx="373761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提供命令输入，执行并显示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结果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285" y="2840990"/>
            <a:ext cx="373824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执行简单的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shel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脚本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" y="4116070"/>
            <a:ext cx="288353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3.I/O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重定向、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管道功能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025" y="2035810"/>
            <a:ext cx="628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能够实现基本的单条命令执行包括但不限于</a:t>
            </a:r>
            <a:r>
              <a:rPr lang="en-US" altLang="zh-CN"/>
              <a:t>ls</a:t>
            </a:r>
            <a:r>
              <a:rPr lang="zh-CN" altLang="en-US"/>
              <a:t>、</a:t>
            </a:r>
            <a:r>
              <a:rPr lang="en-US" altLang="zh-CN"/>
              <a:t>cd</a:t>
            </a:r>
            <a:r>
              <a:rPr lang="zh-CN" altLang="en-US"/>
              <a:t>、</a:t>
            </a:r>
            <a:r>
              <a:rPr lang="en-US" altLang="zh-CN"/>
              <a:t>pwd</a:t>
            </a:r>
            <a:r>
              <a:rPr lang="zh-CN" altLang="en-US"/>
              <a:t>等；在上述基础上还实现了多条命令的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6025" y="3330575"/>
            <a:ext cx="628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能够使用</a:t>
            </a:r>
            <a:r>
              <a:rPr lang="en-US" altLang="zh-CN"/>
              <a:t>sh</a:t>
            </a:r>
            <a:r>
              <a:rPr lang="zh-CN" altLang="en-US"/>
              <a:t>执行简单的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0795" y="4669790"/>
            <a:ext cx="628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能够将</a:t>
            </a:r>
            <a:r>
              <a:rPr lang="en-US" altLang="zh-CN"/>
              <a:t>shell</a:t>
            </a:r>
            <a:r>
              <a:rPr lang="zh-CN" altLang="en-US"/>
              <a:t>执行命令的输出结果重定向的指定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8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14091" y="292298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核心内容</a:t>
            </a:r>
            <a:endParaRPr lang="zh-CN" altLang="en-US" sz="36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49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系统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编程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3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5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899078" y="1724026"/>
            <a:ext cx="5132387" cy="1704974"/>
            <a:chOff x="874713" y="1943101"/>
            <a:chExt cx="5132387" cy="1704974"/>
          </a:xfrm>
        </p:grpSpPr>
        <p:grpSp>
          <p:nvGrpSpPr>
            <p:cNvPr id="24" name="组合 23"/>
            <p:cNvGrpSpPr/>
            <p:nvPr/>
          </p:nvGrpSpPr>
          <p:grpSpPr>
            <a:xfrm>
              <a:off x="874713" y="1943101"/>
              <a:ext cx="5132387" cy="1704974"/>
              <a:chOff x="874713" y="1752601"/>
              <a:chExt cx="5132387" cy="1704974"/>
            </a:xfrm>
          </p:grpSpPr>
          <p:sp>
            <p:nvSpPr>
              <p:cNvPr id="38" name="矩形 37"/>
              <p:cNvSpPr/>
              <p:nvPr>
                <p:custDataLst>
                  <p:tags r:id="rId2"/>
                </p:custDataLst>
              </p:nvPr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椭圆 8"/>
              <p:cNvSpPr/>
              <p:nvPr>
                <p:custDataLst>
                  <p:tags r:id="rId3"/>
                </p:custDataLst>
              </p:nvPr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7" name="矩形 36"/>
            <p:cNvSpPr/>
            <p:nvPr>
              <p:custDataLst>
                <p:tags r:id="rId4"/>
              </p:custDataLst>
            </p:nvPr>
          </p:nvSpPr>
          <p:spPr>
            <a:xfrm>
              <a:off x="1259398" y="2277135"/>
              <a:ext cx="2050552" cy="7556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&lt;cstdlib&gt;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&lt;fcntl.h&gt;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5"/>
            </p:custDataLst>
          </p:nvPr>
        </p:nvGrpSpPr>
        <p:grpSpPr>
          <a:xfrm>
            <a:off x="899078" y="3703638"/>
            <a:ext cx="5132387" cy="1704974"/>
            <a:chOff x="874713" y="3922713"/>
            <a:chExt cx="5132387" cy="1704974"/>
          </a:xfrm>
        </p:grpSpPr>
        <p:grpSp>
          <p:nvGrpSpPr>
            <p:cNvPr id="42" name="组合 41"/>
            <p:cNvGrpSpPr/>
            <p:nvPr/>
          </p:nvGrpSpPr>
          <p:grpSpPr>
            <a:xfrm>
              <a:off x="874713" y="3922713"/>
              <a:ext cx="5132387" cy="1704974"/>
              <a:chOff x="874713" y="1752601"/>
              <a:chExt cx="5132387" cy="1704974"/>
            </a:xfrm>
          </p:grpSpPr>
          <p:sp>
            <p:nvSpPr>
              <p:cNvPr id="47" name="矩形 46"/>
              <p:cNvSpPr/>
              <p:nvPr>
                <p:custDataLst>
                  <p:tags r:id="rId6"/>
                </p:custDataLst>
              </p:nvPr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椭圆 31"/>
              <p:cNvSpPr/>
              <p:nvPr>
                <p:custDataLst>
                  <p:tags r:id="rId7"/>
                </p:custDataLst>
              </p:nvPr>
            </p:nvSpPr>
            <p:spPr>
              <a:xfrm>
                <a:off x="5209572" y="1955426"/>
                <a:ext cx="568171" cy="586015"/>
              </a:xfrm>
              <a:custGeom>
                <a:avLst/>
                <a:gdLst>
                  <a:gd name="connsiteX0" fmla="*/ 559267 w 589292"/>
                  <a:gd name="connsiteY0" fmla="*/ 238088 h 607799"/>
                  <a:gd name="connsiteX1" fmla="*/ 575556 w 589292"/>
                  <a:gd name="connsiteY1" fmla="*/ 244486 h 607799"/>
                  <a:gd name="connsiteX2" fmla="*/ 589292 w 589292"/>
                  <a:gd name="connsiteY2" fmla="*/ 264606 h 607799"/>
                  <a:gd name="connsiteX3" fmla="*/ 589292 w 589292"/>
                  <a:gd name="connsiteY3" fmla="*/ 598164 h 607799"/>
                  <a:gd name="connsiteX4" fmla="*/ 576113 w 589292"/>
                  <a:gd name="connsiteY4" fmla="*/ 607112 h 607799"/>
                  <a:gd name="connsiteX5" fmla="*/ 452019 w 589292"/>
                  <a:gd name="connsiteY5" fmla="*/ 558341 h 607799"/>
                  <a:gd name="connsiteX6" fmla="*/ 438282 w 589292"/>
                  <a:gd name="connsiteY6" fmla="*/ 538221 h 607799"/>
                  <a:gd name="connsiteX7" fmla="*/ 438282 w 589292"/>
                  <a:gd name="connsiteY7" fmla="*/ 383843 h 607799"/>
                  <a:gd name="connsiteX8" fmla="*/ 444362 w 589292"/>
                  <a:gd name="connsiteY8" fmla="*/ 381618 h 607799"/>
                  <a:gd name="connsiteX9" fmla="*/ 466080 w 589292"/>
                  <a:gd name="connsiteY9" fmla="*/ 366690 h 607799"/>
                  <a:gd name="connsiteX10" fmla="*/ 537409 w 589292"/>
                  <a:gd name="connsiteY10" fmla="*/ 275269 h 607799"/>
                  <a:gd name="connsiteX11" fmla="*/ 559267 w 589292"/>
                  <a:gd name="connsiteY11" fmla="*/ 238088 h 607799"/>
                  <a:gd name="connsiteX12" fmla="*/ 209859 w 589292"/>
                  <a:gd name="connsiteY12" fmla="*/ 194902 h 607799"/>
                  <a:gd name="connsiteX13" fmla="*/ 260000 w 589292"/>
                  <a:gd name="connsiteY13" fmla="*/ 194902 h 607799"/>
                  <a:gd name="connsiteX14" fmla="*/ 262971 w 589292"/>
                  <a:gd name="connsiteY14" fmla="*/ 202458 h 607799"/>
                  <a:gd name="connsiteX15" fmla="*/ 291525 w 589292"/>
                  <a:gd name="connsiteY15" fmla="*/ 257523 h 607799"/>
                  <a:gd name="connsiteX16" fmla="*/ 371937 w 589292"/>
                  <a:gd name="connsiteY16" fmla="*/ 366032 h 607799"/>
                  <a:gd name="connsiteX17" fmla="*/ 393850 w 589292"/>
                  <a:gd name="connsiteY17" fmla="*/ 381374 h 607799"/>
                  <a:gd name="connsiteX18" fmla="*/ 397425 w 589292"/>
                  <a:gd name="connsiteY18" fmla="*/ 382811 h 607799"/>
                  <a:gd name="connsiteX19" fmla="*/ 397425 w 589292"/>
                  <a:gd name="connsiteY19" fmla="*/ 539294 h 607799"/>
                  <a:gd name="connsiteX20" fmla="*/ 379504 w 589292"/>
                  <a:gd name="connsiteY20" fmla="*/ 557185 h 607799"/>
                  <a:gd name="connsiteX21" fmla="*/ 209859 w 589292"/>
                  <a:gd name="connsiteY21" fmla="*/ 557185 h 607799"/>
                  <a:gd name="connsiteX22" fmla="*/ 191938 w 589292"/>
                  <a:gd name="connsiteY22" fmla="*/ 539294 h 607799"/>
                  <a:gd name="connsiteX23" fmla="*/ 191938 w 589292"/>
                  <a:gd name="connsiteY23" fmla="*/ 212840 h 607799"/>
                  <a:gd name="connsiteX24" fmla="*/ 209859 w 589292"/>
                  <a:gd name="connsiteY24" fmla="*/ 194902 h 607799"/>
                  <a:gd name="connsiteX25" fmla="*/ 13186 w 589292"/>
                  <a:gd name="connsiteY25" fmla="*/ 140695 h 607799"/>
                  <a:gd name="connsiteX26" fmla="*/ 137338 w 589292"/>
                  <a:gd name="connsiteY26" fmla="*/ 189466 h 607799"/>
                  <a:gd name="connsiteX27" fmla="*/ 151081 w 589292"/>
                  <a:gd name="connsiteY27" fmla="*/ 209633 h 607799"/>
                  <a:gd name="connsiteX28" fmla="*/ 151081 w 589292"/>
                  <a:gd name="connsiteY28" fmla="*/ 543612 h 607799"/>
                  <a:gd name="connsiteX29" fmla="*/ 138359 w 589292"/>
                  <a:gd name="connsiteY29" fmla="*/ 552235 h 607799"/>
                  <a:gd name="connsiteX30" fmla="*/ 13743 w 589292"/>
                  <a:gd name="connsiteY30" fmla="*/ 503278 h 607799"/>
                  <a:gd name="connsiteX31" fmla="*/ 0 w 589292"/>
                  <a:gd name="connsiteY31" fmla="*/ 483065 h 607799"/>
                  <a:gd name="connsiteX32" fmla="*/ 0 w 589292"/>
                  <a:gd name="connsiteY32" fmla="*/ 149643 h 607799"/>
                  <a:gd name="connsiteX33" fmla="*/ 13186 w 589292"/>
                  <a:gd name="connsiteY33" fmla="*/ 140695 h 607799"/>
                  <a:gd name="connsiteX34" fmla="*/ 418473 w 589292"/>
                  <a:gd name="connsiteY34" fmla="*/ 52152 h 607799"/>
                  <a:gd name="connsiteX35" fmla="*/ 341047 w 589292"/>
                  <a:gd name="connsiteY35" fmla="*/ 129569 h 607799"/>
                  <a:gd name="connsiteX36" fmla="*/ 376975 w 589292"/>
                  <a:gd name="connsiteY36" fmla="*/ 194887 h 607799"/>
                  <a:gd name="connsiteX37" fmla="*/ 394568 w 589292"/>
                  <a:gd name="connsiteY37" fmla="*/ 203092 h 607799"/>
                  <a:gd name="connsiteX38" fmla="*/ 418473 w 589292"/>
                  <a:gd name="connsiteY38" fmla="*/ 206893 h 607799"/>
                  <a:gd name="connsiteX39" fmla="*/ 438248 w 589292"/>
                  <a:gd name="connsiteY39" fmla="*/ 204344 h 607799"/>
                  <a:gd name="connsiteX40" fmla="*/ 455701 w 589292"/>
                  <a:gd name="connsiteY40" fmla="*/ 197436 h 607799"/>
                  <a:gd name="connsiteX41" fmla="*/ 495946 w 589292"/>
                  <a:gd name="connsiteY41" fmla="*/ 129569 h 607799"/>
                  <a:gd name="connsiteX42" fmla="*/ 418473 w 589292"/>
                  <a:gd name="connsiteY42" fmla="*/ 52152 h 607799"/>
                  <a:gd name="connsiteX43" fmla="*/ 419123 w 589292"/>
                  <a:gd name="connsiteY43" fmla="*/ 0 h 607799"/>
                  <a:gd name="connsiteX44" fmla="*/ 552809 w 589292"/>
                  <a:gd name="connsiteY44" fmla="*/ 133509 h 607799"/>
                  <a:gd name="connsiteX45" fmla="*/ 524540 w 589292"/>
                  <a:gd name="connsiteY45" fmla="*/ 224509 h 607799"/>
                  <a:gd name="connsiteX46" fmla="*/ 505973 w 589292"/>
                  <a:gd name="connsiteY46" fmla="*/ 255708 h 607799"/>
                  <a:gd name="connsiteX47" fmla="*/ 439315 w 589292"/>
                  <a:gd name="connsiteY47" fmla="*/ 341051 h 607799"/>
                  <a:gd name="connsiteX48" fmla="*/ 438248 w 589292"/>
                  <a:gd name="connsiteY48" fmla="*/ 342071 h 607799"/>
                  <a:gd name="connsiteX49" fmla="*/ 419262 w 589292"/>
                  <a:gd name="connsiteY49" fmla="*/ 349581 h 607799"/>
                  <a:gd name="connsiteX50" fmla="*/ 398978 w 589292"/>
                  <a:gd name="connsiteY50" fmla="*/ 340681 h 607799"/>
                  <a:gd name="connsiteX51" fmla="*/ 397492 w 589292"/>
                  <a:gd name="connsiteY51" fmla="*/ 339151 h 607799"/>
                  <a:gd name="connsiteX52" fmla="*/ 323593 w 589292"/>
                  <a:gd name="connsiteY52" fmla="*/ 238880 h 607799"/>
                  <a:gd name="connsiteX53" fmla="*/ 300198 w 589292"/>
                  <a:gd name="connsiteY53" fmla="*/ 195026 h 607799"/>
                  <a:gd name="connsiteX54" fmla="*/ 285437 w 589292"/>
                  <a:gd name="connsiteY54" fmla="*/ 133509 h 607799"/>
                  <a:gd name="connsiteX55" fmla="*/ 419123 w 589292"/>
                  <a:gd name="connsiteY55" fmla="*/ 0 h 60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89292" h="607799">
                    <a:moveTo>
                      <a:pt x="559267" y="238088"/>
                    </a:moveTo>
                    <a:lnTo>
                      <a:pt x="575556" y="244486"/>
                    </a:lnTo>
                    <a:cubicBezTo>
                      <a:pt x="583816" y="247731"/>
                      <a:pt x="589292" y="255705"/>
                      <a:pt x="589292" y="264606"/>
                    </a:cubicBezTo>
                    <a:lnTo>
                      <a:pt x="589292" y="598164"/>
                    </a:lnTo>
                    <a:cubicBezTo>
                      <a:pt x="589292" y="604979"/>
                      <a:pt x="582424" y="609615"/>
                      <a:pt x="576113" y="607112"/>
                    </a:cubicBezTo>
                    <a:lnTo>
                      <a:pt x="452019" y="558341"/>
                    </a:lnTo>
                    <a:cubicBezTo>
                      <a:pt x="443758" y="555096"/>
                      <a:pt x="438282" y="547122"/>
                      <a:pt x="438282" y="538221"/>
                    </a:cubicBezTo>
                    <a:lnTo>
                      <a:pt x="438282" y="383843"/>
                    </a:lnTo>
                    <a:cubicBezTo>
                      <a:pt x="440324" y="383194"/>
                      <a:pt x="442366" y="382499"/>
                      <a:pt x="444362" y="381618"/>
                    </a:cubicBezTo>
                    <a:cubicBezTo>
                      <a:pt x="452529" y="378187"/>
                      <a:pt x="459815" y="373181"/>
                      <a:pt x="466080" y="366690"/>
                    </a:cubicBezTo>
                    <a:cubicBezTo>
                      <a:pt x="492997" y="338735"/>
                      <a:pt x="516989" y="307952"/>
                      <a:pt x="537409" y="275269"/>
                    </a:cubicBezTo>
                    <a:cubicBezTo>
                      <a:pt x="544787" y="263447"/>
                      <a:pt x="552352" y="251069"/>
                      <a:pt x="559267" y="238088"/>
                    </a:cubicBezTo>
                    <a:close/>
                    <a:moveTo>
                      <a:pt x="209859" y="194902"/>
                    </a:moveTo>
                    <a:lnTo>
                      <a:pt x="260000" y="194902"/>
                    </a:lnTo>
                    <a:cubicBezTo>
                      <a:pt x="260929" y="197405"/>
                      <a:pt x="261950" y="199908"/>
                      <a:pt x="262971" y="202458"/>
                    </a:cubicBezTo>
                    <a:cubicBezTo>
                      <a:pt x="271143" y="222296"/>
                      <a:pt x="281542" y="240512"/>
                      <a:pt x="291525" y="257523"/>
                    </a:cubicBezTo>
                    <a:cubicBezTo>
                      <a:pt x="315435" y="298173"/>
                      <a:pt x="342455" y="334652"/>
                      <a:pt x="371937" y="366032"/>
                    </a:cubicBezTo>
                    <a:cubicBezTo>
                      <a:pt x="378112" y="372706"/>
                      <a:pt x="385540" y="377851"/>
                      <a:pt x="393850" y="381374"/>
                    </a:cubicBezTo>
                    <a:cubicBezTo>
                      <a:pt x="395011" y="381884"/>
                      <a:pt x="396265" y="382348"/>
                      <a:pt x="397425" y="382811"/>
                    </a:cubicBezTo>
                    <a:lnTo>
                      <a:pt x="397425" y="539294"/>
                    </a:lnTo>
                    <a:cubicBezTo>
                      <a:pt x="397425" y="549166"/>
                      <a:pt x="389393" y="557185"/>
                      <a:pt x="379504" y="557185"/>
                    </a:cubicBezTo>
                    <a:lnTo>
                      <a:pt x="209859" y="557185"/>
                    </a:lnTo>
                    <a:cubicBezTo>
                      <a:pt x="199970" y="557185"/>
                      <a:pt x="191938" y="549166"/>
                      <a:pt x="191938" y="539294"/>
                    </a:cubicBezTo>
                    <a:lnTo>
                      <a:pt x="191938" y="212840"/>
                    </a:lnTo>
                    <a:cubicBezTo>
                      <a:pt x="191938" y="202967"/>
                      <a:pt x="199970" y="194902"/>
                      <a:pt x="209859" y="194902"/>
                    </a:cubicBezTo>
                    <a:close/>
                    <a:moveTo>
                      <a:pt x="13186" y="140695"/>
                    </a:moveTo>
                    <a:lnTo>
                      <a:pt x="137338" y="189466"/>
                    </a:lnTo>
                    <a:cubicBezTo>
                      <a:pt x="145602" y="192758"/>
                      <a:pt x="151081" y="200732"/>
                      <a:pt x="151081" y="209633"/>
                    </a:cubicBezTo>
                    <a:lnTo>
                      <a:pt x="151081" y="543612"/>
                    </a:lnTo>
                    <a:cubicBezTo>
                      <a:pt x="151081" y="550148"/>
                      <a:pt x="144441" y="554645"/>
                      <a:pt x="138359" y="552235"/>
                    </a:cubicBezTo>
                    <a:lnTo>
                      <a:pt x="13743" y="503278"/>
                    </a:lnTo>
                    <a:cubicBezTo>
                      <a:pt x="5478" y="500033"/>
                      <a:pt x="0" y="492059"/>
                      <a:pt x="0" y="483065"/>
                    </a:cubicBezTo>
                    <a:lnTo>
                      <a:pt x="0" y="149643"/>
                    </a:lnTo>
                    <a:cubicBezTo>
                      <a:pt x="0" y="142874"/>
                      <a:pt x="6871" y="138238"/>
                      <a:pt x="13186" y="140695"/>
                    </a:cubicBezTo>
                    <a:close/>
                    <a:moveTo>
                      <a:pt x="418473" y="52152"/>
                    </a:moveTo>
                    <a:cubicBezTo>
                      <a:pt x="375675" y="52152"/>
                      <a:pt x="340954" y="86828"/>
                      <a:pt x="341047" y="129569"/>
                    </a:cubicBezTo>
                    <a:cubicBezTo>
                      <a:pt x="341047" y="157013"/>
                      <a:pt x="355344" y="181165"/>
                      <a:pt x="376975" y="194887"/>
                    </a:cubicBezTo>
                    <a:cubicBezTo>
                      <a:pt x="382452" y="198363"/>
                      <a:pt x="388301" y="201191"/>
                      <a:pt x="394568" y="203092"/>
                    </a:cubicBezTo>
                    <a:cubicBezTo>
                      <a:pt x="402134" y="205595"/>
                      <a:pt x="410118" y="206893"/>
                      <a:pt x="418473" y="206893"/>
                    </a:cubicBezTo>
                    <a:cubicBezTo>
                      <a:pt x="425343" y="206893"/>
                      <a:pt x="431935" y="206012"/>
                      <a:pt x="438248" y="204344"/>
                    </a:cubicBezTo>
                    <a:cubicBezTo>
                      <a:pt x="444468" y="202721"/>
                      <a:pt x="450270" y="200403"/>
                      <a:pt x="455701" y="197436"/>
                    </a:cubicBezTo>
                    <a:cubicBezTo>
                      <a:pt x="479653" y="184271"/>
                      <a:pt x="495946" y="158774"/>
                      <a:pt x="495946" y="129569"/>
                    </a:cubicBezTo>
                    <a:cubicBezTo>
                      <a:pt x="495946" y="86828"/>
                      <a:pt x="461225" y="52152"/>
                      <a:pt x="418473" y="52152"/>
                    </a:cubicBezTo>
                    <a:close/>
                    <a:moveTo>
                      <a:pt x="419123" y="0"/>
                    </a:moveTo>
                    <a:cubicBezTo>
                      <a:pt x="492975" y="0"/>
                      <a:pt x="552809" y="59755"/>
                      <a:pt x="552809" y="133509"/>
                    </a:cubicBezTo>
                    <a:cubicBezTo>
                      <a:pt x="552809" y="165218"/>
                      <a:pt x="540137" y="196138"/>
                      <a:pt x="524540" y="224509"/>
                    </a:cubicBezTo>
                    <a:cubicBezTo>
                      <a:pt x="518599" y="235310"/>
                      <a:pt x="512239" y="245741"/>
                      <a:pt x="505973" y="255708"/>
                    </a:cubicBezTo>
                    <a:cubicBezTo>
                      <a:pt x="486802" y="286350"/>
                      <a:pt x="464382" y="315045"/>
                      <a:pt x="439315" y="341051"/>
                    </a:cubicBezTo>
                    <a:cubicBezTo>
                      <a:pt x="438944" y="341376"/>
                      <a:pt x="438619" y="341747"/>
                      <a:pt x="438248" y="342071"/>
                    </a:cubicBezTo>
                    <a:cubicBezTo>
                      <a:pt x="432863" y="347078"/>
                      <a:pt x="426086" y="349581"/>
                      <a:pt x="419262" y="349581"/>
                    </a:cubicBezTo>
                    <a:cubicBezTo>
                      <a:pt x="411882" y="349581"/>
                      <a:pt x="404548" y="346614"/>
                      <a:pt x="398978" y="340681"/>
                    </a:cubicBezTo>
                    <a:cubicBezTo>
                      <a:pt x="398467" y="340124"/>
                      <a:pt x="397910" y="339568"/>
                      <a:pt x="397492" y="339151"/>
                    </a:cubicBezTo>
                    <a:cubicBezTo>
                      <a:pt x="369130" y="308740"/>
                      <a:pt x="344575" y="274668"/>
                      <a:pt x="323593" y="238880"/>
                    </a:cubicBezTo>
                    <a:cubicBezTo>
                      <a:pt x="315285" y="224741"/>
                      <a:pt x="306929" y="210138"/>
                      <a:pt x="300198" y="195026"/>
                    </a:cubicBezTo>
                    <a:cubicBezTo>
                      <a:pt x="291518" y="175556"/>
                      <a:pt x="285437" y="155158"/>
                      <a:pt x="285437" y="133509"/>
                    </a:cubicBezTo>
                    <a:cubicBezTo>
                      <a:pt x="285437" y="59755"/>
                      <a:pt x="345317" y="0"/>
                      <a:pt x="41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033338" y="4175292"/>
              <a:ext cx="4167312" cy="1419860"/>
              <a:chOff x="7257929" y="3217327"/>
              <a:chExt cx="4167312" cy="1419860"/>
            </a:xfrm>
          </p:grpSpPr>
          <p:sp>
            <p:nvSpPr>
              <p:cNvPr id="45" name="矩形 44"/>
              <p:cNvSpPr/>
              <p:nvPr>
                <p:custDataLst>
                  <p:tags r:id="rId8"/>
                </p:custDataLst>
              </p:nvPr>
            </p:nvSpPr>
            <p:spPr>
              <a:xfrm>
                <a:off x="7483989" y="3732519"/>
                <a:ext cx="3941252" cy="3492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7257929" y="3217327"/>
                <a:ext cx="4166870" cy="141986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主要使用到了一些系统调用的库来管理文件系统、进程的创建、退出、系统命令的执行；</a:t>
                </a: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c++</a:t>
                </a: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的一些基本库来对字符串进行处理、存储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>
            <p:custDataLst>
              <p:tags r:id="rId10"/>
            </p:custDataLst>
          </p:nvPr>
        </p:nvGrpSpPr>
        <p:grpSpPr>
          <a:xfrm>
            <a:off x="6209266" y="1724026"/>
            <a:ext cx="5132387" cy="1704974"/>
            <a:chOff x="6184901" y="1943101"/>
            <a:chExt cx="5132387" cy="1704974"/>
          </a:xfrm>
        </p:grpSpPr>
        <p:grpSp>
          <p:nvGrpSpPr>
            <p:cNvPr id="50" name="组合 49"/>
            <p:cNvGrpSpPr/>
            <p:nvPr/>
          </p:nvGrpSpPr>
          <p:grpSpPr>
            <a:xfrm>
              <a:off x="6184901" y="1943101"/>
              <a:ext cx="5132387" cy="1704974"/>
              <a:chOff x="874713" y="1752601"/>
              <a:chExt cx="5132387" cy="1704974"/>
            </a:xfrm>
          </p:grpSpPr>
          <p:sp>
            <p:nvSpPr>
              <p:cNvPr id="54" name="矩形 53"/>
              <p:cNvSpPr/>
              <p:nvPr>
                <p:custDataLst>
                  <p:tags r:id="rId11"/>
                </p:custDataLst>
              </p:nvPr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椭圆 34"/>
              <p:cNvSpPr/>
              <p:nvPr>
                <p:custDataLst>
                  <p:tags r:id="rId12"/>
                </p:custDataLst>
              </p:nvPr>
            </p:nvSpPr>
            <p:spPr>
              <a:xfrm>
                <a:off x="5200650" y="2065550"/>
                <a:ext cx="586015" cy="365766"/>
              </a:xfrm>
              <a:custGeom>
                <a:avLst/>
                <a:gdLst>
                  <a:gd name="connsiteX0" fmla="*/ 509262 w 608697"/>
                  <a:gd name="connsiteY0" fmla="*/ 287324 h 379924"/>
                  <a:gd name="connsiteX1" fmla="*/ 488226 w 608697"/>
                  <a:gd name="connsiteY1" fmla="*/ 308258 h 379924"/>
                  <a:gd name="connsiteX2" fmla="*/ 509262 w 608697"/>
                  <a:gd name="connsiteY2" fmla="*/ 329266 h 379924"/>
                  <a:gd name="connsiteX3" fmla="*/ 530223 w 608697"/>
                  <a:gd name="connsiteY3" fmla="*/ 308258 h 379924"/>
                  <a:gd name="connsiteX4" fmla="*/ 509262 w 608697"/>
                  <a:gd name="connsiteY4" fmla="*/ 287324 h 379924"/>
                  <a:gd name="connsiteX5" fmla="*/ 442648 w 608697"/>
                  <a:gd name="connsiteY5" fmla="*/ 287324 h 379924"/>
                  <a:gd name="connsiteX6" fmla="*/ 421687 w 608697"/>
                  <a:gd name="connsiteY6" fmla="*/ 308332 h 379924"/>
                  <a:gd name="connsiteX7" fmla="*/ 442648 w 608697"/>
                  <a:gd name="connsiteY7" fmla="*/ 329266 h 379924"/>
                  <a:gd name="connsiteX8" fmla="*/ 463684 w 608697"/>
                  <a:gd name="connsiteY8" fmla="*/ 308332 h 379924"/>
                  <a:gd name="connsiteX9" fmla="*/ 442648 w 608697"/>
                  <a:gd name="connsiteY9" fmla="*/ 287324 h 379924"/>
                  <a:gd name="connsiteX10" fmla="*/ 380436 w 608697"/>
                  <a:gd name="connsiteY10" fmla="*/ 284940 h 379924"/>
                  <a:gd name="connsiteX11" fmla="*/ 380436 w 608697"/>
                  <a:gd name="connsiteY11" fmla="*/ 332469 h 379924"/>
                  <a:gd name="connsiteX12" fmla="*/ 399457 w 608697"/>
                  <a:gd name="connsiteY12" fmla="*/ 332469 h 379924"/>
                  <a:gd name="connsiteX13" fmla="*/ 399457 w 608697"/>
                  <a:gd name="connsiteY13" fmla="*/ 284940 h 379924"/>
                  <a:gd name="connsiteX14" fmla="*/ 114131 w 608697"/>
                  <a:gd name="connsiteY14" fmla="*/ 199418 h 379924"/>
                  <a:gd name="connsiteX15" fmla="*/ 171196 w 608697"/>
                  <a:gd name="connsiteY15" fmla="*/ 199418 h 379924"/>
                  <a:gd name="connsiteX16" fmla="*/ 437501 w 608697"/>
                  <a:gd name="connsiteY16" fmla="*/ 199418 h 379924"/>
                  <a:gd name="connsiteX17" fmla="*/ 494566 w 608697"/>
                  <a:gd name="connsiteY17" fmla="*/ 199418 h 379924"/>
                  <a:gd name="connsiteX18" fmla="*/ 513588 w 608697"/>
                  <a:gd name="connsiteY18" fmla="*/ 218415 h 379924"/>
                  <a:gd name="connsiteX19" fmla="*/ 608697 w 608697"/>
                  <a:gd name="connsiteY19" fmla="*/ 360927 h 379924"/>
                  <a:gd name="connsiteX20" fmla="*/ 589675 w 608697"/>
                  <a:gd name="connsiteY20" fmla="*/ 379924 h 379924"/>
                  <a:gd name="connsiteX21" fmla="*/ 19022 w 608697"/>
                  <a:gd name="connsiteY21" fmla="*/ 379924 h 379924"/>
                  <a:gd name="connsiteX22" fmla="*/ 0 w 608697"/>
                  <a:gd name="connsiteY22" fmla="*/ 360927 h 379924"/>
                  <a:gd name="connsiteX23" fmla="*/ 95109 w 608697"/>
                  <a:gd name="connsiteY23" fmla="*/ 218415 h 379924"/>
                  <a:gd name="connsiteX24" fmla="*/ 114131 w 608697"/>
                  <a:gd name="connsiteY24" fmla="*/ 199418 h 379924"/>
                  <a:gd name="connsiteX25" fmla="*/ 190214 w 608697"/>
                  <a:gd name="connsiteY25" fmla="*/ 0 h 379924"/>
                  <a:gd name="connsiteX26" fmla="*/ 418484 w 608697"/>
                  <a:gd name="connsiteY26" fmla="*/ 0 h 379924"/>
                  <a:gd name="connsiteX27" fmla="*/ 437506 w 608697"/>
                  <a:gd name="connsiteY27" fmla="*/ 18997 h 379924"/>
                  <a:gd name="connsiteX28" fmla="*/ 437506 w 608697"/>
                  <a:gd name="connsiteY28" fmla="*/ 180436 h 379924"/>
                  <a:gd name="connsiteX29" fmla="*/ 171192 w 608697"/>
                  <a:gd name="connsiteY29" fmla="*/ 180436 h 379924"/>
                  <a:gd name="connsiteX30" fmla="*/ 171192 w 608697"/>
                  <a:gd name="connsiteY30" fmla="*/ 18997 h 379924"/>
                  <a:gd name="connsiteX31" fmla="*/ 190214 w 608697"/>
                  <a:gd name="connsiteY31" fmla="*/ 0 h 37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8697" h="379924">
                    <a:moveTo>
                      <a:pt x="509262" y="287324"/>
                    </a:moveTo>
                    <a:cubicBezTo>
                      <a:pt x="497625" y="287324"/>
                      <a:pt x="488226" y="296711"/>
                      <a:pt x="488226" y="308258"/>
                    </a:cubicBezTo>
                    <a:cubicBezTo>
                      <a:pt x="488226" y="319879"/>
                      <a:pt x="497625" y="329266"/>
                      <a:pt x="509262" y="329266"/>
                    </a:cubicBezTo>
                    <a:cubicBezTo>
                      <a:pt x="520824" y="329266"/>
                      <a:pt x="530223" y="319879"/>
                      <a:pt x="530223" y="308258"/>
                    </a:cubicBezTo>
                    <a:cubicBezTo>
                      <a:pt x="530223" y="296711"/>
                      <a:pt x="520824" y="287324"/>
                      <a:pt x="509262" y="287324"/>
                    </a:cubicBezTo>
                    <a:close/>
                    <a:moveTo>
                      <a:pt x="442648" y="287324"/>
                    </a:moveTo>
                    <a:cubicBezTo>
                      <a:pt x="431086" y="287324"/>
                      <a:pt x="421687" y="296711"/>
                      <a:pt x="421687" y="308332"/>
                    </a:cubicBezTo>
                    <a:cubicBezTo>
                      <a:pt x="421687" y="319879"/>
                      <a:pt x="431086" y="329266"/>
                      <a:pt x="442648" y="329266"/>
                    </a:cubicBezTo>
                    <a:cubicBezTo>
                      <a:pt x="454285" y="329266"/>
                      <a:pt x="463684" y="319879"/>
                      <a:pt x="463684" y="308332"/>
                    </a:cubicBezTo>
                    <a:cubicBezTo>
                      <a:pt x="463684" y="296711"/>
                      <a:pt x="454285" y="287324"/>
                      <a:pt x="442648" y="287324"/>
                    </a:cubicBezTo>
                    <a:close/>
                    <a:moveTo>
                      <a:pt x="380436" y="284940"/>
                    </a:moveTo>
                    <a:lnTo>
                      <a:pt x="380436" y="332469"/>
                    </a:lnTo>
                    <a:lnTo>
                      <a:pt x="399457" y="332469"/>
                    </a:lnTo>
                    <a:lnTo>
                      <a:pt x="399457" y="284940"/>
                    </a:lnTo>
                    <a:close/>
                    <a:moveTo>
                      <a:pt x="114131" y="199418"/>
                    </a:moveTo>
                    <a:lnTo>
                      <a:pt x="171196" y="199418"/>
                    </a:lnTo>
                    <a:lnTo>
                      <a:pt x="437501" y="199418"/>
                    </a:lnTo>
                    <a:lnTo>
                      <a:pt x="494566" y="199418"/>
                    </a:lnTo>
                    <a:cubicBezTo>
                      <a:pt x="505084" y="199418"/>
                      <a:pt x="505681" y="206942"/>
                      <a:pt x="513588" y="218415"/>
                    </a:cubicBezTo>
                    <a:lnTo>
                      <a:pt x="608697" y="360927"/>
                    </a:lnTo>
                    <a:cubicBezTo>
                      <a:pt x="608697" y="371431"/>
                      <a:pt x="608697" y="379924"/>
                      <a:pt x="589675" y="379924"/>
                    </a:cubicBezTo>
                    <a:lnTo>
                      <a:pt x="19022" y="379924"/>
                    </a:lnTo>
                    <a:cubicBezTo>
                      <a:pt x="0" y="379924"/>
                      <a:pt x="0" y="371431"/>
                      <a:pt x="0" y="360927"/>
                    </a:cubicBezTo>
                    <a:lnTo>
                      <a:pt x="95109" y="218415"/>
                    </a:lnTo>
                    <a:cubicBezTo>
                      <a:pt x="101450" y="208954"/>
                      <a:pt x="103613" y="199418"/>
                      <a:pt x="114131" y="199418"/>
                    </a:cubicBezTo>
                    <a:close/>
                    <a:moveTo>
                      <a:pt x="190214" y="0"/>
                    </a:moveTo>
                    <a:lnTo>
                      <a:pt x="418484" y="0"/>
                    </a:lnTo>
                    <a:cubicBezTo>
                      <a:pt x="429002" y="0"/>
                      <a:pt x="437506" y="8493"/>
                      <a:pt x="437506" y="18997"/>
                    </a:cubicBezTo>
                    <a:lnTo>
                      <a:pt x="437506" y="180436"/>
                    </a:lnTo>
                    <a:lnTo>
                      <a:pt x="171192" y="180436"/>
                    </a:lnTo>
                    <a:lnTo>
                      <a:pt x="171192" y="18997"/>
                    </a:lnTo>
                    <a:cubicBezTo>
                      <a:pt x="171192" y="8493"/>
                      <a:pt x="179696" y="0"/>
                      <a:pt x="190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2" name="矩形 51"/>
            <p:cNvSpPr/>
            <p:nvPr>
              <p:custDataLst>
                <p:tags r:id="rId13"/>
              </p:custDataLst>
            </p:nvPr>
          </p:nvSpPr>
          <p:spPr>
            <a:xfrm>
              <a:off x="6569586" y="2182092"/>
              <a:ext cx="3941252" cy="1087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&lt;sys/utsname.h&gt;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&lt;sys/wait.h&gt;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&lt;unistd.h&gt;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14"/>
            </p:custDataLst>
          </p:nvPr>
        </p:nvGrpSpPr>
        <p:grpSpPr>
          <a:xfrm>
            <a:off x="6079091" y="3696018"/>
            <a:ext cx="5132387" cy="1704974"/>
            <a:chOff x="6184901" y="3922713"/>
            <a:chExt cx="5132387" cy="1704974"/>
          </a:xfrm>
        </p:grpSpPr>
        <p:grpSp>
          <p:nvGrpSpPr>
            <p:cNvPr id="57" name="组合 56"/>
            <p:cNvGrpSpPr/>
            <p:nvPr/>
          </p:nvGrpSpPr>
          <p:grpSpPr>
            <a:xfrm>
              <a:off x="6184901" y="3922713"/>
              <a:ext cx="5132387" cy="1704974"/>
              <a:chOff x="874713" y="1752601"/>
              <a:chExt cx="5132387" cy="1704974"/>
            </a:xfrm>
          </p:grpSpPr>
          <p:sp>
            <p:nvSpPr>
              <p:cNvPr id="61" name="矩形 6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椭圆 3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231643" y="1955426"/>
                <a:ext cx="524028" cy="586015"/>
              </a:xfrm>
              <a:custGeom>
                <a:avLst/>
                <a:gdLst>
                  <a:gd name="T0" fmla="*/ 3531 w 3631"/>
                  <a:gd name="T1" fmla="*/ 0 h 4067"/>
                  <a:gd name="T2" fmla="*/ 1249 w 3631"/>
                  <a:gd name="T3" fmla="*/ 0 h 4067"/>
                  <a:gd name="T4" fmla="*/ 1178 w 3631"/>
                  <a:gd name="T5" fmla="*/ 29 h 4067"/>
                  <a:gd name="T6" fmla="*/ 29 w 3631"/>
                  <a:gd name="T7" fmla="*/ 1179 h 4067"/>
                  <a:gd name="T8" fmla="*/ 0 w 3631"/>
                  <a:gd name="T9" fmla="*/ 1249 h 4067"/>
                  <a:gd name="T10" fmla="*/ 0 w 3631"/>
                  <a:gd name="T11" fmla="*/ 3967 h 4067"/>
                  <a:gd name="T12" fmla="*/ 100 w 3631"/>
                  <a:gd name="T13" fmla="*/ 4067 h 4067"/>
                  <a:gd name="T14" fmla="*/ 3531 w 3631"/>
                  <a:gd name="T15" fmla="*/ 4067 h 4067"/>
                  <a:gd name="T16" fmla="*/ 3631 w 3631"/>
                  <a:gd name="T17" fmla="*/ 3967 h 4067"/>
                  <a:gd name="T18" fmla="*/ 3631 w 3631"/>
                  <a:gd name="T19" fmla="*/ 100 h 4067"/>
                  <a:gd name="T20" fmla="*/ 3531 w 3631"/>
                  <a:gd name="T21" fmla="*/ 0 h 4067"/>
                  <a:gd name="T22" fmla="*/ 2636 w 3631"/>
                  <a:gd name="T23" fmla="*/ 1442 h 4067"/>
                  <a:gd name="T24" fmla="*/ 2932 w 3631"/>
                  <a:gd name="T25" fmla="*/ 1442 h 4067"/>
                  <a:gd name="T26" fmla="*/ 2932 w 3631"/>
                  <a:gd name="T27" fmla="*/ 449 h 4067"/>
                  <a:gd name="T28" fmla="*/ 2998 w 3631"/>
                  <a:gd name="T29" fmla="*/ 382 h 4067"/>
                  <a:gd name="T30" fmla="*/ 3065 w 3631"/>
                  <a:gd name="T31" fmla="*/ 449 h 4067"/>
                  <a:gd name="T32" fmla="*/ 3065 w 3631"/>
                  <a:gd name="T33" fmla="*/ 1509 h 4067"/>
                  <a:gd name="T34" fmla="*/ 2998 w 3631"/>
                  <a:gd name="T35" fmla="*/ 1575 h 4067"/>
                  <a:gd name="T36" fmla="*/ 2636 w 3631"/>
                  <a:gd name="T37" fmla="*/ 1575 h 4067"/>
                  <a:gd name="T38" fmla="*/ 2569 w 3631"/>
                  <a:gd name="T39" fmla="*/ 1509 h 4067"/>
                  <a:gd name="T40" fmla="*/ 2636 w 3631"/>
                  <a:gd name="T41" fmla="*/ 1442 h 4067"/>
                  <a:gd name="T42" fmla="*/ 1966 w 3631"/>
                  <a:gd name="T43" fmla="*/ 1442 h 4067"/>
                  <a:gd name="T44" fmla="*/ 2262 w 3631"/>
                  <a:gd name="T45" fmla="*/ 1442 h 4067"/>
                  <a:gd name="T46" fmla="*/ 2262 w 3631"/>
                  <a:gd name="T47" fmla="*/ 449 h 4067"/>
                  <a:gd name="T48" fmla="*/ 2329 w 3631"/>
                  <a:gd name="T49" fmla="*/ 382 h 4067"/>
                  <a:gd name="T50" fmla="*/ 2395 w 3631"/>
                  <a:gd name="T51" fmla="*/ 449 h 4067"/>
                  <a:gd name="T52" fmla="*/ 2395 w 3631"/>
                  <a:gd name="T53" fmla="*/ 1509 h 4067"/>
                  <a:gd name="T54" fmla="*/ 2329 w 3631"/>
                  <a:gd name="T55" fmla="*/ 1575 h 4067"/>
                  <a:gd name="T56" fmla="*/ 1966 w 3631"/>
                  <a:gd name="T57" fmla="*/ 1575 h 4067"/>
                  <a:gd name="T58" fmla="*/ 1899 w 3631"/>
                  <a:gd name="T59" fmla="*/ 1509 h 4067"/>
                  <a:gd name="T60" fmla="*/ 1966 w 3631"/>
                  <a:gd name="T61" fmla="*/ 1442 h 4067"/>
                  <a:gd name="T62" fmla="*/ 1296 w 3631"/>
                  <a:gd name="T63" fmla="*/ 1442 h 4067"/>
                  <a:gd name="T64" fmla="*/ 1592 w 3631"/>
                  <a:gd name="T65" fmla="*/ 1442 h 4067"/>
                  <a:gd name="T66" fmla="*/ 1592 w 3631"/>
                  <a:gd name="T67" fmla="*/ 449 h 4067"/>
                  <a:gd name="T68" fmla="*/ 1659 w 3631"/>
                  <a:gd name="T69" fmla="*/ 382 h 4067"/>
                  <a:gd name="T70" fmla="*/ 1726 w 3631"/>
                  <a:gd name="T71" fmla="*/ 449 h 4067"/>
                  <a:gd name="T72" fmla="*/ 1726 w 3631"/>
                  <a:gd name="T73" fmla="*/ 1509 h 4067"/>
                  <a:gd name="T74" fmla="*/ 1659 w 3631"/>
                  <a:gd name="T75" fmla="*/ 1575 h 4067"/>
                  <a:gd name="T76" fmla="*/ 1296 w 3631"/>
                  <a:gd name="T77" fmla="*/ 1575 h 4067"/>
                  <a:gd name="T78" fmla="*/ 1230 w 3631"/>
                  <a:gd name="T79" fmla="*/ 1509 h 4067"/>
                  <a:gd name="T80" fmla="*/ 1296 w 3631"/>
                  <a:gd name="T81" fmla="*/ 1442 h 4067"/>
                  <a:gd name="T82" fmla="*/ 3121 w 3631"/>
                  <a:gd name="T83" fmla="*/ 3413 h 4067"/>
                  <a:gd name="T84" fmla="*/ 510 w 3631"/>
                  <a:gd name="T85" fmla="*/ 3413 h 4067"/>
                  <a:gd name="T86" fmla="*/ 510 w 3631"/>
                  <a:gd name="T87" fmla="*/ 2126 h 4067"/>
                  <a:gd name="T88" fmla="*/ 3121 w 3631"/>
                  <a:gd name="T89" fmla="*/ 2126 h 4067"/>
                  <a:gd name="T90" fmla="*/ 3121 w 3631"/>
                  <a:gd name="T91" fmla="*/ 3413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31" h="4067">
                    <a:moveTo>
                      <a:pt x="3531" y="0"/>
                    </a:moveTo>
                    <a:lnTo>
                      <a:pt x="1249" y="0"/>
                    </a:lnTo>
                    <a:cubicBezTo>
                      <a:pt x="1222" y="0"/>
                      <a:pt x="1197" y="11"/>
                      <a:pt x="1178" y="29"/>
                    </a:cubicBezTo>
                    <a:lnTo>
                      <a:pt x="29" y="1179"/>
                    </a:lnTo>
                    <a:cubicBezTo>
                      <a:pt x="10" y="1197"/>
                      <a:pt x="0" y="1223"/>
                      <a:pt x="0" y="1249"/>
                    </a:cubicBezTo>
                    <a:lnTo>
                      <a:pt x="0" y="3967"/>
                    </a:lnTo>
                    <a:cubicBezTo>
                      <a:pt x="0" y="4022"/>
                      <a:pt x="44" y="4067"/>
                      <a:pt x="100" y="4067"/>
                    </a:cubicBezTo>
                    <a:lnTo>
                      <a:pt x="3531" y="4067"/>
                    </a:lnTo>
                    <a:cubicBezTo>
                      <a:pt x="3586" y="4067"/>
                      <a:pt x="3631" y="4022"/>
                      <a:pt x="3631" y="3967"/>
                    </a:cubicBezTo>
                    <a:lnTo>
                      <a:pt x="3631" y="100"/>
                    </a:lnTo>
                    <a:cubicBezTo>
                      <a:pt x="3631" y="45"/>
                      <a:pt x="3586" y="0"/>
                      <a:pt x="3531" y="0"/>
                    </a:cubicBezTo>
                    <a:close/>
                    <a:moveTo>
                      <a:pt x="2636" y="1442"/>
                    </a:moveTo>
                    <a:lnTo>
                      <a:pt x="2932" y="1442"/>
                    </a:lnTo>
                    <a:lnTo>
                      <a:pt x="2932" y="449"/>
                    </a:lnTo>
                    <a:cubicBezTo>
                      <a:pt x="2932" y="412"/>
                      <a:pt x="2961" y="382"/>
                      <a:pt x="2998" y="382"/>
                    </a:cubicBezTo>
                    <a:cubicBezTo>
                      <a:pt x="3035" y="382"/>
                      <a:pt x="3065" y="412"/>
                      <a:pt x="3065" y="449"/>
                    </a:cubicBezTo>
                    <a:lnTo>
                      <a:pt x="3065" y="1509"/>
                    </a:lnTo>
                    <a:cubicBezTo>
                      <a:pt x="3065" y="1546"/>
                      <a:pt x="3035" y="1575"/>
                      <a:pt x="2998" y="1575"/>
                    </a:cubicBezTo>
                    <a:lnTo>
                      <a:pt x="2636" y="1575"/>
                    </a:lnTo>
                    <a:cubicBezTo>
                      <a:pt x="2599" y="1575"/>
                      <a:pt x="2569" y="1546"/>
                      <a:pt x="2569" y="1509"/>
                    </a:cubicBezTo>
                    <a:cubicBezTo>
                      <a:pt x="2569" y="1472"/>
                      <a:pt x="2599" y="1442"/>
                      <a:pt x="2636" y="1442"/>
                    </a:cubicBezTo>
                    <a:close/>
                    <a:moveTo>
                      <a:pt x="1966" y="1442"/>
                    </a:moveTo>
                    <a:lnTo>
                      <a:pt x="2262" y="1442"/>
                    </a:lnTo>
                    <a:lnTo>
                      <a:pt x="2262" y="449"/>
                    </a:lnTo>
                    <a:cubicBezTo>
                      <a:pt x="2262" y="412"/>
                      <a:pt x="2292" y="382"/>
                      <a:pt x="2329" y="382"/>
                    </a:cubicBezTo>
                    <a:cubicBezTo>
                      <a:pt x="2366" y="382"/>
                      <a:pt x="2395" y="412"/>
                      <a:pt x="2395" y="449"/>
                    </a:cubicBezTo>
                    <a:lnTo>
                      <a:pt x="2395" y="1509"/>
                    </a:lnTo>
                    <a:cubicBezTo>
                      <a:pt x="2395" y="1546"/>
                      <a:pt x="2366" y="1575"/>
                      <a:pt x="2329" y="1575"/>
                    </a:cubicBezTo>
                    <a:lnTo>
                      <a:pt x="1966" y="1575"/>
                    </a:lnTo>
                    <a:cubicBezTo>
                      <a:pt x="1929" y="1575"/>
                      <a:pt x="1899" y="1546"/>
                      <a:pt x="1899" y="1509"/>
                    </a:cubicBezTo>
                    <a:cubicBezTo>
                      <a:pt x="1899" y="1472"/>
                      <a:pt x="1929" y="1442"/>
                      <a:pt x="1966" y="1442"/>
                    </a:cubicBezTo>
                    <a:close/>
                    <a:moveTo>
                      <a:pt x="1296" y="1442"/>
                    </a:moveTo>
                    <a:lnTo>
                      <a:pt x="1592" y="1442"/>
                    </a:lnTo>
                    <a:lnTo>
                      <a:pt x="1592" y="449"/>
                    </a:lnTo>
                    <a:cubicBezTo>
                      <a:pt x="1592" y="412"/>
                      <a:pt x="1622" y="382"/>
                      <a:pt x="1659" y="382"/>
                    </a:cubicBezTo>
                    <a:cubicBezTo>
                      <a:pt x="1696" y="382"/>
                      <a:pt x="1726" y="412"/>
                      <a:pt x="1726" y="449"/>
                    </a:cubicBezTo>
                    <a:lnTo>
                      <a:pt x="1726" y="1509"/>
                    </a:lnTo>
                    <a:cubicBezTo>
                      <a:pt x="1726" y="1546"/>
                      <a:pt x="1696" y="1575"/>
                      <a:pt x="1659" y="1575"/>
                    </a:cubicBezTo>
                    <a:lnTo>
                      <a:pt x="1296" y="1575"/>
                    </a:lnTo>
                    <a:cubicBezTo>
                      <a:pt x="1260" y="1575"/>
                      <a:pt x="1230" y="1546"/>
                      <a:pt x="1230" y="1509"/>
                    </a:cubicBezTo>
                    <a:cubicBezTo>
                      <a:pt x="1230" y="1472"/>
                      <a:pt x="1260" y="1442"/>
                      <a:pt x="1296" y="1442"/>
                    </a:cubicBezTo>
                    <a:close/>
                    <a:moveTo>
                      <a:pt x="3121" y="3413"/>
                    </a:moveTo>
                    <a:lnTo>
                      <a:pt x="510" y="3413"/>
                    </a:lnTo>
                    <a:lnTo>
                      <a:pt x="510" y="2126"/>
                    </a:lnTo>
                    <a:lnTo>
                      <a:pt x="3121" y="2126"/>
                    </a:lnTo>
                    <a:lnTo>
                      <a:pt x="3121" y="34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9" name="矩形 58"/>
            <p:cNvSpPr/>
            <p:nvPr>
              <p:custDataLst>
                <p:tags r:id="rId17"/>
              </p:custDataLst>
            </p:nvPr>
          </p:nvSpPr>
          <p:spPr>
            <a:xfrm>
              <a:off x="6600701" y="4494904"/>
              <a:ext cx="3941252" cy="7556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&lt;vector&gt;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#include &lt;filesystem&gt;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83970" y="878205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主要使用到的</a:t>
            </a:r>
            <a:r>
              <a:rPr lang="zh-CN" altLang="en-US"/>
              <a:t>技术</a:t>
            </a:r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8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62936" y="2922986"/>
            <a:ext cx="26593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技术重难点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99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53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54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5" name="AutoShape 5"/>
          <p:cNvSpPr/>
          <p:nvPr>
            <p:custDataLst>
              <p:tags r:id="rId1"/>
            </p:custDataLst>
          </p:nvPr>
        </p:nvSpPr>
        <p:spPr bwMode="auto">
          <a:xfrm rot="10800000">
            <a:off x="2316480" y="1918335"/>
            <a:ext cx="3088005" cy="149034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8" name="AutoShape 8"/>
          <p:cNvSpPr/>
          <p:nvPr>
            <p:custDataLst>
              <p:tags r:id="rId2"/>
            </p:custDataLst>
          </p:nvPr>
        </p:nvSpPr>
        <p:spPr bwMode="auto">
          <a:xfrm>
            <a:off x="1167765" y="2287905"/>
            <a:ext cx="910590" cy="2832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endParaRPr lang="en-US" sz="20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AutoShape 9"/>
          <p:cNvSpPr/>
          <p:nvPr>
            <p:custDataLst>
              <p:tags r:id="rId3"/>
            </p:custDataLst>
          </p:nvPr>
        </p:nvSpPr>
        <p:spPr bwMode="auto">
          <a:xfrm>
            <a:off x="2891155" y="2395220"/>
            <a:ext cx="1938655" cy="433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+mn-lt"/>
                <a:ea typeface="+mn-ea"/>
                <a:cs typeface="+mn-ea"/>
                <a:sym typeface="+mn-lt"/>
              </a:rPr>
              <a:t>I/O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重定向</a:t>
            </a:r>
            <a:endParaRPr lang="zh-CN" altLang="en-US" sz="16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AutoShape 10"/>
          <p:cNvSpPr/>
          <p:nvPr>
            <p:custDataLst>
              <p:tags r:id="rId4"/>
            </p:custDataLst>
          </p:nvPr>
        </p:nvSpPr>
        <p:spPr bwMode="auto">
          <a:xfrm rot="10800000">
            <a:off x="6690995" y="3798570"/>
            <a:ext cx="2750185" cy="1524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4" name="AutoShape 14"/>
          <p:cNvSpPr/>
          <p:nvPr>
            <p:custDataLst>
              <p:tags r:id="rId5"/>
            </p:custDataLst>
          </p:nvPr>
        </p:nvSpPr>
        <p:spPr bwMode="auto">
          <a:xfrm>
            <a:off x="7080250" y="4589145"/>
            <a:ext cx="1929765" cy="453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管道</a:t>
            </a:r>
            <a:endParaRPr lang="zh-CN" altLang="en-US" sz="16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AutoShape 18"/>
          <p:cNvSpPr/>
          <p:nvPr>
            <p:custDataLst>
              <p:tags r:id="rId6"/>
            </p:custDataLst>
          </p:nvPr>
        </p:nvSpPr>
        <p:spPr bwMode="auto">
          <a:xfrm>
            <a:off x="6249035" y="2289175"/>
            <a:ext cx="903605" cy="2743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>
              <a:lnSpc>
                <a:spcPct val="120000"/>
              </a:lnSpc>
              <a:defRPr/>
            </a:pPr>
            <a:r>
              <a:rPr lang="es-ES" sz="20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AutoShape 19"/>
          <p:cNvSpPr/>
          <p:nvPr>
            <p:custDataLst>
              <p:tags r:id="rId7"/>
            </p:custDataLst>
          </p:nvPr>
        </p:nvSpPr>
        <p:spPr bwMode="auto">
          <a:xfrm>
            <a:off x="6378575" y="3220720"/>
            <a:ext cx="1553845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6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AutoShape 24"/>
          <p:cNvSpPr/>
          <p:nvPr>
            <p:custDataLst>
              <p:tags r:id="rId8"/>
            </p:custDataLst>
          </p:nvPr>
        </p:nvSpPr>
        <p:spPr bwMode="auto">
          <a:xfrm>
            <a:off x="9360535" y="3248025"/>
            <a:ext cx="167132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6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AutoShape 25"/>
          <p:cNvSpPr/>
          <p:nvPr>
            <p:custDataLst>
              <p:tags r:id="rId9"/>
            </p:custDataLst>
          </p:nvPr>
        </p:nvSpPr>
        <p:spPr bwMode="auto">
          <a:xfrm>
            <a:off x="2244725" y="3507105"/>
            <a:ext cx="3767455" cy="4883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判断命令要进行重定向操作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7" name="AutoShape 27"/>
          <p:cNvSpPr/>
          <p:nvPr>
            <p:custDataLst>
              <p:tags r:id="rId10"/>
            </p:custDataLst>
          </p:nvPr>
        </p:nvSpPr>
        <p:spPr bwMode="auto">
          <a:xfrm>
            <a:off x="6662420" y="1442720"/>
            <a:ext cx="2698115" cy="396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判断管道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标识符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8" name="AutoShape 28"/>
          <p:cNvSpPr/>
          <p:nvPr>
            <p:custDataLst>
              <p:tags r:id="rId11"/>
            </p:custDataLst>
          </p:nvPr>
        </p:nvSpPr>
        <p:spPr bwMode="auto">
          <a:xfrm>
            <a:off x="6662420" y="3354070"/>
            <a:ext cx="3284855" cy="5880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defTabSz="914400" eaLnBrk="1">
              <a:lnSpc>
                <a:spcPct val="100000"/>
              </a:lnSpc>
              <a:buClrTx/>
              <a:buSzTx/>
              <a:buFontTx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将父进程和子进程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I/O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分别重定向到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管道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6460" y="3995420"/>
            <a:ext cx="3468370" cy="2853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判断命令是进行</a:t>
            </a:r>
            <a:r>
              <a:rPr lang="en-US" altLang="zh-CN"/>
              <a:t>IO</a:t>
            </a:r>
            <a:r>
              <a:rPr lang="zh-CN" altLang="en-US"/>
              <a:t>重定向后需要对系统的标准输出的文件描述符进行释放和重新</a:t>
            </a:r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3" name="AutoShape 27"/>
          <p:cNvSpPr/>
          <p:nvPr>
            <p:custDataLst>
              <p:tags r:id="rId12"/>
            </p:custDataLst>
          </p:nvPr>
        </p:nvSpPr>
        <p:spPr bwMode="auto">
          <a:xfrm>
            <a:off x="6662420" y="1839595"/>
            <a:ext cx="3216910" cy="5562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创建新的进程执行需要借助管道重定向的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程序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4" name="AutoShape 28"/>
          <p:cNvSpPr/>
          <p:nvPr>
            <p:custDataLst>
              <p:tags r:id="rId13"/>
            </p:custDataLst>
          </p:nvPr>
        </p:nvSpPr>
        <p:spPr bwMode="auto">
          <a:xfrm>
            <a:off x="6662420" y="2471420"/>
            <a:ext cx="3216275" cy="5880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defTabSz="914400" eaLnBrk="1">
              <a:lnSpc>
                <a:spcPct val="100000"/>
              </a:lnSpc>
              <a:buClrTx/>
              <a:buSzTx/>
              <a:buFontTx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关闭标准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IO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文件描述符链接的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文件，再将其与管道创建的文件描述符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连接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5" grpId="1" animBg="1"/>
      <p:bldP spid="59" grpId="0" bldLvl="0" animBg="1"/>
      <p:bldP spid="59" grpId="1" animBg="1"/>
      <p:bldP spid="60" grpId="0" bldLvl="0" animBg="1"/>
      <p:bldP spid="60" grpId="1" animBg="1"/>
      <p:bldP spid="64" grpId="0" bldLvl="0" animBg="1"/>
      <p:bldP spid="64" grpId="1" animBg="1"/>
      <p:bldP spid="69" grpId="0" bldLvl="0" animBg="1"/>
      <p:bldP spid="69" grpId="1" animBg="1"/>
      <p:bldP spid="74" grpId="0" bldLvl="0" animBg="1"/>
      <p:bldP spid="74" grpId="1" animBg="1"/>
      <p:bldP spid="75" grpId="0" bldLvl="0" animBg="1"/>
      <p:bldP spid="75" grpId="1" animBg="1"/>
      <p:bldP spid="77" grpId="0" bldLvl="0" animBg="1"/>
      <p:bldP spid="77" grpId="1" animBg="1"/>
      <p:bldP spid="78" grpId="0" bldLvl="0" animBg="1"/>
      <p:bldP spid="78" grpId="1" animBg="1"/>
      <p:bldP spid="3" grpId="0" bldLvl="0" animBg="1"/>
      <p:bldP spid="3" grpId="1" animBg="1"/>
      <p:bldP spid="4" grpId="0" bldLvl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8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4145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个人实训情况</a:t>
            </a:r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汇报</a:t>
            </a:r>
            <a:endParaRPr lang="zh-CN" altLang="en-US" sz="36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39" grpId="0" animBg="1"/>
      <p:bldP spid="37" grpId="0" animBg="1"/>
      <p:bldP spid="36" grpId="0" animBg="1"/>
      <p:bldP spid="33" grpId="0"/>
      <p:bldP spid="35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0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1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2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3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4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5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6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17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8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9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20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1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2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3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4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5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6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7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8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29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30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1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2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3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4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5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6.xml><?xml version="1.0" encoding="utf-8"?>
<p:tagLst xmlns:p="http://schemas.openxmlformats.org/presentationml/2006/main">
  <p:tag name="KSO_WM_DIAGRAM_VIRTUALLY_FRAME" val="{&quot;height&quot;:290.12488188976374,&quot;left&quot;:70.79354330708661,&quot;top&quot;:135.75007874015748,&quot;width&quot;:822.25}"/>
</p:tagLst>
</file>

<file path=ppt/tags/tag37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8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39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40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1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2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3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4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5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6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7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8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</p:tagLst>
</file>

<file path=ppt/tags/tag49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50.xml><?xml version="1.0" encoding="utf-8"?>
<p:tagLst xmlns:p="http://schemas.openxmlformats.org/presentationml/2006/main">
  <p:tag name="KSO_WM_DIAGRAM_VIRTUALLY_FRAME" val="{&quot;height&quot;:263.0538582677165,&quot;left&quot;:91.95,&quot;top&quot;:155.44614173228348,&quot;width&quot;:805.95}"/>
  <p:tag name="KSO_WM_BEAUTIFY_FLAG" val=""/>
</p:tagLst>
</file>

<file path=ppt/tags/tag5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52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3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4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5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6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7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8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59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60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1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2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3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4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5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6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7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8.xml><?xml version="1.0" encoding="utf-8"?>
<p:tagLst xmlns:p="http://schemas.openxmlformats.org/presentationml/2006/main">
  <p:tag name="KSO_WM_DIAGRAM_VIRTUALLY_FRAME" val="{&quot;height&quot;:402.1157480314961,&quot;left&quot;:145.88535433070865,&quot;top&quot;:113.4643307086614,&quot;width&quot;:715.8602362204725}"/>
</p:tagLst>
</file>

<file path=ppt/tags/tag69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  <p:tag name="KSO_WPP_MARK_KEY" val="d8fe9c00-c015-4eab-9e27-6c604413e428"/>
  <p:tag name="COMMONDATA" val="eyJoZGlkIjoiZjAxMTJhOTdhYmExNjczZmFmMDgzNzk2N2NkOGE2YTMifQ=="/>
  <p:tag name="commondata" val="eyJoZGlkIjoiNmE4MzM0YjNkYTkzNjhiMmI4ZTI5OWFmYTdiNzBmYzUifQ=="/>
</p:tagLst>
</file>

<file path=ppt/tags/tag7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8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ags/tag9.xml><?xml version="1.0" encoding="utf-8"?>
<p:tagLst xmlns:p="http://schemas.openxmlformats.org/presentationml/2006/main">
  <p:tag name="KSO_WM_DIAGRAM_VIRTUALLY_FRAME" val="{&quot;height&quot;:169.76385826771653,&quot;left&quot;:27.63425196850394,&quot;top&quot;:265.19629921259843,&quot;width&quot;:884.3220472440942}"/>
</p:tagLst>
</file>

<file path=ppt/theme/theme1.xml><?xml version="1.0" encoding="utf-8"?>
<a:theme xmlns:a="http://schemas.openxmlformats.org/drawingml/2006/main" name="www.2ppt.com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ha1jvetz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984</Words>
  <Application>WPS Presentation</Application>
  <PresentationFormat>宽屏</PresentationFormat>
  <Paragraphs>138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Lato</vt:lpstr>
      <vt:lpstr>Segoe Print</vt:lpstr>
      <vt:lpstr>MS PGothic</vt:lpstr>
      <vt:lpstr>印品黑体</vt:lpstr>
      <vt:lpstr>黑体</vt:lpstr>
      <vt:lpstr>Arial Unicode MS</vt:lpstr>
      <vt:lpstr>等线</vt:lpstr>
      <vt:lpstr>Calibri</vt:lpstr>
      <vt:lpstr>www.2ppt.com</vt:lpstr>
      <vt:lpstr>自定义设计方案</vt:lpstr>
      <vt:lpstr>Shell答辩PPT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www.2ppt.com-爱PPT提供免费下载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>www.2ppt.com-爱PPT提供免费下载; 第一PPT</dc:creator>
  <cp:lastModifiedBy>tracer</cp:lastModifiedBy>
  <cp:revision>19</cp:revision>
  <dcterms:created xsi:type="dcterms:W3CDTF">2024-06-24T04:03:00Z</dcterms:created>
  <dcterms:modified xsi:type="dcterms:W3CDTF">2024-06-24T07:32:58Z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C002643E7D2C4AF2BB94C0DA67C0266F_12</vt:lpwstr>
  </property>
  <property fmtid="{D5CDD505-2E9C-101B-9397-08002B2CF9AE}" pid="3" name="KSOProductBuildVer">
    <vt:lpwstr>1033-12.2.0.17119</vt:lpwstr>
  </property>
</Properties>
</file>