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26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1524000"/>
            <a:ext cx="584990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24403" y="1927335"/>
            <a:ext cx="1455629" cy="2811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2217" y="2225352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80209" y="2576046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970158" y="1950195"/>
            <a:ext cx="762000" cy="26193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39974" y="2229039"/>
            <a:ext cx="22368" cy="35156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68985" y="2625034"/>
            <a:ext cx="158374" cy="409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750098" y="3329415"/>
            <a:ext cx="1599329" cy="2401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:JournalWindow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5558663" y="3572377"/>
            <a:ext cx="1484" cy="12505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88564" y="3572377"/>
            <a:ext cx="143165" cy="3871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0358" y="257973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87829" y="2625829"/>
            <a:ext cx="1376830" cy="25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358" y="230833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execute(“new”)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8882" y="320520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2032609" y="3034319"/>
            <a:ext cx="13155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4158" y="535633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223147" y="1972623"/>
            <a:ext cx="8781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674111" y="2332130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631729" y="3950060"/>
            <a:ext cx="1972418" cy="41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3358" y="238453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(“new”)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765328" y="437605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79341" y="510362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90624" y="2835349"/>
            <a:ext cx="4342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72" name="Rectangle 62"/>
          <p:cNvSpPr/>
          <p:nvPr/>
        </p:nvSpPr>
        <p:spPr>
          <a:xfrm>
            <a:off x="3654811" y="2524743"/>
            <a:ext cx="1603059" cy="29018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:NewJournal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51255" y="3414759"/>
            <a:ext cx="188623" cy="420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4445566" y="2765535"/>
            <a:ext cx="6680" cy="11939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927742" y="3426593"/>
            <a:ext cx="2425417" cy="60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351255" y="2829543"/>
            <a:ext cx="188623" cy="1846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3339974" y="2682718"/>
            <a:ext cx="319474" cy="45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427359" y="300500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424148" y="3446794"/>
            <a:ext cx="319474" cy="45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604147" y="3937332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03848" y="3708132"/>
            <a:ext cx="15871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HandleStage.close()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032609" y="4137135"/>
            <a:ext cx="557153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Windows User</cp:lastModifiedBy>
  <cp:revision>75</cp:revision>
  <dcterms:created xsi:type="dcterms:W3CDTF">2016-07-22T14:33:02Z</dcterms:created>
  <dcterms:modified xsi:type="dcterms:W3CDTF">2018-03-25T18:01:33Z</dcterms:modified>
</cp:coreProperties>
</file>