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26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7442" y="1958865"/>
            <a:ext cx="5849905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362200"/>
            <a:ext cx="1455629" cy="2811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2590800" y="2385060"/>
            <a:ext cx="762000" cy="26193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60616" y="2663904"/>
            <a:ext cx="22368" cy="35156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89627" y="3059899"/>
            <a:ext cx="158374" cy="409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370740" y="3764280"/>
            <a:ext cx="1599329" cy="2401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:JournalWindow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H="1">
            <a:off x="5179304" y="4007241"/>
            <a:ext cx="9749" cy="12505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109206" y="4007241"/>
            <a:ext cx="159693" cy="10219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08471" y="3060694"/>
            <a:ext cx="1376830" cy="25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execute(“new”)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9524" y="364007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653251" y="3469184"/>
            <a:ext cx="13155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843789" y="2407488"/>
            <a:ext cx="8781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294753" y="276699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226884" y="450024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252371" y="4504909"/>
            <a:ext cx="1972418" cy="41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71657" y="4689336"/>
            <a:ext cx="1953132" cy="458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4345" y="5017008"/>
            <a:ext cx="35360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48568" y="4286627"/>
            <a:ext cx="1653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journalWindow.show()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24000" y="2819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(“new”)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85970" y="481091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11266" y="3270214"/>
            <a:ext cx="4342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72" name="Rectangle 62"/>
          <p:cNvSpPr/>
          <p:nvPr/>
        </p:nvSpPr>
        <p:spPr>
          <a:xfrm>
            <a:off x="3275453" y="2959608"/>
            <a:ext cx="1603059" cy="29018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:NewJournal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71897" y="3849624"/>
            <a:ext cx="188623" cy="420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4066208" y="3200400"/>
            <a:ext cx="6680" cy="11939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548384" y="3861458"/>
            <a:ext cx="2425417" cy="60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971897" y="3264408"/>
            <a:ext cx="188623" cy="184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2960616" y="3117583"/>
            <a:ext cx="319474" cy="45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048001" y="343987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4044790" y="3881659"/>
            <a:ext cx="319474" cy="45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261853" y="4098353"/>
            <a:ext cx="19629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224789" y="408239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93667" y="3850841"/>
            <a:ext cx="1653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J</a:t>
            </a:r>
            <a:r>
              <a:rPr lang="en-US" dirty="0" smtClean="0">
                <a:solidFill>
                  <a:srgbClr val="7030A0"/>
                </a:solidFill>
              </a:rPr>
              <a:t>ournalWindow()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273038" y="4275368"/>
            <a:ext cx="1951751" cy="875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Windows User</cp:lastModifiedBy>
  <cp:revision>74</cp:revision>
  <dcterms:created xsi:type="dcterms:W3CDTF">2016-07-22T14:33:02Z</dcterms:created>
  <dcterms:modified xsi:type="dcterms:W3CDTF">2018-03-21T18:07:11Z</dcterms:modified>
</cp:coreProperties>
</file>