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Evaluating AI Tools for Writing and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What AI can (and can’t) do for you.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Are AI Tools?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tools assist with writing, researching, designing, and more.</a:t>
            </a:r>
          </a:p>
          <a:p/>
          <a:p>
            <a:r>
              <a:t>Examples:</a:t>
            </a:r>
          </a:p>
          <a:p>
            <a:r>
              <a:t>- ChatGPT (text generation)</a:t>
            </a:r>
          </a:p>
          <a:p>
            <a:r>
              <a:t>- Grammarly (grammar and tone)</a:t>
            </a:r>
          </a:p>
          <a:p>
            <a:r>
              <a:t>- Quillbot (paraphrasing)</a:t>
            </a:r>
          </a:p>
          <a:p>
            <a:r>
              <a:t>- DALL·E (image generation)</a:t>
            </a:r>
          </a:p>
          <a:p>
            <a:r>
              <a:t>- Perplexity (AI search engine)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Evaluate?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 all tools are created equal.</a:t>
            </a:r>
          </a:p>
          <a:p/>
          <a:p>
            <a:r>
              <a:t>- Helps identify the right tool for your task</a:t>
            </a:r>
          </a:p>
          <a:p>
            <a:r>
              <a:t>- Encourages thoughtful, ethical use</a:t>
            </a:r>
          </a:p>
          <a:p>
            <a:r>
              <a:t>- Develops critical thinking about automation in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 for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these to guide your reflection:</a:t>
            </a:r>
          </a:p>
          <a:p/>
          <a:p>
            <a:r>
              <a:t>- What does the tool do well?</a:t>
            </a:r>
          </a:p>
          <a:p>
            <a:r>
              <a:t>- Where does it fall short?</a:t>
            </a:r>
          </a:p>
          <a:p>
            <a:r>
              <a:t>- How did you use or revise what it gave you?</a:t>
            </a:r>
          </a:p>
          <a:p>
            <a:r>
              <a:t>- Would you use it again? Why or why not?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Strengths vs.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 comparison:</a:t>
            </a:r>
          </a:p>
          <a:p/>
          <a:p>
            <a:r>
              <a:t>Strengths:</a:t>
            </a:r>
          </a:p>
          <a:p>
            <a:r>
              <a:t>- Fast and responsive</a:t>
            </a:r>
          </a:p>
          <a:p>
            <a:r>
              <a:t>- Generates ideas quickly</a:t>
            </a:r>
          </a:p>
          <a:p>
            <a:r>
              <a:t>- Fixes surface-level grammar</a:t>
            </a:r>
          </a:p>
          <a:p/>
          <a:p>
            <a:r>
              <a:t>Limitations:</a:t>
            </a:r>
          </a:p>
          <a:p>
            <a:r>
              <a:t>- May provide generic content</a:t>
            </a:r>
          </a:p>
          <a:p>
            <a:r>
              <a:t>- Can include factual errors</a:t>
            </a:r>
          </a:p>
          <a:p>
            <a:r>
              <a:t>- Lacks nuance or citations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Your Turn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Instructions:</a:t>
            </a:r>
          </a:p>
          <a:p/>
          <a:p>
            <a:r>
              <a:t>1. Choose a tool to explore</a:t>
            </a:r>
          </a:p>
          <a:p>
            <a:r>
              <a:t>2. Use it in a real writing task</a:t>
            </a:r>
          </a:p>
          <a:p>
            <a:r>
              <a:t>3. Fill out your AI Tool Reflection Worksheet</a:t>
            </a:r>
          </a:p>
          <a:p>
            <a:r>
              <a:t>4. Be ready to share what you discovered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