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Miriam Libre"/>
      <p:regular r:id="rId32"/>
      <p:bold r:id="rId33"/>
    </p:embeddedFont>
    <p:embeddedFont>
      <p:font typeface="Work Sans"/>
      <p:regular r:id="rId34"/>
      <p:bold r:id="rId35"/>
      <p:italic r:id="rId36"/>
      <p:boldItalic r:id="rId37"/>
    </p:embeddedFont>
    <p:embeddedFont>
      <p:font typeface="Barlow Light"/>
      <p:regular r:id="rId38"/>
      <p:bold r:id="rId39"/>
      <p:italic r:id="rId40"/>
      <p:boldItalic r:id="rId41"/>
    </p:embeddedFont>
    <p:embeddedFont>
      <p:font typeface="Barlow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6" roundtripDataSignature="AMtx7miAG5A6lueE8mFU2k3N+MLALY2l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italic.fntdata"/><Relationship Id="rId20" Type="http://schemas.openxmlformats.org/officeDocument/2006/relationships/slide" Target="slides/slide16.xml"/><Relationship Id="rId42" Type="http://schemas.openxmlformats.org/officeDocument/2006/relationships/font" Target="fonts/Barlow-regular.fntdata"/><Relationship Id="rId41" Type="http://schemas.openxmlformats.org/officeDocument/2006/relationships/font" Target="fonts/BarlowLight-boldItalic.fntdata"/><Relationship Id="rId22" Type="http://schemas.openxmlformats.org/officeDocument/2006/relationships/slide" Target="slides/slide18.xml"/><Relationship Id="rId44" Type="http://schemas.openxmlformats.org/officeDocument/2006/relationships/font" Target="fonts/Barlow-italic.fntdata"/><Relationship Id="rId21" Type="http://schemas.openxmlformats.org/officeDocument/2006/relationships/slide" Target="slides/slide17.xml"/><Relationship Id="rId43" Type="http://schemas.openxmlformats.org/officeDocument/2006/relationships/font" Target="fonts/Barlow-bold.fntdata"/><Relationship Id="rId24" Type="http://schemas.openxmlformats.org/officeDocument/2006/relationships/slide" Target="slides/slide20.xml"/><Relationship Id="rId46" Type="http://customschemas.google.com/relationships/presentationmetadata" Target="metadata"/><Relationship Id="rId23" Type="http://schemas.openxmlformats.org/officeDocument/2006/relationships/slide" Target="slides/slide19.xml"/><Relationship Id="rId45" Type="http://schemas.openxmlformats.org/officeDocument/2006/relationships/font" Target="fonts/Barlow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iriamLibre-bold.fntdata"/><Relationship Id="rId10" Type="http://schemas.openxmlformats.org/officeDocument/2006/relationships/slide" Target="slides/slide6.xml"/><Relationship Id="rId32" Type="http://schemas.openxmlformats.org/officeDocument/2006/relationships/font" Target="fonts/MiriamLibre-regular.fntdata"/><Relationship Id="rId13" Type="http://schemas.openxmlformats.org/officeDocument/2006/relationships/slide" Target="slides/slide9.xml"/><Relationship Id="rId35" Type="http://schemas.openxmlformats.org/officeDocument/2006/relationships/font" Target="fonts/WorkSans-bold.fntdata"/><Relationship Id="rId12" Type="http://schemas.openxmlformats.org/officeDocument/2006/relationships/slide" Target="slides/slide8.xml"/><Relationship Id="rId34" Type="http://schemas.openxmlformats.org/officeDocument/2006/relationships/font" Target="fonts/WorkSans-regular.fntdata"/><Relationship Id="rId15" Type="http://schemas.openxmlformats.org/officeDocument/2006/relationships/slide" Target="slides/slide11.xml"/><Relationship Id="rId37" Type="http://schemas.openxmlformats.org/officeDocument/2006/relationships/font" Target="fonts/WorkSans-boldItalic.fntdata"/><Relationship Id="rId14" Type="http://schemas.openxmlformats.org/officeDocument/2006/relationships/slide" Target="slides/slide10.xml"/><Relationship Id="rId36" Type="http://schemas.openxmlformats.org/officeDocument/2006/relationships/font" Target="fonts/WorkSans-italic.fntdata"/><Relationship Id="rId17" Type="http://schemas.openxmlformats.org/officeDocument/2006/relationships/slide" Target="slides/slide13.xml"/><Relationship Id="rId39" Type="http://schemas.openxmlformats.org/officeDocument/2006/relationships/font" Target="fonts/BarlowLight-bold.fntdata"/><Relationship Id="rId16" Type="http://schemas.openxmlformats.org/officeDocument/2006/relationships/slide" Target="slides/slide12.xml"/><Relationship Id="rId38" Type="http://schemas.openxmlformats.org/officeDocument/2006/relationships/font" Target="fonts/BarlowLigh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99b267355e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99b26735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9b13559080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9b1355908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b13559080_1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9b1355908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9b13559080_1_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9b1355908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9b13559080_1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9b13559080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9b13559080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9b1355908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b13559080_2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9b13559080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9b13559080_2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g9b13559080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b13559080_2_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9b13559080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9b13559080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9b135590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b13559080_2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9b13559080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b13559080_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g9b1355908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9afae0f566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g9afae0f56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9b13559080_3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9b13559080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9b267355e_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99b267355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99b267355e_6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99b267355e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b13559080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b1355908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9b13559080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9b1355908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9b13559080_1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9b1355908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9b13559080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9b1355908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9b13559080_1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9b1355908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9b13559080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9b1355908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3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33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33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33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33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33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33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33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33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33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33"/>
          <p:cNvGrpSpPr/>
          <p:nvPr/>
        </p:nvGrpSpPr>
        <p:grpSpPr>
          <a:xfrm rot="-5400000">
            <a:off x="7256368" y="-405554"/>
            <a:ext cx="1043197" cy="2732065"/>
            <a:chOff x="7556500" y="3806825"/>
            <a:chExt cx="838313" cy="2195488"/>
          </a:xfrm>
        </p:grpSpPr>
        <p:sp>
          <p:nvSpPr>
            <p:cNvPr id="22" name="Google Shape;22;p33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3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3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3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3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3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3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3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3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3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3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33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3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33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33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3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3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3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33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3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33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33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33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2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2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2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199" name="Google Shape;199;p4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3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43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3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4" name="Google Shape;204;p4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05" name="Google Shape;205;p43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206" name="Google Shape;206;p43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43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43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43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43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3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43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43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43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43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3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3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3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3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3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3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3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43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4" name="Google Shape;224;p43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25" name="Google Shape;225;p43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43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43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43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43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43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43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43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43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43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43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4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34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34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4" name="Google Shape;54;p34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55" name="Google Shape;55;p34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34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4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4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34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34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4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4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34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34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34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4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4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" name="Google Shape;68;p34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69" name="Google Shape;69;p34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4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4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4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4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4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4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4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4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5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5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6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3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8" name="Google Shape;88;p36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89" name="Google Shape;89;p36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6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36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36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6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36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6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6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6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36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99" name="Google Shape;99;p36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6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6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6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6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6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6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6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6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6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6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7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7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3" name="Google Shape;113;p37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114" name="Google Shape;114;p37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115" name="Google Shape;115;p37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7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7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37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119" name="Google Shape;119;p37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7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7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8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8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8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126" name="Google Shape;126;p38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" sz="7200" u="none" cap="none" strike="noStrike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i="0" sz="7200" u="none" cap="none" strike="noStrike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7" name="Google Shape;127;p38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38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129" name="Google Shape;129;p38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8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8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8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8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8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8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8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8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8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8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8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38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142" name="Google Shape;142;p38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8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8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8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hird">
  <p:cSld name="BLANK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9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0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40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5" name="Google Shape;155;p40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40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7" name="Google Shape;157;p4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8" name="Google Shape;158;p40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9" name="Google Shape;159;p40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0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0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0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0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0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0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0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0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40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40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40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40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2" name="Google Shape;172;p40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73" name="Google Shape;173;p40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40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40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40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40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40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40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40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0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0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0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0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0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40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40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40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40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40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1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1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b="0" i="0" sz="3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b="0" i="0" sz="24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drive.google.com/file/d/1Os3FFdQ0fS6te4IIxbYzOU5NJOcCduk0/view" TargetMode="External"/><Relationship Id="rId4" Type="http://schemas.openxmlformats.org/officeDocument/2006/relationships/image" Target="../media/image1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</a:pPr>
            <a:r>
              <a:rPr lang="en"/>
              <a:t>Track Cooler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99b267355e_0_0"/>
          <p:cNvSpPr txBox="1"/>
          <p:nvPr/>
        </p:nvSpPr>
        <p:spPr>
          <a:xfrm>
            <a:off x="585150" y="1657600"/>
            <a:ext cx="48828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●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Ver e atualizar informações do cooler;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●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Conectar com bluetooth do cooler;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●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Ligar/desligar o cooler;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●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Abrir configurações (gps e bluetooth);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●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Exibir alerta caso o cooler não consiga seguir a pessoa ou se for desconectado;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●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Comandos por voz;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●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Mudança de contraste no aplicativo;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Barlow Light"/>
              <a:buChar char="●"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Alterar tamanho da fonte da letra;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03" name="Google Shape;303;g99b267355e_0_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Requisitos de Software</a:t>
            </a:r>
            <a:endParaRPr/>
          </a:p>
        </p:txBody>
      </p:sp>
      <p:sp>
        <p:nvSpPr>
          <p:cNvPr id="304" name="Google Shape;304;g99b267355e_0_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9b13559080_0_49"/>
          <p:cNvSpPr txBox="1"/>
          <p:nvPr>
            <p:ph type="ctrTitle"/>
          </p:nvPr>
        </p:nvSpPr>
        <p:spPr>
          <a:xfrm>
            <a:off x="2626350" y="1535400"/>
            <a:ext cx="3891300" cy="20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</a:rPr>
              <a:t>Estrutura Analítica do Projeto (EAP)</a:t>
            </a:r>
            <a:endParaRPr sz="4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b13559080_1_3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5" name="Google Shape;315;g9b13559080_1_32"/>
          <p:cNvPicPr preferRelativeResize="0"/>
          <p:nvPr/>
        </p:nvPicPr>
        <p:blipFill rotWithShape="1">
          <a:blip r:embed="rId3">
            <a:alphaModFix/>
          </a:blip>
          <a:srcRect b="941" l="0" r="0" t="941"/>
          <a:stretch/>
        </p:blipFill>
        <p:spPr>
          <a:xfrm>
            <a:off x="1064403" y="241988"/>
            <a:ext cx="7015088" cy="45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9b13559080_1_46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1" name="Google Shape;321;g9b13559080_1_46"/>
          <p:cNvPicPr preferRelativeResize="0"/>
          <p:nvPr/>
        </p:nvPicPr>
        <p:blipFill rotWithShape="1">
          <a:blip r:embed="rId3">
            <a:alphaModFix/>
          </a:blip>
          <a:srcRect b="0" l="-524" r="-434" t="0"/>
          <a:stretch/>
        </p:blipFill>
        <p:spPr>
          <a:xfrm>
            <a:off x="962100" y="253825"/>
            <a:ext cx="7120549" cy="455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9b13559080_1_4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7" name="Google Shape;327;g9b13559080_1_42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959300" y="213750"/>
            <a:ext cx="7336885" cy="464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9b13559080_0_11"/>
          <p:cNvSpPr txBox="1"/>
          <p:nvPr>
            <p:ph type="ctrTitle"/>
          </p:nvPr>
        </p:nvSpPr>
        <p:spPr>
          <a:xfrm>
            <a:off x="2626350" y="1889400"/>
            <a:ext cx="3891300" cy="13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Proposta de Solução</a:t>
            </a:r>
            <a:endParaRPr sz="4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9b13559080_2_21"/>
          <p:cNvSpPr txBox="1"/>
          <p:nvPr>
            <p:ph idx="1" type="body"/>
          </p:nvPr>
        </p:nvSpPr>
        <p:spPr>
          <a:xfrm>
            <a:off x="457200" y="1672300"/>
            <a:ext cx="52212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Mecanismo de locomoção;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Cooler;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Chassi;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Sistema de alimentação.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9b13559080_2_2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Solução de estruturas</a:t>
            </a:r>
            <a:endParaRPr/>
          </a:p>
        </p:txBody>
      </p:sp>
      <p:sp>
        <p:nvSpPr>
          <p:cNvPr id="339" name="Google Shape;339;g9b13559080_2_2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5" name="Google Shape;345;p16"/>
          <p:cNvSpPr txBox="1"/>
          <p:nvPr/>
        </p:nvSpPr>
        <p:spPr>
          <a:xfrm>
            <a:off x="316150" y="304000"/>
            <a:ext cx="51921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rPr>
              <a:t>Mecanismo de locomoção</a:t>
            </a:r>
            <a:endParaRPr sz="300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346" name="Google Shape;34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50" y="1057900"/>
            <a:ext cx="4581400" cy="295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7550" y="1057900"/>
            <a:ext cx="3941651" cy="29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9b13559080_2_4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g9b13559080_2_4"/>
          <p:cNvSpPr txBox="1"/>
          <p:nvPr/>
        </p:nvSpPr>
        <p:spPr>
          <a:xfrm>
            <a:off x="316150" y="304000"/>
            <a:ext cx="51921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rPr>
              <a:t>Mecanismo de locomoção</a:t>
            </a:r>
            <a:endParaRPr sz="300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354" name="Google Shape;354;g9b13559080_2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" y="1254775"/>
            <a:ext cx="80010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9b13559080_2_33"/>
          <p:cNvSpPr txBox="1"/>
          <p:nvPr>
            <p:ph idx="1" type="body"/>
          </p:nvPr>
        </p:nvSpPr>
        <p:spPr>
          <a:xfrm>
            <a:off x="457200" y="994225"/>
            <a:ext cx="52212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Caixa organizadora para a parte interna;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Poliestireno expandido (isopor) para a segunda camada;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Chapas de </a:t>
            </a:r>
            <a:r>
              <a:rPr lang="en"/>
              <a:t>policloreto</a:t>
            </a:r>
            <a:r>
              <a:rPr lang="en"/>
              <a:t> de vinila (PVC) para a terceira e última camada.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9b13559080_2_33"/>
          <p:cNvSpPr txBox="1"/>
          <p:nvPr>
            <p:ph type="title"/>
          </p:nvPr>
        </p:nvSpPr>
        <p:spPr>
          <a:xfrm>
            <a:off x="457200" y="64375"/>
            <a:ext cx="1536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Cooler</a:t>
            </a:r>
            <a:endParaRPr/>
          </a:p>
        </p:txBody>
      </p:sp>
      <p:sp>
        <p:nvSpPr>
          <p:cNvPr id="361" name="Google Shape;361;g9b13559080_2_33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b13559080_0_0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g9b13559080_0_0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247" name="Google Shape;247;g9b13559080_0_0"/>
          <p:cNvSpPr txBox="1"/>
          <p:nvPr>
            <p:ph idx="1" type="body"/>
          </p:nvPr>
        </p:nvSpPr>
        <p:spPr>
          <a:xfrm>
            <a:off x="524000" y="1670725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Mudança nos Hábitos de Consumo;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Busca de Produtos e Serviços;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Soluções modernas no setor de bens de consumo;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Tecnologia Disruptivas;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Entretenimento e Lazer;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9b13559080_2_39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7" name="Google Shape;367;g9b13559080_2_39"/>
          <p:cNvSpPr txBox="1"/>
          <p:nvPr/>
        </p:nvSpPr>
        <p:spPr>
          <a:xfrm>
            <a:off x="316150" y="304000"/>
            <a:ext cx="16092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rPr>
              <a:t>Chassi</a:t>
            </a:r>
            <a:endParaRPr sz="300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368" name="Google Shape;368;g9b13559080_2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150" y="888525"/>
            <a:ext cx="8499326" cy="39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9b13559080_6_0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g9b13559080_6_0"/>
          <p:cNvSpPr txBox="1"/>
          <p:nvPr/>
        </p:nvSpPr>
        <p:spPr>
          <a:xfrm>
            <a:off x="316150" y="304000"/>
            <a:ext cx="55710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rPr>
              <a:t>Sistema de alimentação</a:t>
            </a:r>
            <a:endParaRPr sz="300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375" name="Google Shape;375;g9b13559080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438" y="974800"/>
            <a:ext cx="7303025" cy="36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9afae0f566_0_1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g9afae0f566_0_1"/>
          <p:cNvSpPr txBox="1"/>
          <p:nvPr/>
        </p:nvSpPr>
        <p:spPr>
          <a:xfrm>
            <a:off x="316150" y="304000"/>
            <a:ext cx="5571000" cy="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Miriam Libre"/>
                <a:ea typeface="Miriam Libre"/>
                <a:cs typeface="Miriam Libre"/>
                <a:sym typeface="Miriam Libre"/>
              </a:rPr>
              <a:t>Sistema de alimentação</a:t>
            </a:r>
            <a:endParaRPr sz="3000">
              <a:solidFill>
                <a:srgbClr val="FFFFFF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382" name="Google Shape;382;g9afae0f566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000" y="1635976"/>
            <a:ext cx="7257701" cy="2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b13559080_3_30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8" name="Google Shape;388;g9b13559080_3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6127" y="931625"/>
            <a:ext cx="6519474" cy="3875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9b13559080_3_30"/>
          <p:cNvSpPr txBox="1"/>
          <p:nvPr>
            <p:ph idx="4294967295" type="title"/>
          </p:nvPr>
        </p:nvSpPr>
        <p:spPr>
          <a:xfrm>
            <a:off x="466200" y="357425"/>
            <a:ext cx="44616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Solução de </a:t>
            </a:r>
            <a:r>
              <a:rPr lang="en">
                <a:solidFill>
                  <a:schemeClr val="lt1"/>
                </a:solidFill>
              </a:rPr>
              <a:t>Eletrônica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99b267355e_6_0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5" name="Google Shape;395;g99b267355e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750" y="1181925"/>
            <a:ext cx="7986499" cy="317797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99b267355e_6_0"/>
          <p:cNvSpPr txBox="1"/>
          <p:nvPr>
            <p:ph idx="4294967295" type="title"/>
          </p:nvPr>
        </p:nvSpPr>
        <p:spPr>
          <a:xfrm>
            <a:off x="336650" y="23412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FFFFFF"/>
                </a:solidFill>
              </a:rPr>
              <a:t>Solução de Software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7" name="Google Shape;397;g99b267355e_6_0"/>
          <p:cNvSpPr txBox="1"/>
          <p:nvPr/>
        </p:nvSpPr>
        <p:spPr>
          <a:xfrm>
            <a:off x="2889350" y="872025"/>
            <a:ext cx="15837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99b267355e_6_4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3" name="Google Shape;403;g99b267355e_6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100" y="275100"/>
            <a:ext cx="3811701" cy="4488744"/>
          </a:xfrm>
          <a:prstGeom prst="rect">
            <a:avLst/>
          </a:prstGeom>
          <a:noFill/>
          <a:ln>
            <a:noFill/>
          </a:ln>
          <a:effectLst>
            <a:outerShdw blurRad="157163" rotWithShape="0" algn="bl" dir="21540000" dist="571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9b13559080_0_16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9" name="Google Shape;409;g9b13559080_0_16" title="prototipo_track_cooler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0713" y="320463"/>
            <a:ext cx="4502574" cy="450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 txBox="1"/>
          <p:nvPr>
            <p:ph idx="4294967295" type="ctrTitle"/>
          </p:nvPr>
        </p:nvSpPr>
        <p:spPr>
          <a:xfrm>
            <a:off x="354275" y="1991875"/>
            <a:ext cx="3864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</a:pPr>
            <a:r>
              <a:rPr lang="en" sz="6000"/>
              <a:t>Obrigado</a:t>
            </a:r>
            <a:r>
              <a:rPr b="0" i="0" lang="en" sz="6000" u="none" cap="none" strike="noStrik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rPr>
              <a:t>!</a:t>
            </a:r>
            <a:endParaRPr b="0" i="0" sz="6000" u="none" cap="none" strike="noStrike">
              <a:solidFill>
                <a:schemeClr val="accent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415" name="Google Shape;415;p2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9b13559080_0_21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g9b13559080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6425" y="1871950"/>
            <a:ext cx="4564150" cy="29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9b13559080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400" y="2786750"/>
            <a:ext cx="4061024" cy="202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9b13559080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5400" y="230775"/>
            <a:ext cx="4164576" cy="2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9b13559080_0_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19978" y="230768"/>
            <a:ext cx="4460600" cy="2659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9b13559080_0_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6600" y="1439688"/>
            <a:ext cx="1970800" cy="226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9b13559080_1_7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g9b13559080_1_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Escopo</a:t>
            </a:r>
            <a:endParaRPr/>
          </a:p>
        </p:txBody>
      </p:sp>
      <p:sp>
        <p:nvSpPr>
          <p:cNvPr id="264" name="Google Shape;264;g9b13559080_1_7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TRACK COOLER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9b13559080_0_3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g9b13559080_0_30"/>
          <p:cNvSpPr txBox="1"/>
          <p:nvPr/>
        </p:nvSpPr>
        <p:spPr>
          <a:xfrm>
            <a:off x="0" y="150700"/>
            <a:ext cx="30339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rPr>
              <a:t>Oportunidade de Negócio</a:t>
            </a:r>
            <a:endParaRPr/>
          </a:p>
        </p:txBody>
      </p:sp>
      <p:sp>
        <p:nvSpPr>
          <p:cNvPr id="271" name="Google Shape;271;g9b13559080_0_30"/>
          <p:cNvSpPr txBox="1"/>
          <p:nvPr/>
        </p:nvSpPr>
        <p:spPr>
          <a:xfrm>
            <a:off x="3244825" y="652975"/>
            <a:ext cx="51936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Público Alvo;</a:t>
            </a:r>
            <a:endParaRPr sz="2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Carência;</a:t>
            </a:r>
            <a:endParaRPr sz="2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Solução;</a:t>
            </a:r>
            <a:endParaRPr sz="2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Descrição da Solução;</a:t>
            </a:r>
            <a:endParaRPr sz="2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Diferenciais;</a:t>
            </a:r>
            <a:endParaRPr sz="2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b13559080_1_24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g9b13559080_1_24"/>
          <p:cNvSpPr txBox="1"/>
          <p:nvPr/>
        </p:nvSpPr>
        <p:spPr>
          <a:xfrm>
            <a:off x="0" y="150700"/>
            <a:ext cx="3033900" cy="14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rPr>
              <a:t>Oportunidade de Negócio</a:t>
            </a:r>
            <a:endParaRPr/>
          </a:p>
        </p:txBody>
      </p:sp>
      <p:sp>
        <p:nvSpPr>
          <p:cNvPr id="278" name="Google Shape;278;g9b13559080_1_24"/>
          <p:cNvSpPr txBox="1"/>
          <p:nvPr/>
        </p:nvSpPr>
        <p:spPr>
          <a:xfrm>
            <a:off x="3244825" y="652975"/>
            <a:ext cx="51936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Linguagem Simples</a:t>
            </a:r>
            <a:r>
              <a:rPr lang="en" sz="2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;</a:t>
            </a:r>
            <a:endParaRPr sz="2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Aplicação possuirá menu com todos recursos não-administrativos do sistema</a:t>
            </a:r>
            <a:endParaRPr sz="2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Consultar a temperatura</a:t>
            </a:r>
            <a:endParaRPr sz="2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arlow Light"/>
              <a:buChar char="●"/>
            </a:pPr>
            <a:r>
              <a:rPr lang="en" sz="20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Melhora a Capacidade de locomoção do usuário</a:t>
            </a:r>
            <a:endParaRPr sz="20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b13559080_0_25"/>
          <p:cNvSpPr txBox="1"/>
          <p:nvPr>
            <p:ph type="ctrTitle"/>
          </p:nvPr>
        </p:nvSpPr>
        <p:spPr>
          <a:xfrm>
            <a:off x="2626350" y="19918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Requisitos do Projeto</a:t>
            </a:r>
            <a:endParaRPr sz="4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"/>
          <p:cNvSpPr txBox="1"/>
          <p:nvPr>
            <p:ph idx="1" type="body"/>
          </p:nvPr>
        </p:nvSpPr>
        <p:spPr>
          <a:xfrm>
            <a:off x="457200" y="1672300"/>
            <a:ext cx="52212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Boa capacidade de manter a temperatura interna;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Possível</a:t>
            </a:r>
            <a:r>
              <a:rPr lang="en"/>
              <a:t> se movimentar em terrenos planos e baixa erosão;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Absorver vibrações;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Suportar a carga total da caixa térmica;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Suprir a demanda de potência das cargas eletroeletrônicas do cooler;</a:t>
            </a:r>
            <a:endParaRPr/>
          </a:p>
        </p:txBody>
      </p:sp>
      <p:sp>
        <p:nvSpPr>
          <p:cNvPr id="289" name="Google Shape;289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Requisitos de estrutura</a:t>
            </a:r>
            <a:endParaRPr/>
          </a:p>
        </p:txBody>
      </p:sp>
      <p:sp>
        <p:nvSpPr>
          <p:cNvPr id="290" name="Google Shape;290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"/>
          <p:cNvSpPr txBox="1"/>
          <p:nvPr>
            <p:ph type="title"/>
          </p:nvPr>
        </p:nvSpPr>
        <p:spPr>
          <a:xfrm>
            <a:off x="161975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Requisitos Eletrônica</a:t>
            </a:r>
            <a:endParaRPr/>
          </a:p>
        </p:txBody>
      </p:sp>
      <p:sp>
        <p:nvSpPr>
          <p:cNvPr id="296" name="Google Shape;296;p4"/>
          <p:cNvSpPr txBox="1"/>
          <p:nvPr>
            <p:ph idx="1" type="body"/>
          </p:nvPr>
        </p:nvSpPr>
        <p:spPr>
          <a:xfrm>
            <a:off x="457200" y="1444375"/>
            <a:ext cx="51387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Localizar o cooler através do GPS.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Seguir o cliente</a:t>
            </a:r>
            <a:r>
              <a:rPr lang="en"/>
              <a:t> a partir do uso de celular por módulo bluetooth.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Aferir a temperatura do cooler.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Identificar desníveis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Protótipo funcionará através do app ligado.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Seguir o usuário a partir de determinada distância.</a:t>
            </a:r>
            <a:endParaRPr/>
          </a:p>
        </p:txBody>
      </p:sp>
      <p:sp>
        <p:nvSpPr>
          <p:cNvPr id="297" name="Google Shape;297;p4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