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32004000" cy="46634400"/>
  <p:notesSz cx="9928225" cy="6669088"/>
  <p:defaultTextStyle>
    <a:defPPr>
      <a:defRPr lang="en-US"/>
    </a:defPPr>
    <a:lvl1pPr algn="l" rtl="0" fontAlgn="base">
      <a:spcBef>
        <a:spcPct val="0"/>
      </a:spcBef>
      <a:spcAft>
        <a:spcPct val="0"/>
      </a:spcAft>
      <a:defRPr sz="2700" kern="1200">
        <a:solidFill>
          <a:schemeClr val="tx1"/>
        </a:solidFill>
        <a:latin typeface="Times New Roman" panose="02020603050405020304" pitchFamily="18" charset="0"/>
        <a:ea typeface="+mn-ea"/>
        <a:cs typeface="+mn-cs"/>
      </a:defRPr>
    </a:lvl1pPr>
    <a:lvl2pPr marL="509588" indent="-52388" algn="l" rtl="0" fontAlgn="base">
      <a:spcBef>
        <a:spcPct val="0"/>
      </a:spcBef>
      <a:spcAft>
        <a:spcPct val="0"/>
      </a:spcAft>
      <a:defRPr sz="2700" kern="1200">
        <a:solidFill>
          <a:schemeClr val="tx1"/>
        </a:solidFill>
        <a:latin typeface="Times New Roman" panose="02020603050405020304" pitchFamily="18" charset="0"/>
        <a:ea typeface="+mn-ea"/>
        <a:cs typeface="+mn-cs"/>
      </a:defRPr>
    </a:lvl2pPr>
    <a:lvl3pPr marL="1020763" indent="-106363" algn="l" rtl="0" fontAlgn="base">
      <a:spcBef>
        <a:spcPct val="0"/>
      </a:spcBef>
      <a:spcAft>
        <a:spcPct val="0"/>
      </a:spcAft>
      <a:defRPr sz="2700" kern="1200">
        <a:solidFill>
          <a:schemeClr val="tx1"/>
        </a:solidFill>
        <a:latin typeface="Times New Roman" panose="02020603050405020304" pitchFamily="18" charset="0"/>
        <a:ea typeface="+mn-ea"/>
        <a:cs typeface="+mn-cs"/>
      </a:defRPr>
    </a:lvl3pPr>
    <a:lvl4pPr marL="1530350" indent="-158750" algn="l" rtl="0" fontAlgn="base">
      <a:spcBef>
        <a:spcPct val="0"/>
      </a:spcBef>
      <a:spcAft>
        <a:spcPct val="0"/>
      </a:spcAft>
      <a:defRPr sz="2700" kern="1200">
        <a:solidFill>
          <a:schemeClr val="tx1"/>
        </a:solidFill>
        <a:latin typeface="Times New Roman" panose="02020603050405020304" pitchFamily="18" charset="0"/>
        <a:ea typeface="+mn-ea"/>
        <a:cs typeface="+mn-cs"/>
      </a:defRPr>
    </a:lvl4pPr>
    <a:lvl5pPr marL="2041525" indent="-212725" algn="l" rtl="0" fontAlgn="base">
      <a:spcBef>
        <a:spcPct val="0"/>
      </a:spcBef>
      <a:spcAft>
        <a:spcPct val="0"/>
      </a:spcAft>
      <a:defRPr sz="2700" kern="1200">
        <a:solidFill>
          <a:schemeClr val="tx1"/>
        </a:solidFill>
        <a:latin typeface="Times New Roman" panose="02020603050405020304" pitchFamily="18" charset="0"/>
        <a:ea typeface="+mn-ea"/>
        <a:cs typeface="+mn-cs"/>
      </a:defRPr>
    </a:lvl5pPr>
    <a:lvl6pPr marL="2286000" algn="l" defTabSz="914400" rtl="0" eaLnBrk="1" latinLnBrk="0" hangingPunct="1">
      <a:defRPr sz="2700" kern="1200">
        <a:solidFill>
          <a:schemeClr val="tx1"/>
        </a:solidFill>
        <a:latin typeface="Times New Roman" panose="02020603050405020304" pitchFamily="18" charset="0"/>
        <a:ea typeface="+mn-ea"/>
        <a:cs typeface="+mn-cs"/>
      </a:defRPr>
    </a:lvl6pPr>
    <a:lvl7pPr marL="2743200" algn="l" defTabSz="914400" rtl="0" eaLnBrk="1" latinLnBrk="0" hangingPunct="1">
      <a:defRPr sz="2700" kern="1200">
        <a:solidFill>
          <a:schemeClr val="tx1"/>
        </a:solidFill>
        <a:latin typeface="Times New Roman" panose="02020603050405020304" pitchFamily="18" charset="0"/>
        <a:ea typeface="+mn-ea"/>
        <a:cs typeface="+mn-cs"/>
      </a:defRPr>
    </a:lvl7pPr>
    <a:lvl8pPr marL="3200400" algn="l" defTabSz="914400" rtl="0" eaLnBrk="1" latinLnBrk="0" hangingPunct="1">
      <a:defRPr sz="2700" kern="1200">
        <a:solidFill>
          <a:schemeClr val="tx1"/>
        </a:solidFill>
        <a:latin typeface="Times New Roman" panose="02020603050405020304" pitchFamily="18" charset="0"/>
        <a:ea typeface="+mn-ea"/>
        <a:cs typeface="+mn-cs"/>
      </a:defRPr>
    </a:lvl8pPr>
    <a:lvl9pPr marL="3657600" algn="l" defTabSz="914400" rtl="0" eaLnBrk="1" latinLnBrk="0" hangingPunct="1">
      <a:defRPr sz="27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524">
          <p15:clr>
            <a:srgbClr val="A4A3A4"/>
          </p15:clr>
        </p15:guide>
        <p15:guide id="2" orient="horz" pos="3031">
          <p15:clr>
            <a:srgbClr val="A4A3A4"/>
          </p15:clr>
        </p15:guide>
        <p15:guide id="3" orient="horz" pos="4843">
          <p15:clr>
            <a:srgbClr val="A4A3A4"/>
          </p15:clr>
        </p15:guide>
        <p15:guide id="4" orient="horz" pos="28852">
          <p15:clr>
            <a:srgbClr val="A4A3A4"/>
          </p15:clr>
        </p15:guide>
        <p15:guide id="5" pos="19781">
          <p15:clr>
            <a:srgbClr val="A4A3A4"/>
          </p15:clr>
        </p15:guide>
        <p15:guide id="6" pos="4986">
          <p15:clr>
            <a:srgbClr val="A4A3A4"/>
          </p15:clr>
        </p15:guide>
        <p15:guide id="7" pos="5311">
          <p15:clr>
            <a:srgbClr val="A4A3A4"/>
          </p15:clr>
        </p15:guide>
        <p15:guide id="8" pos="9917">
          <p15:clr>
            <a:srgbClr val="A4A3A4"/>
          </p15:clr>
        </p15:guide>
        <p15:guide id="9" pos="10261">
          <p15:clr>
            <a:srgbClr val="A4A3A4"/>
          </p15:clr>
        </p15:guide>
        <p15:guide id="10" pos="14849">
          <p15:clr>
            <a:srgbClr val="A4A3A4"/>
          </p15:clr>
        </p15:guide>
        <p15:guide id="11" pos="15181">
          <p15:clr>
            <a:srgbClr val="A4A3A4"/>
          </p15:clr>
        </p15:guide>
        <p15:guide id="12" pos="3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1B32"/>
    <a:srgbClr val="969696"/>
    <a:srgbClr val="850935"/>
    <a:srgbClr val="860808"/>
    <a:srgbClr val="8D0108"/>
    <a:srgbClr val="7101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autoAdjust="0"/>
  </p:normalViewPr>
  <p:slideViewPr>
    <p:cSldViewPr>
      <p:cViewPr varScale="1">
        <p:scale>
          <a:sx n="12" d="100"/>
          <a:sy n="12" d="100"/>
        </p:scale>
        <p:origin x="2226" y="48"/>
      </p:cViewPr>
      <p:guideLst>
        <p:guide orient="horz" pos="524"/>
        <p:guide orient="horz" pos="3031"/>
        <p:guide orient="horz" pos="4843"/>
        <p:guide orient="horz" pos="28852"/>
        <p:guide pos="19781"/>
        <p:guide pos="4986"/>
        <p:guide pos="5311"/>
        <p:guide pos="9917"/>
        <p:guide pos="10261"/>
        <p:guide pos="14849"/>
        <p:guide pos="15181"/>
        <p:guide pos="3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3" d="100"/>
          <a:sy n="83" d="100"/>
        </p:scale>
        <p:origin x="147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4302636" cy="333215"/>
          </a:xfrm>
          <a:prstGeom prst="rect">
            <a:avLst/>
          </a:prstGeom>
          <a:noFill/>
          <a:ln w="9525">
            <a:noFill/>
            <a:miter lim="800000"/>
            <a:headEnd/>
            <a:tailEnd/>
          </a:ln>
          <a:effectLst/>
        </p:spPr>
        <p:txBody>
          <a:bodyPr vert="horz" wrap="square" lIns="96099" tIns="48050" rIns="96099" bIns="48050" numCol="1" anchor="t" anchorCtr="0" compatLnSpc="1">
            <a:prstTxWarp prst="textNoShape">
              <a:avLst/>
            </a:prstTxWarp>
          </a:bodyPr>
          <a:lstStyle>
            <a:lvl1pPr>
              <a:defRPr sz="1300">
                <a:latin typeface="Times New Roman" charset="0"/>
              </a:defRPr>
            </a:lvl1pPr>
          </a:lstStyle>
          <a:p>
            <a:pPr>
              <a:defRPr/>
            </a:pPr>
            <a:endParaRPr lang="en-US"/>
          </a:p>
        </p:txBody>
      </p:sp>
      <p:sp>
        <p:nvSpPr>
          <p:cNvPr id="4099" name="Rectangle 1027"/>
          <p:cNvSpPr>
            <a:spLocks noGrp="1" noChangeArrowheads="1"/>
          </p:cNvSpPr>
          <p:nvPr>
            <p:ph type="dt" sz="quarter" idx="1"/>
          </p:nvPr>
        </p:nvSpPr>
        <p:spPr bwMode="auto">
          <a:xfrm>
            <a:off x="5625589" y="0"/>
            <a:ext cx="4302636" cy="333215"/>
          </a:xfrm>
          <a:prstGeom prst="rect">
            <a:avLst/>
          </a:prstGeom>
          <a:noFill/>
          <a:ln w="9525">
            <a:noFill/>
            <a:miter lim="800000"/>
            <a:headEnd/>
            <a:tailEnd/>
          </a:ln>
          <a:effectLst/>
        </p:spPr>
        <p:txBody>
          <a:bodyPr vert="horz" wrap="square" lIns="96099" tIns="48050" rIns="96099" bIns="48050" numCol="1" anchor="t" anchorCtr="0" compatLnSpc="1">
            <a:prstTxWarp prst="textNoShape">
              <a:avLst/>
            </a:prstTxWarp>
          </a:bodyPr>
          <a:lstStyle>
            <a:lvl1pPr algn="r">
              <a:defRPr sz="1300">
                <a:latin typeface="Times New Roman" charset="0"/>
              </a:defRPr>
            </a:lvl1pPr>
          </a:lstStyle>
          <a:p>
            <a:pPr>
              <a:defRPr/>
            </a:pPr>
            <a:endParaRPr lang="en-US"/>
          </a:p>
        </p:txBody>
      </p:sp>
      <p:sp>
        <p:nvSpPr>
          <p:cNvPr id="4100" name="Rectangle 1028"/>
          <p:cNvSpPr>
            <a:spLocks noGrp="1" noChangeArrowheads="1"/>
          </p:cNvSpPr>
          <p:nvPr>
            <p:ph type="ftr" sz="quarter" idx="2"/>
          </p:nvPr>
        </p:nvSpPr>
        <p:spPr bwMode="auto">
          <a:xfrm>
            <a:off x="0" y="6335874"/>
            <a:ext cx="4302636" cy="333215"/>
          </a:xfrm>
          <a:prstGeom prst="rect">
            <a:avLst/>
          </a:prstGeom>
          <a:noFill/>
          <a:ln w="9525">
            <a:noFill/>
            <a:miter lim="800000"/>
            <a:headEnd/>
            <a:tailEnd/>
          </a:ln>
          <a:effectLst/>
        </p:spPr>
        <p:txBody>
          <a:bodyPr vert="horz" wrap="square" lIns="96099" tIns="48050" rIns="96099" bIns="48050" numCol="1" anchor="b" anchorCtr="0" compatLnSpc="1">
            <a:prstTxWarp prst="textNoShape">
              <a:avLst/>
            </a:prstTxWarp>
          </a:bodyPr>
          <a:lstStyle>
            <a:lvl1pPr>
              <a:defRPr sz="1300">
                <a:latin typeface="Times New Roman" charset="0"/>
              </a:defRPr>
            </a:lvl1pPr>
          </a:lstStyle>
          <a:p>
            <a:pPr>
              <a:defRPr/>
            </a:pPr>
            <a:endParaRPr lang="en-US"/>
          </a:p>
        </p:txBody>
      </p:sp>
      <p:sp>
        <p:nvSpPr>
          <p:cNvPr id="4101" name="Rectangle 1029"/>
          <p:cNvSpPr>
            <a:spLocks noGrp="1" noChangeArrowheads="1"/>
          </p:cNvSpPr>
          <p:nvPr>
            <p:ph type="sldNum" sz="quarter" idx="3"/>
          </p:nvPr>
        </p:nvSpPr>
        <p:spPr bwMode="auto">
          <a:xfrm>
            <a:off x="5625589" y="6335874"/>
            <a:ext cx="4302636" cy="333215"/>
          </a:xfrm>
          <a:prstGeom prst="rect">
            <a:avLst/>
          </a:prstGeom>
          <a:noFill/>
          <a:ln w="9525">
            <a:noFill/>
            <a:miter lim="800000"/>
            <a:headEnd/>
            <a:tailEnd/>
          </a:ln>
          <a:effectLst/>
        </p:spPr>
        <p:txBody>
          <a:bodyPr vert="horz" wrap="square" lIns="96099" tIns="48050" rIns="96099" bIns="48050" numCol="1" anchor="b" anchorCtr="0" compatLnSpc="1">
            <a:prstTxWarp prst="textNoShape">
              <a:avLst/>
            </a:prstTxWarp>
          </a:bodyPr>
          <a:lstStyle>
            <a:lvl1pPr algn="r">
              <a:defRPr sz="1300"/>
            </a:lvl1pPr>
          </a:lstStyle>
          <a:p>
            <a:fld id="{49BA0D2B-CB94-4356-BD38-54E4A6825362}" type="slidenum">
              <a:rPr lang="en-US" altLang="en-US"/>
              <a:pPr/>
              <a:t>‹#›</a:t>
            </a:fld>
            <a:endParaRPr lang="en-US" altLang="en-US"/>
          </a:p>
        </p:txBody>
      </p:sp>
    </p:spTree>
    <p:extLst>
      <p:ext uri="{BB962C8B-B14F-4D97-AF65-F5344CB8AC3E}">
        <p14:creationId xmlns:p14="http://schemas.microsoft.com/office/powerpoint/2010/main" val="1382961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2636" cy="333215"/>
          </a:xfrm>
          <a:prstGeom prst="rect">
            <a:avLst/>
          </a:prstGeom>
        </p:spPr>
        <p:txBody>
          <a:bodyPr vert="horz" lIns="96099" tIns="48050" rIns="96099" bIns="48050" rtlCol="0"/>
          <a:lstStyle>
            <a:lvl1pPr algn="l">
              <a:defRPr sz="1300">
                <a:latin typeface="Times New Roman" charset="0"/>
              </a:defRPr>
            </a:lvl1pPr>
          </a:lstStyle>
          <a:p>
            <a:pPr>
              <a:defRPr/>
            </a:pPr>
            <a:endParaRPr lang="en-US"/>
          </a:p>
        </p:txBody>
      </p:sp>
      <p:sp>
        <p:nvSpPr>
          <p:cNvPr id="3" name="Date Placeholder 2"/>
          <p:cNvSpPr>
            <a:spLocks noGrp="1"/>
          </p:cNvSpPr>
          <p:nvPr>
            <p:ph type="dt" idx="1"/>
          </p:nvPr>
        </p:nvSpPr>
        <p:spPr>
          <a:xfrm>
            <a:off x="5623073" y="0"/>
            <a:ext cx="4303055" cy="333215"/>
          </a:xfrm>
          <a:prstGeom prst="rect">
            <a:avLst/>
          </a:prstGeom>
        </p:spPr>
        <p:txBody>
          <a:bodyPr vert="horz" lIns="96099" tIns="48050" rIns="96099" bIns="48050" rtlCol="0"/>
          <a:lstStyle>
            <a:lvl1pPr algn="r">
              <a:defRPr sz="1300">
                <a:latin typeface="Times New Roman" charset="0"/>
              </a:defRPr>
            </a:lvl1pPr>
          </a:lstStyle>
          <a:p>
            <a:pPr>
              <a:defRPr/>
            </a:pPr>
            <a:fld id="{45C28B42-898E-45B8-B3CB-E07FFB17F6C0}" type="datetimeFigureOut">
              <a:rPr lang="en-US"/>
              <a:pPr>
                <a:defRPr/>
              </a:pPr>
              <a:t>5/9/2019</a:t>
            </a:fld>
            <a:endParaRPr lang="en-US"/>
          </a:p>
        </p:txBody>
      </p:sp>
      <p:sp>
        <p:nvSpPr>
          <p:cNvPr id="4" name="Slide Image Placeholder 3"/>
          <p:cNvSpPr>
            <a:spLocks noGrp="1" noRot="1" noChangeAspect="1"/>
          </p:cNvSpPr>
          <p:nvPr>
            <p:ph type="sldImg" idx="2"/>
          </p:nvPr>
        </p:nvSpPr>
        <p:spPr>
          <a:xfrm>
            <a:off x="4105275" y="500063"/>
            <a:ext cx="1717675" cy="2501900"/>
          </a:xfrm>
          <a:prstGeom prst="rect">
            <a:avLst/>
          </a:prstGeom>
          <a:noFill/>
          <a:ln w="12700">
            <a:solidFill>
              <a:prstClr val="black"/>
            </a:solidFill>
          </a:ln>
        </p:spPr>
        <p:txBody>
          <a:bodyPr vert="horz" lIns="96099" tIns="48050" rIns="96099" bIns="48050" rtlCol="0" anchor="ctr"/>
          <a:lstStyle/>
          <a:p>
            <a:pPr lvl="0"/>
            <a:endParaRPr lang="en-US" noProof="0" smtClean="0"/>
          </a:p>
        </p:txBody>
      </p:sp>
      <p:sp>
        <p:nvSpPr>
          <p:cNvPr id="5" name="Notes Placeholder 4"/>
          <p:cNvSpPr>
            <a:spLocks noGrp="1"/>
          </p:cNvSpPr>
          <p:nvPr>
            <p:ph type="body" sz="quarter" idx="3"/>
          </p:nvPr>
        </p:nvSpPr>
        <p:spPr>
          <a:xfrm>
            <a:off x="992111" y="3167373"/>
            <a:ext cx="7944006" cy="3001188"/>
          </a:xfrm>
          <a:prstGeom prst="rect">
            <a:avLst/>
          </a:prstGeom>
        </p:spPr>
        <p:txBody>
          <a:bodyPr vert="horz" lIns="96099" tIns="48050" rIns="96099" bIns="4805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6334747"/>
            <a:ext cx="4302636" cy="333215"/>
          </a:xfrm>
          <a:prstGeom prst="rect">
            <a:avLst/>
          </a:prstGeom>
        </p:spPr>
        <p:txBody>
          <a:bodyPr vert="horz" lIns="96099" tIns="48050" rIns="96099" bIns="48050" rtlCol="0" anchor="b"/>
          <a:lstStyle>
            <a:lvl1pPr algn="l">
              <a:defRPr sz="1300">
                <a:latin typeface="Times New Roman" charset="0"/>
              </a:defRPr>
            </a:lvl1pPr>
          </a:lstStyle>
          <a:p>
            <a:pPr>
              <a:defRPr/>
            </a:pPr>
            <a:endParaRPr lang="en-US"/>
          </a:p>
        </p:txBody>
      </p:sp>
      <p:sp>
        <p:nvSpPr>
          <p:cNvPr id="7" name="Slide Number Placeholder 6"/>
          <p:cNvSpPr>
            <a:spLocks noGrp="1"/>
          </p:cNvSpPr>
          <p:nvPr>
            <p:ph type="sldNum" sz="quarter" idx="5"/>
          </p:nvPr>
        </p:nvSpPr>
        <p:spPr>
          <a:xfrm>
            <a:off x="5623073" y="6334747"/>
            <a:ext cx="4303055" cy="333215"/>
          </a:xfrm>
          <a:prstGeom prst="rect">
            <a:avLst/>
          </a:prstGeom>
        </p:spPr>
        <p:txBody>
          <a:bodyPr vert="horz" wrap="square" lIns="96099" tIns="48050" rIns="96099" bIns="48050" numCol="1" anchor="b" anchorCtr="0" compatLnSpc="1">
            <a:prstTxWarp prst="textNoShape">
              <a:avLst/>
            </a:prstTxWarp>
          </a:bodyPr>
          <a:lstStyle>
            <a:lvl1pPr algn="r">
              <a:defRPr sz="1300"/>
            </a:lvl1pPr>
          </a:lstStyle>
          <a:p>
            <a:fld id="{E7B55B04-9F93-4137-B897-BB069844121C}" type="slidenum">
              <a:rPr lang="en-US" altLang="en-US"/>
              <a:pPr/>
              <a:t>‹#›</a:t>
            </a:fld>
            <a:endParaRPr lang="en-US" altLang="en-US"/>
          </a:p>
        </p:txBody>
      </p:sp>
    </p:spTree>
    <p:extLst>
      <p:ext uri="{BB962C8B-B14F-4D97-AF65-F5344CB8AC3E}">
        <p14:creationId xmlns:p14="http://schemas.microsoft.com/office/powerpoint/2010/main" val="38211302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509588" algn="l" rtl="0" eaLnBrk="0" fontAlgn="base" hangingPunct="0">
      <a:spcBef>
        <a:spcPct val="30000"/>
      </a:spcBef>
      <a:spcAft>
        <a:spcPct val="0"/>
      </a:spcAft>
      <a:defRPr sz="1300" kern="1200">
        <a:solidFill>
          <a:schemeClr val="tx1"/>
        </a:solidFill>
        <a:latin typeface="+mn-lt"/>
        <a:ea typeface="+mn-ea"/>
        <a:cs typeface="+mn-cs"/>
      </a:defRPr>
    </a:lvl2pPr>
    <a:lvl3pPr marL="1020763" algn="l" rtl="0" eaLnBrk="0" fontAlgn="base" hangingPunct="0">
      <a:spcBef>
        <a:spcPct val="30000"/>
      </a:spcBef>
      <a:spcAft>
        <a:spcPct val="0"/>
      </a:spcAft>
      <a:defRPr sz="1300" kern="1200">
        <a:solidFill>
          <a:schemeClr val="tx1"/>
        </a:solidFill>
        <a:latin typeface="+mn-lt"/>
        <a:ea typeface="+mn-ea"/>
        <a:cs typeface="+mn-cs"/>
      </a:defRPr>
    </a:lvl3pPr>
    <a:lvl4pPr marL="1530350" algn="l" rtl="0" eaLnBrk="0" fontAlgn="base" hangingPunct="0">
      <a:spcBef>
        <a:spcPct val="30000"/>
      </a:spcBef>
      <a:spcAft>
        <a:spcPct val="0"/>
      </a:spcAft>
      <a:defRPr sz="1300" kern="1200">
        <a:solidFill>
          <a:schemeClr val="tx1"/>
        </a:solidFill>
        <a:latin typeface="+mn-lt"/>
        <a:ea typeface="+mn-ea"/>
        <a:cs typeface="+mn-cs"/>
      </a:defRPr>
    </a:lvl4pPr>
    <a:lvl5pPr marL="2041525" algn="l" rtl="0" eaLnBrk="0" fontAlgn="base" hangingPunct="0">
      <a:spcBef>
        <a:spcPct val="30000"/>
      </a:spcBef>
      <a:spcAft>
        <a:spcPct val="0"/>
      </a:spcAft>
      <a:defRPr sz="1300" kern="1200">
        <a:solidFill>
          <a:schemeClr val="tx1"/>
        </a:solidFill>
        <a:latin typeface="+mn-lt"/>
        <a:ea typeface="+mn-ea"/>
        <a:cs typeface="+mn-cs"/>
      </a:defRPr>
    </a:lvl5pPr>
    <a:lvl6pPr marL="2552978" algn="l" defTabSz="1021192" rtl="0" eaLnBrk="1" latinLnBrk="0" hangingPunct="1">
      <a:defRPr sz="1300" kern="1200">
        <a:solidFill>
          <a:schemeClr val="tx1"/>
        </a:solidFill>
        <a:latin typeface="+mn-lt"/>
        <a:ea typeface="+mn-ea"/>
        <a:cs typeface="+mn-cs"/>
      </a:defRPr>
    </a:lvl6pPr>
    <a:lvl7pPr marL="3063574" algn="l" defTabSz="1021192" rtl="0" eaLnBrk="1" latinLnBrk="0" hangingPunct="1">
      <a:defRPr sz="1300" kern="1200">
        <a:solidFill>
          <a:schemeClr val="tx1"/>
        </a:solidFill>
        <a:latin typeface="+mn-lt"/>
        <a:ea typeface="+mn-ea"/>
        <a:cs typeface="+mn-cs"/>
      </a:defRPr>
    </a:lvl7pPr>
    <a:lvl8pPr marL="3574170" algn="l" defTabSz="1021192" rtl="0" eaLnBrk="1" latinLnBrk="0" hangingPunct="1">
      <a:defRPr sz="1300" kern="1200">
        <a:solidFill>
          <a:schemeClr val="tx1"/>
        </a:solidFill>
        <a:latin typeface="+mn-lt"/>
        <a:ea typeface="+mn-ea"/>
        <a:cs typeface="+mn-cs"/>
      </a:defRPr>
    </a:lvl8pPr>
    <a:lvl9pPr marL="4084765" algn="l" defTabSz="1021192"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300">
                <a:solidFill>
                  <a:schemeClr val="tx1"/>
                </a:solidFill>
                <a:latin typeface="Calibri" panose="020F0502020204030204" pitchFamily="34" charset="0"/>
              </a:defRPr>
            </a:lvl1pPr>
            <a:lvl2pPr marL="167164" indent="-64294" eaLnBrk="0" hangingPunct="0">
              <a:spcBef>
                <a:spcPct val="30000"/>
              </a:spcBef>
              <a:defRPr sz="300">
                <a:solidFill>
                  <a:schemeClr val="tx1"/>
                </a:solidFill>
                <a:latin typeface="Calibri" panose="020F0502020204030204" pitchFamily="34" charset="0"/>
              </a:defRPr>
            </a:lvl2pPr>
            <a:lvl3pPr marL="257175" indent="-51435" eaLnBrk="0" hangingPunct="0">
              <a:spcBef>
                <a:spcPct val="30000"/>
              </a:spcBef>
              <a:defRPr sz="300">
                <a:solidFill>
                  <a:schemeClr val="tx1"/>
                </a:solidFill>
                <a:latin typeface="Calibri" panose="020F0502020204030204" pitchFamily="34" charset="0"/>
              </a:defRPr>
            </a:lvl3pPr>
            <a:lvl4pPr marL="360045" indent="-51435" eaLnBrk="0" hangingPunct="0">
              <a:spcBef>
                <a:spcPct val="30000"/>
              </a:spcBef>
              <a:defRPr sz="300">
                <a:solidFill>
                  <a:schemeClr val="tx1"/>
                </a:solidFill>
                <a:latin typeface="Calibri" panose="020F0502020204030204" pitchFamily="34" charset="0"/>
              </a:defRPr>
            </a:lvl4pPr>
            <a:lvl5pPr marL="462915" indent="-51435" eaLnBrk="0" hangingPunct="0">
              <a:spcBef>
                <a:spcPct val="30000"/>
              </a:spcBef>
              <a:defRPr sz="300">
                <a:solidFill>
                  <a:schemeClr val="tx1"/>
                </a:solidFill>
                <a:latin typeface="Calibri" panose="020F0502020204030204" pitchFamily="34" charset="0"/>
              </a:defRPr>
            </a:lvl5pPr>
            <a:lvl6pPr marL="565785" indent="-51435" eaLnBrk="0" fontAlgn="base" hangingPunct="0">
              <a:spcBef>
                <a:spcPct val="30000"/>
              </a:spcBef>
              <a:spcAft>
                <a:spcPct val="0"/>
              </a:spcAft>
              <a:defRPr sz="300">
                <a:solidFill>
                  <a:schemeClr val="tx1"/>
                </a:solidFill>
                <a:latin typeface="Calibri" panose="020F0502020204030204" pitchFamily="34" charset="0"/>
              </a:defRPr>
            </a:lvl6pPr>
            <a:lvl7pPr marL="668655" indent="-51435" eaLnBrk="0" fontAlgn="base" hangingPunct="0">
              <a:spcBef>
                <a:spcPct val="30000"/>
              </a:spcBef>
              <a:spcAft>
                <a:spcPct val="0"/>
              </a:spcAft>
              <a:defRPr sz="300">
                <a:solidFill>
                  <a:schemeClr val="tx1"/>
                </a:solidFill>
                <a:latin typeface="Calibri" panose="020F0502020204030204" pitchFamily="34" charset="0"/>
              </a:defRPr>
            </a:lvl7pPr>
            <a:lvl8pPr marL="771525" indent="-51435" eaLnBrk="0" fontAlgn="base" hangingPunct="0">
              <a:spcBef>
                <a:spcPct val="30000"/>
              </a:spcBef>
              <a:spcAft>
                <a:spcPct val="0"/>
              </a:spcAft>
              <a:defRPr sz="300">
                <a:solidFill>
                  <a:schemeClr val="tx1"/>
                </a:solidFill>
                <a:latin typeface="Calibri" panose="020F0502020204030204" pitchFamily="34" charset="0"/>
              </a:defRPr>
            </a:lvl8pPr>
            <a:lvl9pPr marL="874395" indent="-51435" eaLnBrk="0" fontAlgn="base" hangingPunct="0">
              <a:spcBef>
                <a:spcPct val="30000"/>
              </a:spcBef>
              <a:spcAft>
                <a:spcPct val="0"/>
              </a:spcAft>
              <a:defRPr sz="300">
                <a:solidFill>
                  <a:schemeClr val="tx1"/>
                </a:solidFill>
                <a:latin typeface="Calibri" panose="020F0502020204030204" pitchFamily="34" charset="0"/>
              </a:defRPr>
            </a:lvl9pPr>
          </a:lstStyle>
          <a:p>
            <a:pPr eaLnBrk="1" hangingPunct="1">
              <a:spcBef>
                <a:spcPct val="0"/>
              </a:spcBef>
            </a:pPr>
            <a:fld id="{85299FE9-FDFB-43A5-86E5-349CA73E12D2}" type="slidenum">
              <a:rPr lang="en-US" altLang="en-US" sz="1300">
                <a:latin typeface="Times New Roman" panose="02020603050405020304" pitchFamily="18" charset="0"/>
              </a:rPr>
              <a:pPr eaLnBrk="1" hangingPunct="1">
                <a:spcBef>
                  <a:spcPct val="0"/>
                </a:spcBef>
              </a:pPr>
              <a:t>1</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2454326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00104" y="14487789"/>
            <a:ext cx="27203796" cy="9994370"/>
          </a:xfrm>
        </p:spPr>
        <p:txBody>
          <a:bodyPr/>
          <a:lstStyle/>
          <a:p>
            <a:r>
              <a:rPr lang="en-US" smtClean="0"/>
              <a:t>Click to edit Master title style</a:t>
            </a:r>
            <a:endParaRPr lang="en-US"/>
          </a:p>
        </p:txBody>
      </p:sp>
      <p:sp>
        <p:nvSpPr>
          <p:cNvPr id="3" name="Subtitle 2"/>
          <p:cNvSpPr>
            <a:spLocks noGrp="1"/>
          </p:cNvSpPr>
          <p:nvPr>
            <p:ph type="subTitle" idx="1"/>
          </p:nvPr>
        </p:nvSpPr>
        <p:spPr>
          <a:xfrm>
            <a:off x="4800204" y="26425262"/>
            <a:ext cx="22403595" cy="11919479"/>
          </a:xfrm>
        </p:spPr>
        <p:txBody>
          <a:bodyPr/>
          <a:lstStyle>
            <a:lvl1pPr marL="0" indent="0" algn="ctr">
              <a:buNone/>
              <a:defRPr/>
            </a:lvl1pPr>
            <a:lvl2pPr marL="510595" indent="0" algn="ctr">
              <a:buNone/>
              <a:defRPr/>
            </a:lvl2pPr>
            <a:lvl3pPr marL="1021192" indent="0" algn="ctr">
              <a:buNone/>
              <a:defRPr/>
            </a:lvl3pPr>
            <a:lvl4pPr marL="1531787" indent="0" algn="ctr">
              <a:buNone/>
              <a:defRPr/>
            </a:lvl4pPr>
            <a:lvl5pPr marL="2042382" indent="0" algn="ctr">
              <a:buNone/>
              <a:defRPr/>
            </a:lvl5pPr>
            <a:lvl6pPr marL="2552978" indent="0" algn="ctr">
              <a:buNone/>
              <a:defRPr/>
            </a:lvl6pPr>
            <a:lvl7pPr marL="3063574" indent="0" algn="ctr">
              <a:buNone/>
              <a:defRPr/>
            </a:lvl7pPr>
            <a:lvl8pPr marL="3574170" indent="0" algn="ctr">
              <a:buNone/>
              <a:defRPr/>
            </a:lvl8pPr>
            <a:lvl9pPr marL="4084765"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25CF17C4-3375-49A3-A67A-BA0FD21B705F}" type="slidenum">
              <a:rPr lang="en-US" altLang="en-US"/>
              <a:pPr/>
              <a:t>‹#›</a:t>
            </a:fld>
            <a:endParaRPr lang="en-US" altLang="en-US"/>
          </a:p>
        </p:txBody>
      </p:sp>
    </p:spTree>
    <p:extLst>
      <p:ext uri="{BB962C8B-B14F-4D97-AF65-F5344CB8AC3E}">
        <p14:creationId xmlns:p14="http://schemas.microsoft.com/office/powerpoint/2010/main" val="3086764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44C5D2E-B72D-4DF8-BFDF-B8B2DB074709}" type="slidenum">
              <a:rPr lang="en-US" altLang="en-US"/>
              <a:pPr/>
              <a:t>‹#›</a:t>
            </a:fld>
            <a:endParaRPr lang="en-US" altLang="en-US"/>
          </a:p>
        </p:txBody>
      </p:sp>
    </p:spTree>
    <p:extLst>
      <p:ext uri="{BB962C8B-B14F-4D97-AF65-F5344CB8AC3E}">
        <p14:creationId xmlns:p14="http://schemas.microsoft.com/office/powerpoint/2010/main" val="186456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803447" y="4144834"/>
            <a:ext cx="6800454" cy="3730796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00105" y="4144834"/>
            <a:ext cx="20308094" cy="373079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43E522E-CF97-4AFF-8974-4C4564CBAD86}" type="slidenum">
              <a:rPr lang="en-US" altLang="en-US"/>
              <a:pPr/>
              <a:t>‹#›</a:t>
            </a:fld>
            <a:endParaRPr lang="en-US" altLang="en-US"/>
          </a:p>
        </p:txBody>
      </p:sp>
    </p:spTree>
    <p:extLst>
      <p:ext uri="{BB962C8B-B14F-4D97-AF65-F5344CB8AC3E}">
        <p14:creationId xmlns:p14="http://schemas.microsoft.com/office/powerpoint/2010/main" val="3572021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A900A732-2C4D-4A34-9FCF-C99AC13D3823}" type="slidenum">
              <a:rPr lang="en-US" altLang="en-US"/>
              <a:pPr/>
              <a:t>‹#›</a:t>
            </a:fld>
            <a:endParaRPr lang="en-US" altLang="en-US"/>
          </a:p>
        </p:txBody>
      </p:sp>
    </p:spTree>
    <p:extLst>
      <p:ext uri="{BB962C8B-B14F-4D97-AF65-F5344CB8AC3E}">
        <p14:creationId xmlns:p14="http://schemas.microsoft.com/office/powerpoint/2010/main" val="3800932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28096" y="29967375"/>
            <a:ext cx="27203796" cy="9261209"/>
          </a:xfrm>
        </p:spPr>
        <p:txBody>
          <a:bodyPr anchor="t"/>
          <a:lstStyle>
            <a:lvl1pPr algn="l">
              <a:defRPr sz="4500" b="1" cap="all"/>
            </a:lvl1pPr>
          </a:lstStyle>
          <a:p>
            <a:r>
              <a:rPr lang="en-US" smtClean="0"/>
              <a:t>Click to edit Master title style</a:t>
            </a:r>
            <a:endParaRPr lang="en-US"/>
          </a:p>
        </p:txBody>
      </p:sp>
      <p:sp>
        <p:nvSpPr>
          <p:cNvPr id="3" name="Text Placeholder 2"/>
          <p:cNvSpPr>
            <a:spLocks noGrp="1"/>
          </p:cNvSpPr>
          <p:nvPr>
            <p:ph type="body" idx="1"/>
          </p:nvPr>
        </p:nvSpPr>
        <p:spPr>
          <a:xfrm>
            <a:off x="2528096" y="19766096"/>
            <a:ext cx="27203796" cy="10201275"/>
          </a:xfrm>
        </p:spPr>
        <p:txBody>
          <a:bodyPr anchor="b"/>
          <a:lstStyle>
            <a:lvl1pPr marL="0" indent="0">
              <a:buNone/>
              <a:defRPr sz="2200"/>
            </a:lvl1pPr>
            <a:lvl2pPr marL="510595" indent="0">
              <a:buNone/>
              <a:defRPr sz="2000"/>
            </a:lvl2pPr>
            <a:lvl3pPr marL="1021192" indent="0">
              <a:buNone/>
              <a:defRPr sz="1800"/>
            </a:lvl3pPr>
            <a:lvl4pPr marL="1531787" indent="0">
              <a:buNone/>
              <a:defRPr sz="1500"/>
            </a:lvl4pPr>
            <a:lvl5pPr marL="2042382" indent="0">
              <a:buNone/>
              <a:defRPr sz="1500"/>
            </a:lvl5pPr>
            <a:lvl6pPr marL="2552978" indent="0">
              <a:buNone/>
              <a:defRPr sz="1500"/>
            </a:lvl6pPr>
            <a:lvl7pPr marL="3063574" indent="0">
              <a:buNone/>
              <a:defRPr sz="1500"/>
            </a:lvl7pPr>
            <a:lvl8pPr marL="3574170" indent="0">
              <a:buNone/>
              <a:defRPr sz="1500"/>
            </a:lvl8pPr>
            <a:lvl9pPr marL="4084765" indent="0">
              <a:buNone/>
              <a:defRPr sz="15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800D739-1640-4467-A45E-10253E93CCD5}" type="slidenum">
              <a:rPr lang="en-US" altLang="en-US"/>
              <a:pPr/>
              <a:t>‹#›</a:t>
            </a:fld>
            <a:endParaRPr lang="en-US" altLang="en-US"/>
          </a:p>
        </p:txBody>
      </p:sp>
    </p:spTree>
    <p:extLst>
      <p:ext uri="{BB962C8B-B14F-4D97-AF65-F5344CB8AC3E}">
        <p14:creationId xmlns:p14="http://schemas.microsoft.com/office/powerpoint/2010/main" val="4114545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400105" y="13471263"/>
            <a:ext cx="13554273" cy="27981541"/>
          </a:xfrm>
        </p:spPr>
        <p:txBody>
          <a:bodyPr/>
          <a:lstStyle>
            <a:lvl1pPr>
              <a:defRPr sz="32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049627" y="13471263"/>
            <a:ext cx="13554274" cy="27981541"/>
          </a:xfrm>
        </p:spPr>
        <p:txBody>
          <a:bodyPr/>
          <a:lstStyle>
            <a:lvl1pPr>
              <a:defRPr sz="32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858A8C6-BAF9-4B70-8679-D602C7C4E424}" type="slidenum">
              <a:rPr lang="en-US" altLang="en-US"/>
              <a:pPr/>
              <a:t>‹#›</a:t>
            </a:fld>
            <a:endParaRPr lang="en-US" altLang="en-US"/>
          </a:p>
        </p:txBody>
      </p:sp>
    </p:spTree>
    <p:extLst>
      <p:ext uri="{BB962C8B-B14F-4D97-AF65-F5344CB8AC3E}">
        <p14:creationId xmlns:p14="http://schemas.microsoft.com/office/powerpoint/2010/main" val="2807719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400" y="1866636"/>
            <a:ext cx="28803204" cy="7772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00400" y="10439672"/>
            <a:ext cx="14140656" cy="4349485"/>
          </a:xfrm>
        </p:spPr>
        <p:txBody>
          <a:bodyPr anchor="b"/>
          <a:lstStyle>
            <a:lvl1pPr marL="0" indent="0">
              <a:buNone/>
              <a:defRPr sz="2700" b="1"/>
            </a:lvl1pPr>
            <a:lvl2pPr marL="510595" indent="0">
              <a:buNone/>
              <a:defRPr sz="2200" b="1"/>
            </a:lvl2pPr>
            <a:lvl3pPr marL="1021192" indent="0">
              <a:buNone/>
              <a:defRPr sz="2000" b="1"/>
            </a:lvl3pPr>
            <a:lvl4pPr marL="1531787" indent="0">
              <a:buNone/>
              <a:defRPr sz="1800" b="1"/>
            </a:lvl4pPr>
            <a:lvl5pPr marL="2042382" indent="0">
              <a:buNone/>
              <a:defRPr sz="1800" b="1"/>
            </a:lvl5pPr>
            <a:lvl6pPr marL="2552978" indent="0">
              <a:buNone/>
              <a:defRPr sz="1800" b="1"/>
            </a:lvl6pPr>
            <a:lvl7pPr marL="3063574" indent="0">
              <a:buNone/>
              <a:defRPr sz="1800" b="1"/>
            </a:lvl7pPr>
            <a:lvl8pPr marL="3574170" indent="0">
              <a:buNone/>
              <a:defRPr sz="1800" b="1"/>
            </a:lvl8pPr>
            <a:lvl9pPr marL="4084765"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1600400" y="14789151"/>
            <a:ext cx="14140656" cy="26868306"/>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257986" y="10439672"/>
            <a:ext cx="14145618" cy="4349485"/>
          </a:xfrm>
        </p:spPr>
        <p:txBody>
          <a:bodyPr anchor="b"/>
          <a:lstStyle>
            <a:lvl1pPr marL="0" indent="0">
              <a:buNone/>
              <a:defRPr sz="2700" b="1"/>
            </a:lvl1pPr>
            <a:lvl2pPr marL="510595" indent="0">
              <a:buNone/>
              <a:defRPr sz="2200" b="1"/>
            </a:lvl2pPr>
            <a:lvl3pPr marL="1021192" indent="0">
              <a:buNone/>
              <a:defRPr sz="2000" b="1"/>
            </a:lvl3pPr>
            <a:lvl4pPr marL="1531787" indent="0">
              <a:buNone/>
              <a:defRPr sz="1800" b="1"/>
            </a:lvl4pPr>
            <a:lvl5pPr marL="2042382" indent="0">
              <a:buNone/>
              <a:defRPr sz="1800" b="1"/>
            </a:lvl5pPr>
            <a:lvl6pPr marL="2552978" indent="0">
              <a:buNone/>
              <a:defRPr sz="1800" b="1"/>
            </a:lvl6pPr>
            <a:lvl7pPr marL="3063574" indent="0">
              <a:buNone/>
              <a:defRPr sz="1800" b="1"/>
            </a:lvl7pPr>
            <a:lvl8pPr marL="3574170" indent="0">
              <a:buNone/>
              <a:defRPr sz="1800" b="1"/>
            </a:lvl8pPr>
            <a:lvl9pPr marL="4084765"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16257986" y="14789151"/>
            <a:ext cx="14145618" cy="26868306"/>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0B04B8F4-7D36-4A70-9F0A-BCFEE341FF08}" type="slidenum">
              <a:rPr lang="en-US" altLang="en-US"/>
              <a:pPr/>
              <a:t>‹#›</a:t>
            </a:fld>
            <a:endParaRPr lang="en-US" altLang="en-US"/>
          </a:p>
        </p:txBody>
      </p:sp>
    </p:spTree>
    <p:extLst>
      <p:ext uri="{BB962C8B-B14F-4D97-AF65-F5344CB8AC3E}">
        <p14:creationId xmlns:p14="http://schemas.microsoft.com/office/powerpoint/2010/main" val="1296503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75176032-9843-4E4B-B386-FBDE1A36F31C}" type="slidenum">
              <a:rPr lang="en-US" altLang="en-US"/>
              <a:pPr/>
              <a:t>‹#›</a:t>
            </a:fld>
            <a:endParaRPr lang="en-US" altLang="en-US"/>
          </a:p>
        </p:txBody>
      </p:sp>
    </p:spTree>
    <p:extLst>
      <p:ext uri="{BB962C8B-B14F-4D97-AF65-F5344CB8AC3E}">
        <p14:creationId xmlns:p14="http://schemas.microsoft.com/office/powerpoint/2010/main" val="1356134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36990AA7-512D-4499-B59B-F7981D9688D2}" type="slidenum">
              <a:rPr lang="en-US" altLang="en-US"/>
              <a:pPr/>
              <a:t>‹#›</a:t>
            </a:fld>
            <a:endParaRPr lang="en-US" altLang="en-US"/>
          </a:p>
        </p:txBody>
      </p:sp>
    </p:spTree>
    <p:extLst>
      <p:ext uri="{BB962C8B-B14F-4D97-AF65-F5344CB8AC3E}">
        <p14:creationId xmlns:p14="http://schemas.microsoft.com/office/powerpoint/2010/main" val="1517109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00401" y="1857642"/>
            <a:ext cx="10529094" cy="7900591"/>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12512479" y="1857645"/>
            <a:ext cx="17891125" cy="39799816"/>
          </a:xfrm>
        </p:spPr>
        <p:txBody>
          <a:bodyPr/>
          <a:lstStyle>
            <a:lvl1pPr>
              <a:defRPr sz="3500"/>
            </a:lvl1pPr>
            <a:lvl2pPr>
              <a:defRPr sz="32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00401" y="9758231"/>
            <a:ext cx="10529094" cy="31899225"/>
          </a:xfrm>
        </p:spPr>
        <p:txBody>
          <a:bodyPr/>
          <a:lstStyle>
            <a:lvl1pPr marL="0" indent="0">
              <a:buNone/>
              <a:defRPr sz="1500"/>
            </a:lvl1pPr>
            <a:lvl2pPr marL="510595" indent="0">
              <a:buNone/>
              <a:defRPr sz="1300"/>
            </a:lvl2pPr>
            <a:lvl3pPr marL="1021192" indent="0">
              <a:buNone/>
              <a:defRPr sz="1100"/>
            </a:lvl3pPr>
            <a:lvl4pPr marL="1531787" indent="0">
              <a:buNone/>
              <a:defRPr sz="1100"/>
            </a:lvl4pPr>
            <a:lvl5pPr marL="2042382" indent="0">
              <a:buNone/>
              <a:defRPr sz="1100"/>
            </a:lvl5pPr>
            <a:lvl6pPr marL="2552978" indent="0">
              <a:buNone/>
              <a:defRPr sz="1100"/>
            </a:lvl6pPr>
            <a:lvl7pPr marL="3063574" indent="0">
              <a:buNone/>
              <a:defRPr sz="1100"/>
            </a:lvl7pPr>
            <a:lvl8pPr marL="3574170" indent="0">
              <a:buNone/>
              <a:defRPr sz="1100"/>
            </a:lvl8pPr>
            <a:lvl9pPr marL="4084765" indent="0">
              <a:buNone/>
              <a:defRPr sz="11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B96E022F-FE9B-4AE5-8884-8B3DBD2195A8}" type="slidenum">
              <a:rPr lang="en-US" altLang="en-US"/>
              <a:pPr/>
              <a:t>‹#›</a:t>
            </a:fld>
            <a:endParaRPr lang="en-US" altLang="en-US"/>
          </a:p>
        </p:txBody>
      </p:sp>
    </p:spTree>
    <p:extLst>
      <p:ext uri="{BB962C8B-B14F-4D97-AF65-F5344CB8AC3E}">
        <p14:creationId xmlns:p14="http://schemas.microsoft.com/office/powerpoint/2010/main" val="3496029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72611" y="32643635"/>
            <a:ext cx="19202796" cy="3854716"/>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6272611" y="4167322"/>
            <a:ext cx="19202796" cy="27979290"/>
          </a:xfrm>
        </p:spPr>
        <p:txBody>
          <a:bodyPr/>
          <a:lstStyle>
            <a:lvl1pPr marL="0" indent="0">
              <a:buNone/>
              <a:defRPr sz="3500"/>
            </a:lvl1pPr>
            <a:lvl2pPr marL="510595" indent="0">
              <a:buNone/>
              <a:defRPr sz="3200"/>
            </a:lvl2pPr>
            <a:lvl3pPr marL="1021192" indent="0">
              <a:buNone/>
              <a:defRPr sz="2700"/>
            </a:lvl3pPr>
            <a:lvl4pPr marL="1531787" indent="0">
              <a:buNone/>
              <a:defRPr sz="2200"/>
            </a:lvl4pPr>
            <a:lvl5pPr marL="2042382" indent="0">
              <a:buNone/>
              <a:defRPr sz="2200"/>
            </a:lvl5pPr>
            <a:lvl6pPr marL="2552978" indent="0">
              <a:buNone/>
              <a:defRPr sz="2200"/>
            </a:lvl6pPr>
            <a:lvl7pPr marL="3063574" indent="0">
              <a:buNone/>
              <a:defRPr sz="2200"/>
            </a:lvl7pPr>
            <a:lvl8pPr marL="3574170" indent="0">
              <a:buNone/>
              <a:defRPr sz="2200"/>
            </a:lvl8pPr>
            <a:lvl9pPr marL="4084765" indent="0">
              <a:buNone/>
              <a:defRPr sz="2200"/>
            </a:lvl9pPr>
          </a:lstStyle>
          <a:p>
            <a:pPr lvl="0"/>
            <a:endParaRPr lang="en-US" noProof="0" smtClean="0"/>
          </a:p>
        </p:txBody>
      </p:sp>
      <p:sp>
        <p:nvSpPr>
          <p:cNvPr id="4" name="Text Placeholder 3"/>
          <p:cNvSpPr>
            <a:spLocks noGrp="1"/>
          </p:cNvSpPr>
          <p:nvPr>
            <p:ph type="body" sz="half" idx="2"/>
          </p:nvPr>
        </p:nvSpPr>
        <p:spPr>
          <a:xfrm>
            <a:off x="6272611" y="36498346"/>
            <a:ext cx="19202796" cy="5471715"/>
          </a:xfrm>
        </p:spPr>
        <p:txBody>
          <a:bodyPr/>
          <a:lstStyle>
            <a:lvl1pPr marL="0" indent="0">
              <a:buNone/>
              <a:defRPr sz="1500"/>
            </a:lvl1pPr>
            <a:lvl2pPr marL="510595" indent="0">
              <a:buNone/>
              <a:defRPr sz="1300"/>
            </a:lvl2pPr>
            <a:lvl3pPr marL="1021192" indent="0">
              <a:buNone/>
              <a:defRPr sz="1100"/>
            </a:lvl3pPr>
            <a:lvl4pPr marL="1531787" indent="0">
              <a:buNone/>
              <a:defRPr sz="1100"/>
            </a:lvl4pPr>
            <a:lvl5pPr marL="2042382" indent="0">
              <a:buNone/>
              <a:defRPr sz="1100"/>
            </a:lvl5pPr>
            <a:lvl6pPr marL="2552978" indent="0">
              <a:buNone/>
              <a:defRPr sz="1100"/>
            </a:lvl6pPr>
            <a:lvl7pPr marL="3063574" indent="0">
              <a:buNone/>
              <a:defRPr sz="1100"/>
            </a:lvl7pPr>
            <a:lvl8pPr marL="3574170" indent="0">
              <a:buNone/>
              <a:defRPr sz="1100"/>
            </a:lvl8pPr>
            <a:lvl9pPr marL="4084765" indent="0">
              <a:buNone/>
              <a:defRPr sz="11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8A4F366A-AA7E-4C79-A8BA-5D440EF672E9}" type="slidenum">
              <a:rPr lang="en-US" altLang="en-US"/>
              <a:pPr/>
              <a:t>‹#›</a:t>
            </a:fld>
            <a:endParaRPr lang="en-US" altLang="en-US"/>
          </a:p>
        </p:txBody>
      </p:sp>
    </p:spTree>
    <p:extLst>
      <p:ext uri="{BB962C8B-B14F-4D97-AF65-F5344CB8AC3E}">
        <p14:creationId xmlns:p14="http://schemas.microsoft.com/office/powerpoint/2010/main" val="1286340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00300" y="4144963"/>
            <a:ext cx="27203400" cy="777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36851" tIns="268426" rIns="536851" bIns="268426"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2400300" y="13471525"/>
            <a:ext cx="27203400" cy="279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36851" tIns="268426" rIns="536851" bIns="268426"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2400300" y="42489438"/>
            <a:ext cx="6667500" cy="3108325"/>
          </a:xfrm>
          <a:prstGeom prst="rect">
            <a:avLst/>
          </a:prstGeom>
          <a:noFill/>
          <a:ln w="9525">
            <a:noFill/>
            <a:miter lim="800000"/>
            <a:headEnd/>
            <a:tailEnd/>
          </a:ln>
          <a:effectLst/>
        </p:spPr>
        <p:txBody>
          <a:bodyPr vert="horz" wrap="square" lIns="536851" tIns="268426" rIns="536851" bIns="268426" numCol="1" anchor="t" anchorCtr="0" compatLnSpc="1">
            <a:prstTxWarp prst="textNoShape">
              <a:avLst/>
            </a:prstTxWarp>
          </a:bodyPr>
          <a:lstStyle>
            <a:lvl1pPr>
              <a:defRPr sz="8200">
                <a:latin typeface="Times New Roman" charset="0"/>
              </a:defRPr>
            </a:lvl1pPr>
          </a:lstStyle>
          <a:p>
            <a:pPr>
              <a:defRPr/>
            </a:pPr>
            <a:endParaRPr lang="en-US"/>
          </a:p>
        </p:txBody>
      </p:sp>
      <p:sp>
        <p:nvSpPr>
          <p:cNvPr id="1029" name="Rectangle 5"/>
          <p:cNvSpPr>
            <a:spLocks noGrp="1" noChangeArrowheads="1"/>
          </p:cNvSpPr>
          <p:nvPr>
            <p:ph type="ftr" sz="quarter" idx="3"/>
          </p:nvPr>
        </p:nvSpPr>
        <p:spPr bwMode="auto">
          <a:xfrm>
            <a:off x="10934700" y="42489438"/>
            <a:ext cx="10134600" cy="3108325"/>
          </a:xfrm>
          <a:prstGeom prst="rect">
            <a:avLst/>
          </a:prstGeom>
          <a:noFill/>
          <a:ln w="9525">
            <a:noFill/>
            <a:miter lim="800000"/>
            <a:headEnd/>
            <a:tailEnd/>
          </a:ln>
          <a:effectLst/>
        </p:spPr>
        <p:txBody>
          <a:bodyPr vert="horz" wrap="square" lIns="536851" tIns="268426" rIns="536851" bIns="268426" numCol="1" anchor="t" anchorCtr="0" compatLnSpc="1">
            <a:prstTxWarp prst="textNoShape">
              <a:avLst/>
            </a:prstTxWarp>
          </a:bodyPr>
          <a:lstStyle>
            <a:lvl1pPr algn="ctr">
              <a:defRPr sz="8200">
                <a:latin typeface="Times New Roman" charset="0"/>
              </a:defRPr>
            </a:lvl1pPr>
          </a:lstStyle>
          <a:p>
            <a:pPr>
              <a:defRPr/>
            </a:pPr>
            <a:endParaRPr lang="en-US"/>
          </a:p>
        </p:txBody>
      </p:sp>
      <p:sp>
        <p:nvSpPr>
          <p:cNvPr id="1030" name="Rectangle 6"/>
          <p:cNvSpPr>
            <a:spLocks noGrp="1" noChangeArrowheads="1"/>
          </p:cNvSpPr>
          <p:nvPr>
            <p:ph type="sldNum" sz="quarter" idx="4"/>
          </p:nvPr>
        </p:nvSpPr>
        <p:spPr bwMode="auto">
          <a:xfrm>
            <a:off x="22936200" y="42489438"/>
            <a:ext cx="6667500" cy="3108325"/>
          </a:xfrm>
          <a:prstGeom prst="rect">
            <a:avLst/>
          </a:prstGeom>
          <a:noFill/>
          <a:ln w="9525">
            <a:noFill/>
            <a:miter lim="800000"/>
            <a:headEnd/>
            <a:tailEnd/>
          </a:ln>
          <a:effectLst/>
        </p:spPr>
        <p:txBody>
          <a:bodyPr vert="horz" wrap="square" lIns="536851" tIns="268426" rIns="536851" bIns="268426" numCol="1" anchor="t" anchorCtr="0" compatLnSpc="1">
            <a:prstTxWarp prst="textNoShape">
              <a:avLst/>
            </a:prstTxWarp>
          </a:bodyPr>
          <a:lstStyle>
            <a:lvl1pPr algn="r">
              <a:defRPr sz="8200"/>
            </a:lvl1pPr>
          </a:lstStyle>
          <a:p>
            <a:fld id="{09B28732-10AB-4EC7-8C02-0A9D4DEBE60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367338" rtl="0" eaLnBrk="0" fontAlgn="base" hangingPunct="0">
        <a:spcBef>
          <a:spcPct val="0"/>
        </a:spcBef>
        <a:spcAft>
          <a:spcPct val="0"/>
        </a:spcAft>
        <a:defRPr sz="25800">
          <a:solidFill>
            <a:schemeClr val="tx2"/>
          </a:solidFill>
          <a:latin typeface="+mj-lt"/>
          <a:ea typeface="+mj-ea"/>
          <a:cs typeface="+mj-cs"/>
        </a:defRPr>
      </a:lvl1pPr>
      <a:lvl2pPr algn="ctr" defTabSz="5367338" rtl="0" eaLnBrk="0" fontAlgn="base" hangingPunct="0">
        <a:spcBef>
          <a:spcPct val="0"/>
        </a:spcBef>
        <a:spcAft>
          <a:spcPct val="0"/>
        </a:spcAft>
        <a:defRPr sz="25800">
          <a:solidFill>
            <a:schemeClr val="tx2"/>
          </a:solidFill>
          <a:latin typeface="Times New Roman" charset="0"/>
        </a:defRPr>
      </a:lvl2pPr>
      <a:lvl3pPr algn="ctr" defTabSz="5367338" rtl="0" eaLnBrk="0" fontAlgn="base" hangingPunct="0">
        <a:spcBef>
          <a:spcPct val="0"/>
        </a:spcBef>
        <a:spcAft>
          <a:spcPct val="0"/>
        </a:spcAft>
        <a:defRPr sz="25800">
          <a:solidFill>
            <a:schemeClr val="tx2"/>
          </a:solidFill>
          <a:latin typeface="Times New Roman" charset="0"/>
        </a:defRPr>
      </a:lvl3pPr>
      <a:lvl4pPr algn="ctr" defTabSz="5367338" rtl="0" eaLnBrk="0" fontAlgn="base" hangingPunct="0">
        <a:spcBef>
          <a:spcPct val="0"/>
        </a:spcBef>
        <a:spcAft>
          <a:spcPct val="0"/>
        </a:spcAft>
        <a:defRPr sz="25800">
          <a:solidFill>
            <a:schemeClr val="tx2"/>
          </a:solidFill>
          <a:latin typeface="Times New Roman" charset="0"/>
        </a:defRPr>
      </a:lvl4pPr>
      <a:lvl5pPr algn="ctr" defTabSz="5367338" rtl="0" eaLnBrk="0" fontAlgn="base" hangingPunct="0">
        <a:spcBef>
          <a:spcPct val="0"/>
        </a:spcBef>
        <a:spcAft>
          <a:spcPct val="0"/>
        </a:spcAft>
        <a:defRPr sz="25800">
          <a:solidFill>
            <a:schemeClr val="tx2"/>
          </a:solidFill>
          <a:latin typeface="Times New Roman" charset="0"/>
        </a:defRPr>
      </a:lvl5pPr>
      <a:lvl6pPr marL="510595" algn="ctr" defTabSz="5368346" rtl="0" fontAlgn="base">
        <a:spcBef>
          <a:spcPct val="0"/>
        </a:spcBef>
        <a:spcAft>
          <a:spcPct val="0"/>
        </a:spcAft>
        <a:defRPr sz="25800">
          <a:solidFill>
            <a:schemeClr val="tx2"/>
          </a:solidFill>
          <a:latin typeface="Times New Roman" charset="0"/>
        </a:defRPr>
      </a:lvl6pPr>
      <a:lvl7pPr marL="1021192" algn="ctr" defTabSz="5368346" rtl="0" fontAlgn="base">
        <a:spcBef>
          <a:spcPct val="0"/>
        </a:spcBef>
        <a:spcAft>
          <a:spcPct val="0"/>
        </a:spcAft>
        <a:defRPr sz="25800">
          <a:solidFill>
            <a:schemeClr val="tx2"/>
          </a:solidFill>
          <a:latin typeface="Times New Roman" charset="0"/>
        </a:defRPr>
      </a:lvl7pPr>
      <a:lvl8pPr marL="1531787" algn="ctr" defTabSz="5368346" rtl="0" fontAlgn="base">
        <a:spcBef>
          <a:spcPct val="0"/>
        </a:spcBef>
        <a:spcAft>
          <a:spcPct val="0"/>
        </a:spcAft>
        <a:defRPr sz="25800">
          <a:solidFill>
            <a:schemeClr val="tx2"/>
          </a:solidFill>
          <a:latin typeface="Times New Roman" charset="0"/>
        </a:defRPr>
      </a:lvl8pPr>
      <a:lvl9pPr marL="2042382" algn="ctr" defTabSz="5368346" rtl="0" fontAlgn="base">
        <a:spcBef>
          <a:spcPct val="0"/>
        </a:spcBef>
        <a:spcAft>
          <a:spcPct val="0"/>
        </a:spcAft>
        <a:defRPr sz="25800">
          <a:solidFill>
            <a:schemeClr val="tx2"/>
          </a:solidFill>
          <a:latin typeface="Times New Roman" charset="0"/>
        </a:defRPr>
      </a:lvl9pPr>
    </p:titleStyle>
    <p:bodyStyle>
      <a:lvl1pPr marL="2012950" indent="-2012950" algn="l" defTabSz="5367338" rtl="0" eaLnBrk="0" fontAlgn="base" hangingPunct="0">
        <a:spcBef>
          <a:spcPct val="20000"/>
        </a:spcBef>
        <a:spcAft>
          <a:spcPct val="0"/>
        </a:spcAft>
        <a:buChar char="•"/>
        <a:defRPr sz="18700">
          <a:solidFill>
            <a:schemeClr val="tx1"/>
          </a:solidFill>
          <a:latin typeface="+mn-lt"/>
          <a:ea typeface="+mn-ea"/>
          <a:cs typeface="+mn-cs"/>
        </a:defRPr>
      </a:lvl1pPr>
      <a:lvl2pPr marL="4360863" indent="-1676400" algn="l" defTabSz="5367338" rtl="0" eaLnBrk="0" fontAlgn="base" hangingPunct="0">
        <a:spcBef>
          <a:spcPct val="20000"/>
        </a:spcBef>
        <a:spcAft>
          <a:spcPct val="0"/>
        </a:spcAft>
        <a:buChar char="–"/>
        <a:defRPr sz="16400">
          <a:solidFill>
            <a:schemeClr val="tx1"/>
          </a:solidFill>
          <a:latin typeface="+mn-lt"/>
        </a:defRPr>
      </a:lvl2pPr>
      <a:lvl3pPr marL="6710363" indent="-1341438" algn="l" defTabSz="5367338" rtl="0" eaLnBrk="0" fontAlgn="base" hangingPunct="0">
        <a:spcBef>
          <a:spcPct val="20000"/>
        </a:spcBef>
        <a:spcAft>
          <a:spcPct val="0"/>
        </a:spcAft>
        <a:buChar char="•"/>
        <a:defRPr sz="14000">
          <a:solidFill>
            <a:schemeClr val="tx1"/>
          </a:solidFill>
          <a:latin typeface="+mn-lt"/>
        </a:defRPr>
      </a:lvl3pPr>
      <a:lvl4pPr marL="9393238" indent="-1341438" algn="l" defTabSz="5367338" rtl="0" eaLnBrk="0" fontAlgn="base" hangingPunct="0">
        <a:spcBef>
          <a:spcPct val="20000"/>
        </a:spcBef>
        <a:spcAft>
          <a:spcPct val="0"/>
        </a:spcAft>
        <a:buChar char="–"/>
        <a:defRPr sz="11800">
          <a:solidFill>
            <a:schemeClr val="tx1"/>
          </a:solidFill>
          <a:latin typeface="+mn-lt"/>
        </a:defRPr>
      </a:lvl4pPr>
      <a:lvl5pPr marL="12077700" indent="-1341438" algn="l" defTabSz="5367338" rtl="0" eaLnBrk="0" fontAlgn="base" hangingPunct="0">
        <a:spcBef>
          <a:spcPct val="20000"/>
        </a:spcBef>
        <a:spcAft>
          <a:spcPct val="0"/>
        </a:spcAft>
        <a:buChar char="»"/>
        <a:defRPr sz="11800">
          <a:solidFill>
            <a:schemeClr val="tx1"/>
          </a:solidFill>
          <a:latin typeface="+mn-lt"/>
        </a:defRPr>
      </a:lvl5pPr>
      <a:lvl6pPr marL="12589375" indent="-1342087" algn="l" defTabSz="5368346" rtl="0" fontAlgn="base">
        <a:spcBef>
          <a:spcPct val="20000"/>
        </a:spcBef>
        <a:spcAft>
          <a:spcPct val="0"/>
        </a:spcAft>
        <a:buChar char="»"/>
        <a:defRPr sz="11800">
          <a:solidFill>
            <a:schemeClr val="tx1"/>
          </a:solidFill>
          <a:latin typeface="+mn-lt"/>
        </a:defRPr>
      </a:lvl6pPr>
      <a:lvl7pPr marL="13099970" indent="-1342087" algn="l" defTabSz="5368346" rtl="0" fontAlgn="base">
        <a:spcBef>
          <a:spcPct val="20000"/>
        </a:spcBef>
        <a:spcAft>
          <a:spcPct val="0"/>
        </a:spcAft>
        <a:buChar char="»"/>
        <a:defRPr sz="11800">
          <a:solidFill>
            <a:schemeClr val="tx1"/>
          </a:solidFill>
          <a:latin typeface="+mn-lt"/>
        </a:defRPr>
      </a:lvl7pPr>
      <a:lvl8pPr marL="13610566" indent="-1342087" algn="l" defTabSz="5368346" rtl="0" fontAlgn="base">
        <a:spcBef>
          <a:spcPct val="20000"/>
        </a:spcBef>
        <a:spcAft>
          <a:spcPct val="0"/>
        </a:spcAft>
        <a:buChar char="»"/>
        <a:defRPr sz="11800">
          <a:solidFill>
            <a:schemeClr val="tx1"/>
          </a:solidFill>
          <a:latin typeface="+mn-lt"/>
        </a:defRPr>
      </a:lvl8pPr>
      <a:lvl9pPr marL="14121162" indent="-1342087" algn="l" defTabSz="5368346" rtl="0" fontAlgn="base">
        <a:spcBef>
          <a:spcPct val="20000"/>
        </a:spcBef>
        <a:spcAft>
          <a:spcPct val="0"/>
        </a:spcAft>
        <a:buChar char="»"/>
        <a:defRPr sz="11800">
          <a:solidFill>
            <a:schemeClr val="tx1"/>
          </a:solidFill>
          <a:latin typeface="+mn-lt"/>
        </a:defRPr>
      </a:lvl9pPr>
    </p:bodyStyle>
    <p:otherStyle>
      <a:defPPr>
        <a:defRPr lang="en-US"/>
      </a:defPPr>
      <a:lvl1pPr marL="0" algn="l" defTabSz="1021192" rtl="0" eaLnBrk="1" latinLnBrk="0" hangingPunct="1">
        <a:defRPr sz="2000" kern="1200">
          <a:solidFill>
            <a:schemeClr val="tx1"/>
          </a:solidFill>
          <a:latin typeface="+mn-lt"/>
          <a:ea typeface="+mn-ea"/>
          <a:cs typeface="+mn-cs"/>
        </a:defRPr>
      </a:lvl1pPr>
      <a:lvl2pPr marL="510595" algn="l" defTabSz="1021192" rtl="0" eaLnBrk="1" latinLnBrk="0" hangingPunct="1">
        <a:defRPr sz="2000" kern="1200">
          <a:solidFill>
            <a:schemeClr val="tx1"/>
          </a:solidFill>
          <a:latin typeface="+mn-lt"/>
          <a:ea typeface="+mn-ea"/>
          <a:cs typeface="+mn-cs"/>
        </a:defRPr>
      </a:lvl2pPr>
      <a:lvl3pPr marL="1021192" algn="l" defTabSz="1021192" rtl="0" eaLnBrk="1" latinLnBrk="0" hangingPunct="1">
        <a:defRPr sz="2000" kern="1200">
          <a:solidFill>
            <a:schemeClr val="tx1"/>
          </a:solidFill>
          <a:latin typeface="+mn-lt"/>
          <a:ea typeface="+mn-ea"/>
          <a:cs typeface="+mn-cs"/>
        </a:defRPr>
      </a:lvl3pPr>
      <a:lvl4pPr marL="1531787" algn="l" defTabSz="1021192" rtl="0" eaLnBrk="1" latinLnBrk="0" hangingPunct="1">
        <a:defRPr sz="2000" kern="1200">
          <a:solidFill>
            <a:schemeClr val="tx1"/>
          </a:solidFill>
          <a:latin typeface="+mn-lt"/>
          <a:ea typeface="+mn-ea"/>
          <a:cs typeface="+mn-cs"/>
        </a:defRPr>
      </a:lvl4pPr>
      <a:lvl5pPr marL="2042382" algn="l" defTabSz="1021192" rtl="0" eaLnBrk="1" latinLnBrk="0" hangingPunct="1">
        <a:defRPr sz="2000" kern="1200">
          <a:solidFill>
            <a:schemeClr val="tx1"/>
          </a:solidFill>
          <a:latin typeface="+mn-lt"/>
          <a:ea typeface="+mn-ea"/>
          <a:cs typeface="+mn-cs"/>
        </a:defRPr>
      </a:lvl5pPr>
      <a:lvl6pPr marL="2552978" algn="l" defTabSz="1021192" rtl="0" eaLnBrk="1" latinLnBrk="0" hangingPunct="1">
        <a:defRPr sz="2000" kern="1200">
          <a:solidFill>
            <a:schemeClr val="tx1"/>
          </a:solidFill>
          <a:latin typeface="+mn-lt"/>
          <a:ea typeface="+mn-ea"/>
          <a:cs typeface="+mn-cs"/>
        </a:defRPr>
      </a:lvl6pPr>
      <a:lvl7pPr marL="3063574" algn="l" defTabSz="1021192" rtl="0" eaLnBrk="1" latinLnBrk="0" hangingPunct="1">
        <a:defRPr sz="2000" kern="1200">
          <a:solidFill>
            <a:schemeClr val="tx1"/>
          </a:solidFill>
          <a:latin typeface="+mn-lt"/>
          <a:ea typeface="+mn-ea"/>
          <a:cs typeface="+mn-cs"/>
        </a:defRPr>
      </a:lvl7pPr>
      <a:lvl8pPr marL="3574170" algn="l" defTabSz="1021192" rtl="0" eaLnBrk="1" latinLnBrk="0" hangingPunct="1">
        <a:defRPr sz="2000" kern="1200">
          <a:solidFill>
            <a:schemeClr val="tx1"/>
          </a:solidFill>
          <a:latin typeface="+mn-lt"/>
          <a:ea typeface="+mn-ea"/>
          <a:cs typeface="+mn-cs"/>
        </a:defRPr>
      </a:lvl8pPr>
      <a:lvl9pPr marL="4084765" algn="l" defTabSz="1021192"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hyperlink" Target="https://medium.com/@edeskhub/why-agile-methodology-for-mobile-app-development-e685b41ea462" TargetMode="External"/><Relationship Id="rId7" Type="http://schemas.openxmlformats.org/officeDocument/2006/relationships/image" Target="../media/image3.jpg"/><Relationship Id="rId12" Type="http://schemas.openxmlformats.org/officeDocument/2006/relationships/image" Target="../media/image8.png"/><Relationship Id="rId17" Type="http://schemas.openxmlformats.org/officeDocument/2006/relationships/image" Target="../media/image13.png"/><Relationship Id="rId2" Type="http://schemas.openxmlformats.org/officeDocument/2006/relationships/notesSlide" Target="../notesSlides/notesSlide1.xml"/><Relationship Id="rId16"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2.jpeg"/><Relationship Id="rId11" Type="http://schemas.openxmlformats.org/officeDocument/2006/relationships/image" Target="../media/image7.png"/><Relationship Id="rId5" Type="http://schemas.openxmlformats.org/officeDocument/2006/relationships/image" Target="../media/image1.jpg"/><Relationship Id="rId1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hyperlink" Target="https://www.who.int/news-room/fact-sheets/detail/diabetes" TargetMode="External"/><Relationship Id="rId9" Type="http://schemas.openxmlformats.org/officeDocument/2006/relationships/image" Target="../media/image5.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27" name="Text Box 79"/>
          <p:cNvSpPr txBox="1">
            <a:spLocks noChangeArrowheads="1"/>
          </p:cNvSpPr>
          <p:nvPr/>
        </p:nvSpPr>
        <p:spPr bwMode="auto">
          <a:xfrm>
            <a:off x="2925763" y="4852381"/>
            <a:ext cx="25992137" cy="1459105"/>
          </a:xfrm>
          <a:prstGeom prst="rect">
            <a:avLst/>
          </a:prstGeom>
          <a:noFill/>
          <a:ln w="12700">
            <a:noFill/>
            <a:miter lim="800000"/>
            <a:headEnd/>
            <a:tailEnd/>
          </a:ln>
          <a:effectLst>
            <a:outerShdw blurRad="50800" dist="38100" dir="2700000" algn="tl" rotWithShape="0">
              <a:prstClr val="black">
                <a:alpha val="40000"/>
              </a:prstClr>
            </a:outerShdw>
          </a:effectLst>
        </p:spPr>
        <p:txBody>
          <a:bodyPr lIns="219079" tIns="112897" rIns="219079" bIns="112897">
            <a:spAutoFit/>
          </a:bodyPr>
          <a:lstStyle/>
          <a:p>
            <a:pPr algn="ctr"/>
            <a:r>
              <a:rPr lang="en-NZ" sz="4800" dirty="0"/>
              <a:t>C</a:t>
            </a:r>
            <a:r>
              <a:rPr lang="en-NZ" sz="4800" dirty="0" smtClean="0"/>
              <a:t>yprian Ampong Boateng</a:t>
            </a:r>
            <a:r>
              <a:rPr lang="en-NZ" sz="4800" baseline="30000" dirty="0" smtClean="0"/>
              <a:t>1</a:t>
            </a:r>
            <a:r>
              <a:rPr lang="en-NZ" sz="4800" dirty="0" smtClean="0"/>
              <a:t>, Kwadwo Asamoa</a:t>
            </a:r>
            <a:r>
              <a:rPr lang="en-NZ" sz="4800" baseline="30000" dirty="0" smtClean="0"/>
              <a:t>1</a:t>
            </a:r>
            <a:endParaRPr lang="en-NZ" sz="4800" dirty="0" smtClean="0"/>
          </a:p>
          <a:p>
            <a:pPr algn="ctr"/>
            <a:r>
              <a:rPr lang="en-NZ" sz="3200" baseline="30000" dirty="0" smtClean="0"/>
              <a:t>1</a:t>
            </a:r>
            <a:r>
              <a:rPr lang="en-NZ" sz="3200" dirty="0" smtClean="0"/>
              <a:t>Department </a:t>
            </a:r>
            <a:r>
              <a:rPr lang="en-NZ" sz="3200" dirty="0"/>
              <a:t>of Computer Science, </a:t>
            </a:r>
            <a:r>
              <a:rPr lang="en-NZ" sz="3200" dirty="0" smtClean="0"/>
              <a:t>University </a:t>
            </a:r>
            <a:r>
              <a:rPr lang="en-NZ" sz="3200" dirty="0"/>
              <a:t>of </a:t>
            </a:r>
            <a:r>
              <a:rPr lang="en-NZ" sz="3200" dirty="0" smtClean="0"/>
              <a:t>Ghana</a:t>
            </a:r>
            <a:endParaRPr lang="en-US" sz="3200" dirty="0"/>
          </a:p>
        </p:txBody>
      </p:sp>
      <p:sp>
        <p:nvSpPr>
          <p:cNvPr id="4" name="Rounded Rectangle 3"/>
          <p:cNvSpPr/>
          <p:nvPr/>
        </p:nvSpPr>
        <p:spPr>
          <a:xfrm>
            <a:off x="4100513" y="925513"/>
            <a:ext cx="23774400" cy="3425825"/>
          </a:xfrm>
          <a:prstGeom prst="roundRect">
            <a:avLst>
              <a:gd name="adj" fmla="val 50000"/>
            </a:avLst>
          </a:prstGeom>
          <a:solidFill>
            <a:schemeClr val="accent2"/>
          </a:solidFill>
          <a:ln>
            <a:noFill/>
          </a:ln>
          <a:effectLst>
            <a:outerShdw dist="165100" dir="6000000" sx="101000" sy="101000" algn="tl" rotWithShape="0">
              <a:schemeClr val="bg1">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102119" tIns="51060" rIns="102119" bIns="51060" anchor="ctr"/>
          <a:lstStyle/>
          <a:p>
            <a:pPr algn="ctr">
              <a:defRPr/>
            </a:pPr>
            <a:r>
              <a:rPr lang="fr-FR" sz="6400" dirty="0">
                <a:latin typeface="Arial" charset="0"/>
                <a:cs typeface="Arial" charset="0"/>
              </a:rPr>
              <a:t>Mobile Application for Personal </a:t>
            </a:r>
            <a:r>
              <a:rPr lang="fr-FR" sz="6400" dirty="0" smtClean="0">
                <a:latin typeface="Arial" charset="0"/>
                <a:cs typeface="Arial" charset="0"/>
              </a:rPr>
              <a:t>Diabetes </a:t>
            </a:r>
            <a:r>
              <a:rPr lang="fr-FR" sz="6400" dirty="0" smtClean="0">
                <a:latin typeface="Arial" charset="0"/>
                <a:cs typeface="Arial" charset="0"/>
              </a:rPr>
              <a:t>Management</a:t>
            </a:r>
          </a:p>
          <a:p>
            <a:pPr algn="ctr">
              <a:defRPr/>
            </a:pPr>
            <a:r>
              <a:rPr lang="fr-FR" sz="6400" dirty="0" smtClean="0">
                <a:latin typeface="Arial" charset="0"/>
                <a:cs typeface="Arial" charset="0"/>
              </a:rPr>
              <a:t>(Trackbetes)</a:t>
            </a:r>
            <a:endParaRPr lang="en-US" sz="6400" dirty="0"/>
          </a:p>
        </p:txBody>
      </p:sp>
      <p:sp>
        <p:nvSpPr>
          <p:cNvPr id="26" name="Rounded Rectangle 25"/>
          <p:cNvSpPr/>
          <p:nvPr/>
        </p:nvSpPr>
        <p:spPr>
          <a:xfrm>
            <a:off x="565970" y="6638501"/>
            <a:ext cx="7239000" cy="1108075"/>
          </a:xfrm>
          <a:prstGeom prst="roundRect">
            <a:avLst>
              <a:gd name="adj" fmla="val 50000"/>
            </a:avLst>
          </a:prstGeom>
          <a:solidFill>
            <a:schemeClr val="accent2"/>
          </a:solidFill>
          <a:ln>
            <a:noFill/>
          </a:ln>
          <a:effectLst>
            <a:outerShdw dist="165100" dir="6000000" sx="101000" sy="101000" algn="tl" rotWithShape="0">
              <a:schemeClr val="bg1">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102119" tIns="51060" rIns="102119" bIns="51060" anchor="ctr"/>
          <a:lstStyle/>
          <a:p>
            <a:pPr algn="ctr">
              <a:defRPr/>
            </a:pPr>
            <a:r>
              <a:rPr lang="en-CA" sz="4900" b="1" dirty="0">
                <a:solidFill>
                  <a:srgbClr val="FFFFFF"/>
                </a:solidFill>
                <a:effectLst>
                  <a:outerShdw blurRad="38100" dist="38100" dir="2700000" algn="tl">
                    <a:srgbClr val="000000"/>
                  </a:outerShdw>
                </a:effectLst>
                <a:latin typeface="Verdana" pitchFamily="34" charset="0"/>
              </a:rPr>
              <a:t> </a:t>
            </a:r>
            <a:r>
              <a:rPr lang="en-CA" sz="4500" b="1" dirty="0">
                <a:solidFill>
                  <a:srgbClr val="FFFFFF"/>
                </a:solidFill>
                <a:effectLst>
                  <a:outerShdw blurRad="38100" dist="38100" dir="2700000" algn="tl">
                    <a:srgbClr val="000000"/>
                  </a:outerShdw>
                </a:effectLst>
                <a:latin typeface="Verdana" pitchFamily="34" charset="0"/>
              </a:rPr>
              <a:t>Introduction</a:t>
            </a:r>
            <a:endParaRPr lang="en-US" sz="4500" dirty="0"/>
          </a:p>
        </p:txBody>
      </p:sp>
      <p:sp>
        <p:nvSpPr>
          <p:cNvPr id="31" name="Rounded Rectangle 30"/>
          <p:cNvSpPr/>
          <p:nvPr/>
        </p:nvSpPr>
        <p:spPr>
          <a:xfrm>
            <a:off x="8198434" y="6650846"/>
            <a:ext cx="22632194" cy="1109662"/>
          </a:xfrm>
          <a:prstGeom prst="roundRect">
            <a:avLst>
              <a:gd name="adj" fmla="val 50000"/>
            </a:avLst>
          </a:prstGeom>
          <a:solidFill>
            <a:schemeClr val="accent2"/>
          </a:solidFill>
          <a:ln>
            <a:noFill/>
          </a:ln>
          <a:effectLst>
            <a:outerShdw dist="165100" dir="6000000" sx="101000" sy="101000" algn="tl" rotWithShape="0">
              <a:schemeClr val="bg1">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102119" tIns="51060" rIns="102119" bIns="51060" anchor="ctr"/>
          <a:lstStyle/>
          <a:p>
            <a:pPr algn="ctr">
              <a:defRPr/>
            </a:pPr>
            <a:r>
              <a:rPr lang="en-CA" sz="4500" b="1" dirty="0" smtClean="0">
                <a:solidFill>
                  <a:srgbClr val="FFFFFF"/>
                </a:solidFill>
                <a:effectLst>
                  <a:outerShdw blurRad="38100" dist="38100" dir="2700000" algn="tl">
                    <a:srgbClr val="000000"/>
                  </a:outerShdw>
                </a:effectLst>
                <a:latin typeface="Verdana" pitchFamily="34" charset="0"/>
              </a:rPr>
              <a:t>Architecture of </a:t>
            </a:r>
            <a:r>
              <a:rPr lang="en-CA" sz="4500" b="1" dirty="0" smtClean="0">
                <a:solidFill>
                  <a:srgbClr val="FFFFFF"/>
                </a:solidFill>
                <a:effectLst>
                  <a:outerShdw blurRad="38100" dist="38100" dir="2700000" algn="tl">
                    <a:srgbClr val="000000"/>
                  </a:outerShdw>
                </a:effectLst>
                <a:latin typeface="Verdana" pitchFamily="34" charset="0"/>
              </a:rPr>
              <a:t>the proposed </a:t>
            </a:r>
            <a:r>
              <a:rPr lang="en-CA" sz="4500" b="1" dirty="0" smtClean="0">
                <a:solidFill>
                  <a:srgbClr val="FFFFFF"/>
                </a:solidFill>
                <a:effectLst>
                  <a:outerShdw blurRad="38100" dist="38100" dir="2700000" algn="tl">
                    <a:srgbClr val="000000"/>
                  </a:outerShdw>
                </a:effectLst>
                <a:latin typeface="Verdana" pitchFamily="34" charset="0"/>
              </a:rPr>
              <a:t>System</a:t>
            </a:r>
            <a:endParaRPr lang="en-US" sz="1200" dirty="0"/>
          </a:p>
        </p:txBody>
      </p:sp>
      <p:sp>
        <p:nvSpPr>
          <p:cNvPr id="39" name="Rounded Rectangle 38"/>
          <p:cNvSpPr/>
          <p:nvPr/>
        </p:nvSpPr>
        <p:spPr>
          <a:xfrm>
            <a:off x="24068522" y="38777069"/>
            <a:ext cx="7239000" cy="1109662"/>
          </a:xfrm>
          <a:prstGeom prst="roundRect">
            <a:avLst>
              <a:gd name="adj" fmla="val 50000"/>
            </a:avLst>
          </a:prstGeom>
          <a:solidFill>
            <a:schemeClr val="accent2"/>
          </a:solidFill>
          <a:ln>
            <a:noFill/>
          </a:ln>
          <a:effectLst>
            <a:outerShdw dist="165100" dir="6000000" sx="101000" sy="101000" algn="tl" rotWithShape="0">
              <a:schemeClr val="bg1">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102119" tIns="51060" rIns="102119" bIns="51060" anchor="ctr"/>
          <a:lstStyle/>
          <a:p>
            <a:pPr algn="ctr">
              <a:defRPr/>
            </a:pPr>
            <a:r>
              <a:rPr lang="en-CA" sz="4900" b="1" dirty="0">
                <a:solidFill>
                  <a:srgbClr val="FFFFFF"/>
                </a:solidFill>
                <a:effectLst>
                  <a:outerShdw blurRad="38100" dist="38100" dir="2700000" algn="tl">
                    <a:srgbClr val="000000"/>
                  </a:outerShdw>
                </a:effectLst>
                <a:latin typeface="Verdana" pitchFamily="34" charset="0"/>
              </a:rPr>
              <a:t> </a:t>
            </a:r>
            <a:r>
              <a:rPr lang="en-CA" sz="4500" b="1" dirty="0">
                <a:solidFill>
                  <a:srgbClr val="FFFFFF"/>
                </a:solidFill>
                <a:effectLst>
                  <a:outerShdw blurRad="38100" dist="38100" dir="2700000" algn="tl">
                    <a:srgbClr val="000000"/>
                  </a:outerShdw>
                </a:effectLst>
                <a:latin typeface="Verdana" pitchFamily="34" charset="0"/>
              </a:rPr>
              <a:t>References</a:t>
            </a:r>
            <a:endParaRPr lang="en-US" sz="1300" dirty="0"/>
          </a:p>
        </p:txBody>
      </p:sp>
      <p:sp>
        <p:nvSpPr>
          <p:cNvPr id="2059" name="TextBox 1"/>
          <p:cNvSpPr txBox="1">
            <a:spLocks noChangeArrowheads="1"/>
          </p:cNvSpPr>
          <p:nvPr/>
        </p:nvSpPr>
        <p:spPr bwMode="auto">
          <a:xfrm>
            <a:off x="666523" y="8100336"/>
            <a:ext cx="7192962" cy="19400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119" tIns="51060" rIns="102119" bIns="51060">
            <a:spAutoFit/>
          </a:bodyPr>
          <a:lstStyle>
            <a:lvl1pPr eaLnBrk="0" hangingPunct="0">
              <a:spcBef>
                <a:spcPct val="20000"/>
              </a:spcBef>
              <a:buChar char="•"/>
              <a:defRPr sz="18700">
                <a:solidFill>
                  <a:schemeClr val="tx1"/>
                </a:solidFill>
                <a:latin typeface="Times New Roman" panose="02020603050405020304" pitchFamily="18" charset="0"/>
              </a:defRPr>
            </a:lvl1pPr>
            <a:lvl2pPr marL="742950" indent="-285750" eaLnBrk="0" hangingPunct="0">
              <a:spcBef>
                <a:spcPct val="20000"/>
              </a:spcBef>
              <a:buChar char="–"/>
              <a:defRPr sz="16400">
                <a:solidFill>
                  <a:schemeClr val="tx1"/>
                </a:solidFill>
                <a:latin typeface="Times New Roman" panose="02020603050405020304" pitchFamily="18" charset="0"/>
              </a:defRPr>
            </a:lvl2pPr>
            <a:lvl3pPr marL="1143000" indent="-228600" eaLnBrk="0" hangingPunct="0">
              <a:spcBef>
                <a:spcPct val="20000"/>
              </a:spcBef>
              <a:buChar char="•"/>
              <a:defRPr sz="14000">
                <a:solidFill>
                  <a:schemeClr val="tx1"/>
                </a:solidFill>
                <a:latin typeface="Times New Roman" panose="02020603050405020304" pitchFamily="18" charset="0"/>
              </a:defRPr>
            </a:lvl3pPr>
            <a:lvl4pPr marL="1600200" indent="-228600" eaLnBrk="0" hangingPunct="0">
              <a:spcBef>
                <a:spcPct val="20000"/>
              </a:spcBef>
              <a:buChar char="–"/>
              <a:defRPr sz="11800">
                <a:solidFill>
                  <a:schemeClr val="tx1"/>
                </a:solidFill>
                <a:latin typeface="Times New Roman" panose="02020603050405020304" pitchFamily="18" charset="0"/>
              </a:defRPr>
            </a:lvl4pPr>
            <a:lvl5pPr marL="2057400" indent="-228600" eaLnBrk="0" hangingPunct="0">
              <a:spcBef>
                <a:spcPct val="20000"/>
              </a:spcBef>
              <a:buChar char="»"/>
              <a:defRPr sz="118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18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18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18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1800">
                <a:solidFill>
                  <a:schemeClr val="tx1"/>
                </a:solidFill>
                <a:latin typeface="Times New Roman" panose="02020603050405020304" pitchFamily="18" charset="0"/>
              </a:defRPr>
            </a:lvl9pPr>
          </a:lstStyle>
          <a:p>
            <a:pPr algn="just" eaLnBrk="1" hangingPunct="1">
              <a:spcBef>
                <a:spcPts val="1200"/>
              </a:spcBef>
              <a:buFontTx/>
              <a:buNone/>
            </a:pPr>
            <a:r>
              <a:rPr lang="en-US" altLang="en-US" sz="3600" b="1" i="1" dirty="0" smtClean="0">
                <a:latin typeface="+mn-lt"/>
                <a:ea typeface="Verdana" panose="020B0604030504040204" pitchFamily="34" charset="0"/>
              </a:rPr>
              <a:t>Context</a:t>
            </a:r>
            <a:r>
              <a:rPr lang="en-US" altLang="en-US" sz="3600" b="1" dirty="0" smtClean="0">
                <a:latin typeface="+mn-lt"/>
                <a:ea typeface="Verdana" panose="020B0604030504040204" pitchFamily="34" charset="0"/>
              </a:rPr>
              <a:t>: </a:t>
            </a:r>
            <a:r>
              <a:rPr lang="en-US" altLang="en-US" sz="3600" dirty="0" smtClean="0">
                <a:latin typeface="+mn-lt"/>
                <a:ea typeface="Verdana" panose="020B0604030504040204" pitchFamily="34" charset="0"/>
              </a:rPr>
              <a:t>The world is gradually becoming a mobile device </a:t>
            </a:r>
            <a:r>
              <a:rPr lang="en-US" sz="3600" dirty="0" smtClean="0">
                <a:latin typeface="+mn-lt"/>
                <a:ea typeface="Verdana" panose="020B0604030504040204" pitchFamily="34" charset="0"/>
              </a:rPr>
              <a:t> driven village, with individuals using their mobile devices anywhere and at anytime. Diabetic patients who require constant monitoring can utilize the advantages that mobile devices bring to the delivery of healthcare.  </a:t>
            </a:r>
          </a:p>
          <a:p>
            <a:pPr algn="just" eaLnBrk="1" hangingPunct="1">
              <a:spcBef>
                <a:spcPts val="1200"/>
              </a:spcBef>
              <a:buFontTx/>
              <a:buNone/>
            </a:pPr>
            <a:r>
              <a:rPr lang="en-US" altLang="en-US" sz="3600" b="1" i="1" dirty="0" smtClean="0">
                <a:latin typeface="+mn-lt"/>
                <a:ea typeface="Verdana" panose="020B0604030504040204" pitchFamily="34" charset="0"/>
              </a:rPr>
              <a:t>Objective</a:t>
            </a:r>
            <a:r>
              <a:rPr lang="en-US" altLang="en-US" sz="3600" b="1" dirty="0" smtClean="0">
                <a:latin typeface="+mn-lt"/>
                <a:ea typeface="Verdana" panose="020B0604030504040204" pitchFamily="34" charset="0"/>
              </a:rPr>
              <a:t>: </a:t>
            </a:r>
            <a:r>
              <a:rPr lang="en-US" sz="3600" dirty="0" smtClean="0">
                <a:latin typeface="+mn-lt"/>
                <a:ea typeface="Verdana" panose="020B0604030504040204" pitchFamily="34" charset="0"/>
              </a:rPr>
              <a:t>The project aims to assist diabetic patients to effectively monitor their diabetic progress </a:t>
            </a:r>
            <a:r>
              <a:rPr lang="en-US" altLang="en-US" sz="3600" dirty="0" smtClean="0">
                <a:latin typeface="+mn-lt"/>
                <a:ea typeface="Verdana" panose="020B0604030504040204" pitchFamily="34" charset="0"/>
              </a:rPr>
              <a:t>. </a:t>
            </a:r>
          </a:p>
          <a:p>
            <a:pPr algn="just" eaLnBrk="1" hangingPunct="1">
              <a:spcBef>
                <a:spcPts val="1200"/>
              </a:spcBef>
              <a:buFontTx/>
              <a:buNone/>
            </a:pPr>
            <a:r>
              <a:rPr lang="en-US" altLang="en-US" sz="3600" b="1" i="1" dirty="0" smtClean="0">
                <a:latin typeface="+mn-lt"/>
                <a:ea typeface="Verdana" panose="020B0604030504040204" pitchFamily="34" charset="0"/>
              </a:rPr>
              <a:t>Methodology</a:t>
            </a:r>
            <a:r>
              <a:rPr lang="en-US" altLang="en-US" sz="3600" b="1" dirty="0" smtClean="0">
                <a:latin typeface="+mn-lt"/>
                <a:ea typeface="Verdana" panose="020B0604030504040204" pitchFamily="34" charset="0"/>
              </a:rPr>
              <a:t>: </a:t>
            </a:r>
            <a:r>
              <a:rPr lang="en-US" altLang="en-US" sz="3600" dirty="0" smtClean="0">
                <a:latin typeface="+mn-lt"/>
                <a:ea typeface="Verdana" panose="020B0604030504040204" pitchFamily="34" charset="0"/>
              </a:rPr>
              <a:t>The proposed system is developed using the agile approach. The world is changing rapidly and so does the needs of users. </a:t>
            </a:r>
            <a:r>
              <a:rPr lang="en-US" altLang="en-US" sz="3600" dirty="0" smtClean="0">
                <a:latin typeface="+mn-lt"/>
                <a:ea typeface="Verdana" panose="020B0604030504040204" pitchFamily="34" charset="0"/>
              </a:rPr>
              <a:t>The ability of the agile methodology to change at anytime when required, to suit user preference makes it very flexible and effective for the development of a mobile application.  </a:t>
            </a:r>
            <a:r>
              <a:rPr lang="en-US" altLang="en-US" sz="3600" dirty="0" smtClean="0">
                <a:latin typeface="+mn-lt"/>
                <a:ea typeface="Verdana" panose="020B0604030504040204" pitchFamily="34" charset="0"/>
              </a:rPr>
              <a:t> </a:t>
            </a:r>
            <a:endParaRPr lang="en-US" altLang="en-US" sz="3600" b="1" dirty="0" smtClean="0">
              <a:latin typeface="+mn-lt"/>
              <a:ea typeface="Verdana" panose="020B0604030504040204" pitchFamily="34" charset="0"/>
            </a:endParaRPr>
          </a:p>
          <a:p>
            <a:pPr algn="just" eaLnBrk="1" hangingPunct="1">
              <a:spcBef>
                <a:spcPts val="1200"/>
              </a:spcBef>
              <a:buFontTx/>
              <a:buNone/>
            </a:pPr>
            <a:r>
              <a:rPr lang="en-US" altLang="en-US" sz="3600" b="1" i="1" dirty="0" smtClean="0">
                <a:solidFill>
                  <a:srgbClr val="000000"/>
                </a:solidFill>
                <a:latin typeface="+mn-lt"/>
                <a:ea typeface="Verdana" panose="020B0604030504040204" pitchFamily="34" charset="0"/>
              </a:rPr>
              <a:t>Platform</a:t>
            </a:r>
            <a:r>
              <a:rPr lang="en-US" altLang="en-US" sz="3600" b="1" dirty="0" smtClean="0">
                <a:solidFill>
                  <a:srgbClr val="000000"/>
                </a:solidFill>
                <a:latin typeface="+mn-lt"/>
                <a:ea typeface="Verdana" panose="020B0604030504040204" pitchFamily="34" charset="0"/>
              </a:rPr>
              <a:t>: </a:t>
            </a:r>
            <a:r>
              <a:rPr lang="en-US" altLang="en-US" sz="3600" dirty="0" smtClean="0">
                <a:solidFill>
                  <a:srgbClr val="000000"/>
                </a:solidFill>
                <a:latin typeface="+mn-lt"/>
                <a:ea typeface="Verdana" panose="020B0604030504040204" pitchFamily="34" charset="0"/>
              </a:rPr>
              <a:t>Hybrid</a:t>
            </a:r>
            <a:r>
              <a:rPr lang="en-US" sz="3600" dirty="0" smtClean="0">
                <a:solidFill>
                  <a:srgbClr val="000000"/>
                </a:solidFill>
                <a:latin typeface="+mn-lt"/>
                <a:ea typeface="Verdana" panose="020B0604030504040204" pitchFamily="34" charset="0"/>
              </a:rPr>
              <a:t>. Instead of building mobile applications for different mobile platforms like IOS and Android, a hybrid approach is used. This allows a single code base to be implemented on multiple mobile platforms and can be extended to the web easily </a:t>
            </a:r>
            <a:r>
              <a:rPr lang="en-US" sz="3600" dirty="0" smtClean="0">
                <a:solidFill>
                  <a:srgbClr val="000000"/>
                </a:solidFill>
                <a:latin typeface="+mn-lt"/>
                <a:ea typeface="Verdana" panose="020B0604030504040204" pitchFamily="34" charset="0"/>
              </a:rPr>
              <a:t>when the need arises. </a:t>
            </a:r>
            <a:endParaRPr lang="en-US" sz="3600" dirty="0" smtClean="0">
              <a:solidFill>
                <a:srgbClr val="000000"/>
              </a:solidFill>
              <a:latin typeface="+mn-lt"/>
              <a:ea typeface="Verdana" panose="020B0604030504040204" pitchFamily="34" charset="0"/>
            </a:endParaRPr>
          </a:p>
          <a:p>
            <a:pPr algn="just">
              <a:spcBef>
                <a:spcPct val="0"/>
              </a:spcBef>
              <a:spcAft>
                <a:spcPts val="675"/>
              </a:spcAft>
              <a:buFontTx/>
              <a:buNone/>
            </a:pPr>
            <a:r>
              <a:rPr lang="en-US" sz="3600" b="1" i="1" dirty="0" smtClean="0">
                <a:solidFill>
                  <a:srgbClr val="000000"/>
                </a:solidFill>
                <a:latin typeface="+mn-lt"/>
                <a:ea typeface="Verdana" panose="020B0604030504040204" pitchFamily="34" charset="0"/>
              </a:rPr>
              <a:t>Conclusion</a:t>
            </a:r>
            <a:r>
              <a:rPr lang="en-US" sz="3600" b="1" dirty="0" smtClean="0">
                <a:solidFill>
                  <a:srgbClr val="000000"/>
                </a:solidFill>
                <a:latin typeface="+mn-lt"/>
                <a:ea typeface="Verdana" panose="020B0604030504040204" pitchFamily="34" charset="0"/>
              </a:rPr>
              <a:t>: </a:t>
            </a:r>
            <a:r>
              <a:rPr lang="en-US" sz="3600" dirty="0" smtClean="0">
                <a:solidFill>
                  <a:srgbClr val="000000"/>
                </a:solidFill>
                <a:latin typeface="+mn-lt"/>
                <a:ea typeface="Verdana" panose="020B0604030504040204" pitchFamily="34" charset="0"/>
              </a:rPr>
              <a:t>W</a:t>
            </a:r>
            <a:r>
              <a:rPr lang="en-US" sz="3600" dirty="0" smtClean="0">
                <a:latin typeface="+mn-lt"/>
                <a:ea typeface="Verdana" panose="020B0604030504040204" pitchFamily="34" charset="0"/>
              </a:rPr>
              <a:t>e recommend the use of </a:t>
            </a:r>
            <a:r>
              <a:rPr lang="en-US" sz="3600" dirty="0" smtClean="0">
                <a:latin typeface="+mn-lt"/>
                <a:ea typeface="Verdana" panose="020B0604030504040204" pitchFamily="34" charset="0"/>
              </a:rPr>
              <a:t>diabetes monitoring mobile application projects </a:t>
            </a:r>
            <a:r>
              <a:rPr lang="en-US" sz="3600" dirty="0" smtClean="0">
                <a:latin typeface="+mn-lt"/>
                <a:ea typeface="Verdana" panose="020B0604030504040204" pitchFamily="34" charset="0"/>
              </a:rPr>
              <a:t>to be considered </a:t>
            </a:r>
            <a:r>
              <a:rPr lang="en-US" sz="3600" dirty="0" smtClean="0">
                <a:latin typeface="+mn-lt"/>
                <a:ea typeface="Verdana" panose="020B0604030504040204" pitchFamily="34" charset="0"/>
              </a:rPr>
              <a:t>for the monitoring and management of diabetes</a:t>
            </a:r>
            <a:r>
              <a:rPr lang="en-US" sz="3000" dirty="0" smtClean="0">
                <a:solidFill>
                  <a:srgbClr val="000000"/>
                </a:solidFill>
              </a:rPr>
              <a:t>.</a:t>
            </a:r>
            <a:endParaRPr lang="en-US" sz="3000" dirty="0" smtClean="0">
              <a:solidFill>
                <a:srgbClr val="000000"/>
              </a:solidFill>
            </a:endParaRPr>
          </a:p>
        </p:txBody>
      </p:sp>
      <p:sp>
        <p:nvSpPr>
          <p:cNvPr id="2055" name="TextBox 2054"/>
          <p:cNvSpPr txBox="1"/>
          <p:nvPr/>
        </p:nvSpPr>
        <p:spPr>
          <a:xfrm>
            <a:off x="24212493" y="40194504"/>
            <a:ext cx="6832600" cy="8616345"/>
          </a:xfrm>
          <a:prstGeom prst="rect">
            <a:avLst/>
          </a:prstGeom>
          <a:noFill/>
        </p:spPr>
        <p:txBody>
          <a:bodyPr lIns="102119" tIns="51060" rIns="102119" bIns="51060">
            <a:spAutoFit/>
          </a:bodyPr>
          <a:lstStyle/>
          <a:p>
            <a:pPr marL="342900" indent="-342900">
              <a:lnSpc>
                <a:spcPct val="107000"/>
              </a:lnSpc>
              <a:spcBef>
                <a:spcPts val="0"/>
              </a:spcBef>
              <a:spcAft>
                <a:spcPts val="800"/>
              </a:spcAft>
              <a:buFont typeface="Arial" panose="020B0604020202020204" pitchFamily="34" charset="0"/>
              <a:buChar char="•"/>
            </a:pPr>
            <a:r>
              <a:rPr lang="en-US" sz="3600" dirty="0">
                <a:latin typeface="+mn-lt"/>
                <a:ea typeface="Calibri" panose="020F0502020204030204" pitchFamily="34" charset="0"/>
                <a:cs typeface="Times New Roman" panose="02020603050405020304" pitchFamily="18" charset="0"/>
              </a:rPr>
              <a:t>Medium. (2017). </a:t>
            </a:r>
            <a:r>
              <a:rPr lang="en-US" sz="3600" dirty="0">
                <a:latin typeface="+mn-lt"/>
              </a:rPr>
              <a:t>Why Agile Methodology for Mobile App Development? Retrieved from </a:t>
            </a:r>
            <a:r>
              <a:rPr lang="en-US" sz="3600" dirty="0">
                <a:latin typeface="+mn-lt"/>
                <a:hlinkClick r:id="rId3"/>
              </a:rPr>
              <a:t>https://medium.com/@</a:t>
            </a:r>
            <a:r>
              <a:rPr lang="en-US" sz="3600" dirty="0" smtClean="0">
                <a:latin typeface="+mn-lt"/>
                <a:hlinkClick r:id="rId3"/>
              </a:rPr>
              <a:t>edeskhub/why-agile-methodology-for-mobile-app-development-e685b41ea462</a:t>
            </a:r>
            <a:endParaRPr lang="en-US" sz="3600" dirty="0" smtClean="0">
              <a:latin typeface="+mn-lt"/>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Arial" panose="020B0604020202020204" pitchFamily="34" charset="0"/>
              <a:buChar char="•"/>
            </a:pPr>
            <a:r>
              <a:rPr lang="en-US" sz="3600" dirty="0" smtClean="0">
                <a:latin typeface="+mn-lt"/>
                <a:ea typeface="Calibri" panose="020F0502020204030204" pitchFamily="34" charset="0"/>
                <a:cs typeface="Times New Roman" panose="02020603050405020304" pitchFamily="18" charset="0"/>
              </a:rPr>
              <a:t>WHO. (2018). Diabetes </a:t>
            </a:r>
            <a:r>
              <a:rPr lang="en-US" sz="3600" dirty="0">
                <a:latin typeface="+mn-lt"/>
              </a:rPr>
              <a:t>Retrieved </a:t>
            </a:r>
            <a:r>
              <a:rPr lang="en-US" sz="3600" dirty="0" smtClean="0">
                <a:latin typeface="+mn-lt"/>
              </a:rPr>
              <a:t>from </a:t>
            </a:r>
            <a:r>
              <a:rPr lang="en-US" sz="3600" u="sng" dirty="0" smtClean="0">
                <a:latin typeface="+mn-lt"/>
                <a:ea typeface="Calibri" panose="020F0502020204030204" pitchFamily="34" charset="0"/>
                <a:cs typeface="Times New Roman" panose="02020603050405020304" pitchFamily="18" charset="0"/>
                <a:hlinkClick r:id="rId4"/>
              </a:rPr>
              <a:t>https</a:t>
            </a:r>
            <a:r>
              <a:rPr lang="en-US" sz="3600" u="sng" dirty="0">
                <a:latin typeface="+mn-lt"/>
                <a:ea typeface="Calibri" panose="020F0502020204030204" pitchFamily="34" charset="0"/>
                <a:cs typeface="Times New Roman" panose="02020603050405020304" pitchFamily="18" charset="0"/>
                <a:hlinkClick r:id="rId4"/>
              </a:rPr>
              <a:t>://</a:t>
            </a:r>
            <a:r>
              <a:rPr lang="en-US" sz="3600" u="sng" dirty="0" smtClean="0">
                <a:latin typeface="+mn-lt"/>
                <a:ea typeface="Calibri" panose="020F0502020204030204" pitchFamily="34" charset="0"/>
                <a:cs typeface="Times New Roman" panose="02020603050405020304" pitchFamily="18" charset="0"/>
                <a:hlinkClick r:id="rId4"/>
              </a:rPr>
              <a:t>www.who.int/news-room/fact-sheets/detail/diabetes</a:t>
            </a:r>
            <a:endParaRPr lang="en-US" sz="3600" u="sng" dirty="0" smtClean="0">
              <a:latin typeface="+mn-lt"/>
              <a:ea typeface="Calibri" panose="020F0502020204030204" pitchFamily="34" charset="0"/>
              <a:cs typeface="Times New Roman" panose="02020603050405020304" pitchFamily="18" charset="0"/>
            </a:endParaRPr>
          </a:p>
          <a:p>
            <a:pPr marL="342900" indent="-342900">
              <a:lnSpc>
                <a:spcPct val="107000"/>
              </a:lnSpc>
              <a:spcBef>
                <a:spcPts val="0"/>
              </a:spcBef>
              <a:spcAft>
                <a:spcPts val="800"/>
              </a:spcAft>
              <a:buFont typeface="Arial" panose="020B0604020202020204" pitchFamily="34" charset="0"/>
              <a:buChar char="•"/>
            </a:pPr>
            <a:endParaRPr lang="en-US" sz="3200" dirty="0"/>
          </a:p>
          <a:p>
            <a:pPr marL="342900" marR="0" indent="-342900">
              <a:lnSpc>
                <a:spcPct val="107000"/>
              </a:lnSpc>
              <a:spcBef>
                <a:spcPts val="0"/>
              </a:spcBef>
              <a:spcAft>
                <a:spcPts val="800"/>
              </a:spcAft>
              <a:buFont typeface="Arial" panose="020B0604020202020204" pitchFamily="34" charset="0"/>
              <a:buChar char="•"/>
            </a:pPr>
            <a:endParaRPr lang="en-US" sz="2400" dirty="0" smtClean="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Arial" panose="020B0604020202020204" pitchFamily="34" charset="0"/>
              <a:buChar char="•"/>
            </a:pPr>
            <a:endParaRPr lang="en-US" sz="2400" u="sng" dirty="0" smtClean="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endParaRPr lang="en-US" sz="2100" dirty="0"/>
          </a:p>
        </p:txBody>
      </p:sp>
      <p:sp>
        <p:nvSpPr>
          <p:cNvPr id="2072" name="Rectangle 332"/>
          <p:cNvSpPr>
            <a:spLocks noChangeArrowheads="1"/>
          </p:cNvSpPr>
          <p:nvPr/>
        </p:nvSpPr>
        <p:spPr bwMode="auto">
          <a:xfrm>
            <a:off x="0" y="-258763"/>
            <a:ext cx="206375" cy="517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119" tIns="51060" rIns="102119" bIns="51060" anchor="ctr">
            <a:spAutoFit/>
          </a:bodyPr>
          <a:lstStyle>
            <a:lvl1pPr eaLnBrk="0" hangingPunct="0">
              <a:defRPr sz="2700">
                <a:solidFill>
                  <a:schemeClr val="tx1"/>
                </a:solidFill>
                <a:latin typeface="Times New Roman" panose="02020603050405020304" pitchFamily="18" charset="0"/>
              </a:defRPr>
            </a:lvl1pPr>
            <a:lvl2pPr marL="742950" indent="-285750" eaLnBrk="0" hangingPunct="0">
              <a:defRPr sz="2700">
                <a:solidFill>
                  <a:schemeClr val="tx1"/>
                </a:solidFill>
                <a:latin typeface="Times New Roman" panose="02020603050405020304" pitchFamily="18" charset="0"/>
              </a:defRPr>
            </a:lvl2pPr>
            <a:lvl3pPr marL="1143000" indent="-228600" eaLnBrk="0" hangingPunct="0">
              <a:defRPr sz="2700">
                <a:solidFill>
                  <a:schemeClr val="tx1"/>
                </a:solidFill>
                <a:latin typeface="Times New Roman" panose="02020603050405020304" pitchFamily="18" charset="0"/>
              </a:defRPr>
            </a:lvl3pPr>
            <a:lvl4pPr marL="1600200" indent="-228600" eaLnBrk="0" hangingPunct="0">
              <a:defRPr sz="2700">
                <a:solidFill>
                  <a:schemeClr val="tx1"/>
                </a:solidFill>
                <a:latin typeface="Times New Roman" panose="02020603050405020304" pitchFamily="18" charset="0"/>
              </a:defRPr>
            </a:lvl4pPr>
            <a:lvl5pPr marL="2057400" indent="-228600" eaLnBrk="0" hangingPunct="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pPr eaLnBrk="1" hangingPunct="1"/>
            <a:endParaRPr lang="en-US" altLang="en-US"/>
          </a:p>
        </p:txBody>
      </p:sp>
      <p:sp>
        <p:nvSpPr>
          <p:cNvPr id="43" name="Rounded Rectangle 42"/>
          <p:cNvSpPr/>
          <p:nvPr/>
        </p:nvSpPr>
        <p:spPr>
          <a:xfrm>
            <a:off x="312859" y="27416753"/>
            <a:ext cx="7397750" cy="1350963"/>
          </a:xfrm>
          <a:prstGeom prst="roundRect">
            <a:avLst>
              <a:gd name="adj" fmla="val 50000"/>
            </a:avLst>
          </a:prstGeom>
          <a:solidFill>
            <a:schemeClr val="accent2"/>
          </a:solidFill>
          <a:ln>
            <a:noFill/>
          </a:ln>
          <a:effectLst>
            <a:outerShdw dist="165100" dir="6000000" sx="101000" sy="101000" algn="tl" rotWithShape="0">
              <a:schemeClr val="bg1">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102119" tIns="51060" rIns="102119" bIns="51060" anchor="ctr"/>
          <a:lstStyle/>
          <a:p>
            <a:pPr algn="ctr">
              <a:defRPr/>
            </a:pPr>
            <a:r>
              <a:rPr lang="en-CA" sz="4500" b="1" dirty="0" smtClean="0">
                <a:solidFill>
                  <a:srgbClr val="FFFFFF"/>
                </a:solidFill>
                <a:effectLst>
                  <a:outerShdw blurRad="38100" dist="38100" dir="2700000" algn="tl">
                    <a:srgbClr val="000000"/>
                  </a:outerShdw>
                </a:effectLst>
                <a:latin typeface="Verdana" pitchFamily="34" charset="0"/>
              </a:rPr>
              <a:t>Problem Definition</a:t>
            </a:r>
            <a:endParaRPr lang="en-US" sz="1200" dirty="0"/>
          </a:p>
        </p:txBody>
      </p:sp>
      <p:sp>
        <p:nvSpPr>
          <p:cNvPr id="3" name="Rectangle 2"/>
          <p:cNvSpPr>
            <a:spLocks noChangeArrowheads="1"/>
          </p:cNvSpPr>
          <p:nvPr/>
        </p:nvSpPr>
        <p:spPr bwMode="auto">
          <a:xfrm>
            <a:off x="17915462" y="26977401"/>
            <a:ext cx="3200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5"/>
          <p:cNvSpPr>
            <a:spLocks noChangeArrowheads="1"/>
          </p:cNvSpPr>
          <p:nvPr/>
        </p:nvSpPr>
        <p:spPr bwMode="auto">
          <a:xfrm>
            <a:off x="0" y="0"/>
            <a:ext cx="3200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7"/>
          <p:cNvSpPr>
            <a:spLocks noChangeArrowheads="1"/>
          </p:cNvSpPr>
          <p:nvPr/>
        </p:nvSpPr>
        <p:spPr bwMode="auto">
          <a:xfrm>
            <a:off x="27019727" y="28177659"/>
            <a:ext cx="14497982" cy="45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7" name="Rounded Rectangle 36"/>
          <p:cNvSpPr/>
          <p:nvPr/>
        </p:nvSpPr>
        <p:spPr>
          <a:xfrm>
            <a:off x="24377125" y="29423636"/>
            <a:ext cx="7239000" cy="1109662"/>
          </a:xfrm>
          <a:prstGeom prst="roundRect">
            <a:avLst>
              <a:gd name="adj" fmla="val 50000"/>
            </a:avLst>
          </a:prstGeom>
          <a:solidFill>
            <a:schemeClr val="accent2"/>
          </a:solidFill>
          <a:ln>
            <a:noFill/>
          </a:ln>
          <a:effectLst>
            <a:outerShdw dist="165100" dir="6000000" sx="101000" sy="101000" algn="tl" rotWithShape="0">
              <a:schemeClr val="bg1">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102119" tIns="51060" rIns="102119" bIns="51060" anchor="ctr"/>
          <a:lstStyle/>
          <a:p>
            <a:pPr algn="ctr">
              <a:defRPr/>
            </a:pPr>
            <a:r>
              <a:rPr lang="en-CA" sz="4500" b="1" dirty="0">
                <a:solidFill>
                  <a:srgbClr val="FFFFFF"/>
                </a:solidFill>
                <a:effectLst>
                  <a:outerShdw blurRad="38100" dist="38100" dir="2700000" algn="tl">
                    <a:srgbClr val="000000"/>
                  </a:outerShdw>
                </a:effectLst>
                <a:latin typeface="Verdana" pitchFamily="34" charset="0"/>
              </a:rPr>
              <a:t> </a:t>
            </a:r>
            <a:r>
              <a:rPr lang="en-CA" sz="4500" b="1" dirty="0" smtClean="0">
                <a:solidFill>
                  <a:srgbClr val="FFFFFF"/>
                </a:solidFill>
                <a:effectLst>
                  <a:outerShdw blurRad="38100" dist="38100" dir="2700000" algn="tl">
                    <a:srgbClr val="000000"/>
                  </a:outerShdw>
                </a:effectLst>
                <a:latin typeface="Verdana" pitchFamily="34" charset="0"/>
              </a:rPr>
              <a:t>Conclusion</a:t>
            </a:r>
            <a:endParaRPr lang="en-US" sz="1200" dirty="0"/>
          </a:p>
        </p:txBody>
      </p:sp>
      <p:sp>
        <p:nvSpPr>
          <p:cNvPr id="9" name="TextBox 8"/>
          <p:cNvSpPr txBox="1"/>
          <p:nvPr/>
        </p:nvSpPr>
        <p:spPr>
          <a:xfrm>
            <a:off x="23969523" y="30873824"/>
            <a:ext cx="7318541" cy="7848302"/>
          </a:xfrm>
          <a:prstGeom prst="rect">
            <a:avLst/>
          </a:prstGeom>
          <a:noFill/>
        </p:spPr>
        <p:txBody>
          <a:bodyPr wrap="square" rtlCol="0">
            <a:spAutoFit/>
          </a:bodyPr>
          <a:lstStyle/>
          <a:p>
            <a:pPr marL="457200" lvl="1" indent="0" algn="just"/>
            <a:r>
              <a:rPr lang="en-GB" sz="3600" dirty="0" smtClean="0"/>
              <a:t>Mobile health is an economic and effective way of providing health care delivery to patients on demand and remotely. There are numerous systems spearheading mobile health in diabetes management. The proposed system brings on board certain features that contributes greatly to the field in question. However, features like wireless synchronization of the system with diabetes measurement devices will be a deal breaker when implemented with the system</a:t>
            </a:r>
            <a:r>
              <a:rPr lang="en-GB" sz="3600" i="1" dirty="0" smtClean="0"/>
              <a:t>. </a:t>
            </a:r>
            <a:endParaRPr lang="en-GB" sz="3600" i="1" dirty="0" smtClean="0"/>
          </a:p>
        </p:txBody>
      </p:sp>
      <p:sp>
        <p:nvSpPr>
          <p:cNvPr id="47" name="TextBox 11"/>
          <p:cNvSpPr txBox="1">
            <a:spLocks noChangeArrowheads="1"/>
          </p:cNvSpPr>
          <p:nvPr/>
        </p:nvSpPr>
        <p:spPr bwMode="auto">
          <a:xfrm>
            <a:off x="359078" y="29199283"/>
            <a:ext cx="7430377" cy="16169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2119" tIns="51060" rIns="102119" bIns="51060">
            <a:spAutoFit/>
          </a:bodyPr>
          <a:lstStyle>
            <a:lvl1pPr eaLnBrk="0" hangingPunct="0">
              <a:spcBef>
                <a:spcPct val="20000"/>
              </a:spcBef>
              <a:buChar char="•"/>
              <a:defRPr sz="18700">
                <a:solidFill>
                  <a:schemeClr val="tx1"/>
                </a:solidFill>
                <a:latin typeface="Times New Roman" panose="02020603050405020304" pitchFamily="18" charset="0"/>
              </a:defRPr>
            </a:lvl1pPr>
            <a:lvl2pPr marL="742950" indent="-285750" eaLnBrk="0" hangingPunct="0">
              <a:spcBef>
                <a:spcPct val="20000"/>
              </a:spcBef>
              <a:buChar char="–"/>
              <a:defRPr sz="16400">
                <a:solidFill>
                  <a:schemeClr val="tx1"/>
                </a:solidFill>
                <a:latin typeface="Times New Roman" panose="02020603050405020304" pitchFamily="18" charset="0"/>
              </a:defRPr>
            </a:lvl2pPr>
            <a:lvl3pPr marL="1143000" indent="-228600" eaLnBrk="0" hangingPunct="0">
              <a:spcBef>
                <a:spcPct val="20000"/>
              </a:spcBef>
              <a:buChar char="•"/>
              <a:defRPr sz="14000">
                <a:solidFill>
                  <a:schemeClr val="tx1"/>
                </a:solidFill>
                <a:latin typeface="Times New Roman" panose="02020603050405020304" pitchFamily="18" charset="0"/>
              </a:defRPr>
            </a:lvl3pPr>
            <a:lvl4pPr marL="1600200" indent="-228600" eaLnBrk="0" hangingPunct="0">
              <a:spcBef>
                <a:spcPct val="20000"/>
              </a:spcBef>
              <a:buChar char="–"/>
              <a:defRPr sz="11800">
                <a:solidFill>
                  <a:schemeClr val="tx1"/>
                </a:solidFill>
                <a:latin typeface="Times New Roman" panose="02020603050405020304" pitchFamily="18" charset="0"/>
              </a:defRPr>
            </a:lvl4pPr>
            <a:lvl5pPr marL="2057400" indent="-228600" eaLnBrk="0" hangingPunct="0">
              <a:spcBef>
                <a:spcPct val="20000"/>
              </a:spcBef>
              <a:buChar char="»"/>
              <a:defRPr sz="118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18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18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18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1800">
                <a:solidFill>
                  <a:schemeClr val="tx1"/>
                </a:solidFill>
                <a:latin typeface="Times New Roman" panose="02020603050405020304" pitchFamily="18" charset="0"/>
              </a:defRPr>
            </a:lvl9pPr>
          </a:lstStyle>
          <a:p>
            <a:pPr algn="just">
              <a:buNone/>
            </a:pPr>
            <a:r>
              <a:rPr lang="en-US" sz="3600" dirty="0">
                <a:latin typeface="+mn-lt"/>
                <a:ea typeface="Calibri" panose="020F0502020204030204" pitchFamily="34" charset="0"/>
                <a:cs typeface="Times New Roman" panose="02020603050405020304" pitchFamily="18" charset="0"/>
              </a:rPr>
              <a:t>Imagine how tiring it will be for diabetic patients to manually write down all their recordings in terms of blood sugar, blood pressure, weight </a:t>
            </a:r>
            <a:r>
              <a:rPr lang="en-US" sz="3600" dirty="0" smtClean="0">
                <a:latin typeface="+mn-lt"/>
                <a:ea typeface="Calibri" panose="020F0502020204030204" pitchFamily="34" charset="0"/>
                <a:cs typeface="Times New Roman" panose="02020603050405020304" pitchFamily="18" charset="0"/>
              </a:rPr>
              <a:t>etc. </a:t>
            </a:r>
            <a:r>
              <a:rPr lang="en-US" sz="3600" dirty="0">
                <a:latin typeface="+mn-lt"/>
                <a:ea typeface="Calibri" panose="020F0502020204030204" pitchFamily="34" charset="0"/>
                <a:cs typeface="Times New Roman" panose="02020603050405020304" pitchFamily="18" charset="0"/>
              </a:rPr>
              <a:t>in notebooks, the calculations they would have to do in order to determine their diabetes progress overtime, the errors they are susceptible to making, the inconsistencies that may arise when they forget to record vital information, the cost and stress involved in transportation to the </a:t>
            </a:r>
            <a:r>
              <a:rPr lang="en-US" sz="3600" dirty="0" smtClean="0">
                <a:latin typeface="+mn-lt"/>
                <a:ea typeface="Calibri" panose="020F0502020204030204" pitchFamily="34" charset="0"/>
                <a:cs typeface="Times New Roman" panose="02020603050405020304" pitchFamily="18" charset="0"/>
              </a:rPr>
              <a:t>hospital for </a:t>
            </a:r>
            <a:r>
              <a:rPr lang="en-US" sz="3600" dirty="0">
                <a:latin typeface="+mn-lt"/>
                <a:ea typeface="Calibri" panose="020F0502020204030204" pitchFamily="34" charset="0"/>
                <a:cs typeface="Times New Roman" panose="02020603050405020304" pitchFamily="18" charset="0"/>
              </a:rPr>
              <a:t>appointments, prescriptions and medical checkups and not forgetting the queues they would have to endure at the hospital. Diabetes is a chronic disease which can live with an individual his or her whole life. Therefore, its treatment must be done with motivation, guidance and convenience. The proposed system seeks to provide a system which allows patients to easily and consistently log their medical records information, use interactive and self-explanatory charts to present patients’ diabetes progress and ensure a convenient interaction between a patient a diabetic specialist</a:t>
            </a:r>
            <a:r>
              <a:rPr lang="en-US" altLang="en-US" sz="3600" dirty="0" smtClean="0">
                <a:cs typeface="Arial" panose="020B0604020202020204" pitchFamily="34" charset="0"/>
              </a:rPr>
              <a:t>.</a:t>
            </a:r>
          </a:p>
        </p:txBody>
      </p:sp>
      <p:sp>
        <p:nvSpPr>
          <p:cNvPr id="51" name="Rounded Rectangle 50"/>
          <p:cNvSpPr/>
          <p:nvPr/>
        </p:nvSpPr>
        <p:spPr>
          <a:xfrm>
            <a:off x="7804970" y="21902148"/>
            <a:ext cx="15560869" cy="1716516"/>
          </a:xfrm>
          <a:prstGeom prst="roundRect">
            <a:avLst>
              <a:gd name="adj" fmla="val 50000"/>
            </a:avLst>
          </a:prstGeom>
          <a:solidFill>
            <a:schemeClr val="accent2"/>
          </a:solidFill>
          <a:ln>
            <a:noFill/>
          </a:ln>
          <a:effectLst>
            <a:outerShdw dist="165100" dir="6000000" sx="101000" sy="101000" algn="tl" rotWithShape="0">
              <a:schemeClr val="bg1">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102119" tIns="51060" rIns="102119" bIns="51060" anchor="ctr"/>
          <a:lstStyle/>
          <a:p>
            <a:pPr algn="ctr">
              <a:defRPr/>
            </a:pPr>
            <a:r>
              <a:rPr lang="en-CA" sz="4500" b="1" dirty="0">
                <a:solidFill>
                  <a:srgbClr val="FFFFFF"/>
                </a:solidFill>
                <a:effectLst>
                  <a:outerShdw blurRad="38100" dist="38100" dir="2700000" algn="tl">
                    <a:srgbClr val="000000"/>
                  </a:outerShdw>
                </a:effectLst>
                <a:latin typeface="Verdana" pitchFamily="34" charset="0"/>
              </a:rPr>
              <a:t> </a:t>
            </a:r>
            <a:r>
              <a:rPr lang="en-CA" sz="4500" b="1" i="1" dirty="0" smtClean="0">
                <a:solidFill>
                  <a:srgbClr val="FFFFFF"/>
                </a:solidFill>
                <a:effectLst>
                  <a:outerShdw blurRad="38100" dist="38100" dir="2700000" algn="tl">
                    <a:srgbClr val="000000"/>
                  </a:outerShdw>
                </a:effectLst>
                <a:latin typeface="Verdana" pitchFamily="34" charset="0"/>
              </a:rPr>
              <a:t>Screenshots of the proposed system</a:t>
            </a:r>
            <a:endParaRPr lang="en-US" sz="1200" dirty="0"/>
          </a:p>
        </p:txBody>
      </p:sp>
      <p:sp>
        <p:nvSpPr>
          <p:cNvPr id="52" name="TextBox 51"/>
          <p:cNvSpPr txBox="1"/>
          <p:nvPr/>
        </p:nvSpPr>
        <p:spPr>
          <a:xfrm>
            <a:off x="8367496" y="24111634"/>
            <a:ext cx="6965030" cy="646331"/>
          </a:xfrm>
          <a:prstGeom prst="rect">
            <a:avLst/>
          </a:prstGeom>
          <a:noFill/>
        </p:spPr>
        <p:txBody>
          <a:bodyPr wrap="square" rtlCol="0">
            <a:spAutoFit/>
          </a:bodyPr>
          <a:lstStyle/>
          <a:p>
            <a:pPr algn="ctr"/>
            <a:r>
              <a:rPr lang="en-US" sz="3600" u="sng" dirty="0" smtClean="0"/>
              <a:t>Authentication  </a:t>
            </a:r>
            <a:endParaRPr lang="en-US" sz="3600" u="sng" dirty="0"/>
          </a:p>
        </p:txBody>
      </p:sp>
      <p:pic>
        <p:nvPicPr>
          <p:cNvPr id="2" name="Picture 1"/>
          <p:cNvPicPr preferRelativeResize="0">
            <a:picLocks/>
          </p:cNvPicPr>
          <p:nvPr/>
        </p:nvPicPr>
        <p:blipFill>
          <a:blip r:embed="rId5">
            <a:extLst>
              <a:ext uri="{28A0092B-C50C-407E-A947-70E740481C1C}">
                <a14:useLocalDpi xmlns:a14="http://schemas.microsoft.com/office/drawing/2010/main" val="0"/>
              </a:ext>
            </a:extLst>
          </a:blip>
          <a:stretch>
            <a:fillRect/>
          </a:stretch>
        </p:blipFill>
        <p:spPr>
          <a:xfrm>
            <a:off x="781823" y="1270452"/>
            <a:ext cx="3024000" cy="3636000"/>
          </a:xfrm>
          <a:prstGeom prst="rect">
            <a:avLst/>
          </a:prstGeom>
        </p:spPr>
      </p:pic>
      <p:sp>
        <p:nvSpPr>
          <p:cNvPr id="16" name="TextBox 15"/>
          <p:cNvSpPr txBox="1"/>
          <p:nvPr/>
        </p:nvSpPr>
        <p:spPr>
          <a:xfrm>
            <a:off x="15213045" y="21409178"/>
            <a:ext cx="13704855" cy="595007"/>
          </a:xfrm>
          <a:prstGeom prst="rect">
            <a:avLst/>
          </a:prstGeom>
          <a:noFill/>
        </p:spPr>
        <p:txBody>
          <a:bodyPr wrap="square" rtlCol="0">
            <a:spAutoFit/>
          </a:bodyPr>
          <a:lstStyle/>
          <a:p>
            <a:endParaRPr lang="en-GB" dirty="0"/>
          </a:p>
        </p:txBody>
      </p:sp>
      <p:sp>
        <p:nvSpPr>
          <p:cNvPr id="20" name="TextBox 19"/>
          <p:cNvSpPr txBox="1"/>
          <p:nvPr/>
        </p:nvSpPr>
        <p:spPr>
          <a:xfrm>
            <a:off x="13490466" y="21204705"/>
            <a:ext cx="13529261" cy="923330"/>
          </a:xfrm>
          <a:prstGeom prst="rect">
            <a:avLst/>
          </a:prstGeom>
          <a:noFill/>
        </p:spPr>
        <p:txBody>
          <a:bodyPr wrap="square" rtlCol="0">
            <a:spAutoFit/>
          </a:bodyPr>
          <a:lstStyle/>
          <a:p>
            <a:pPr algn="ctr"/>
            <a:r>
              <a:rPr lang="en-GB" b="1" dirty="0" smtClean="0"/>
              <a:t>Fig. 1 </a:t>
            </a:r>
            <a:r>
              <a:rPr lang="en-GB" dirty="0" smtClean="0"/>
              <a:t>General Overview of the </a:t>
            </a:r>
            <a:r>
              <a:rPr lang="fr-FR" dirty="0"/>
              <a:t>Mobile Application for Personal Diabetes Management</a:t>
            </a:r>
          </a:p>
          <a:p>
            <a:r>
              <a:rPr lang="en-GB" dirty="0" smtClean="0"/>
              <a:t> </a:t>
            </a:r>
            <a:endParaRPr lang="en-GB" i="1" dirty="0"/>
          </a:p>
        </p:txBody>
      </p:sp>
      <p:pic>
        <p:nvPicPr>
          <p:cNvPr id="7" name="Picture 6"/>
          <p:cNvPicPr preferRelativeResize="0">
            <a:picLocks/>
          </p:cNvPicPr>
          <p:nvPr/>
        </p:nvPicPr>
        <p:blipFill>
          <a:blip r:embed="rId6" cstate="print">
            <a:extLst>
              <a:ext uri="{28A0092B-C50C-407E-A947-70E740481C1C}">
                <a14:useLocalDpi xmlns:a14="http://schemas.microsoft.com/office/drawing/2010/main" val="0"/>
              </a:ext>
            </a:extLst>
          </a:blip>
          <a:stretch>
            <a:fillRect/>
          </a:stretch>
        </p:blipFill>
        <p:spPr>
          <a:xfrm>
            <a:off x="28113375" y="661432"/>
            <a:ext cx="3814425" cy="3600000"/>
          </a:xfrm>
          <a:prstGeom prst="rect">
            <a:avLst/>
          </a:prstGeom>
        </p:spPr>
      </p:pic>
      <p:pic>
        <p:nvPicPr>
          <p:cNvPr id="46" name="Picture 4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04970" y="8047129"/>
            <a:ext cx="23972345" cy="13146852"/>
          </a:xfrm>
          <a:prstGeom prst="rect">
            <a:avLst/>
          </a:prstGeom>
        </p:spPr>
      </p:pic>
      <p:sp>
        <p:nvSpPr>
          <p:cNvPr id="14" name="TextBox 13"/>
          <p:cNvSpPr txBox="1"/>
          <p:nvPr/>
        </p:nvSpPr>
        <p:spPr>
          <a:xfrm>
            <a:off x="8741771" y="30750300"/>
            <a:ext cx="1958197" cy="707886"/>
          </a:xfrm>
          <a:prstGeom prst="rect">
            <a:avLst/>
          </a:prstGeom>
          <a:noFill/>
        </p:spPr>
        <p:txBody>
          <a:bodyPr wrap="square" rtlCol="0">
            <a:spAutoFit/>
          </a:bodyPr>
          <a:lstStyle/>
          <a:p>
            <a:pPr algn="ctr"/>
            <a:r>
              <a:rPr lang="en-US" sz="4000" dirty="0" smtClean="0"/>
              <a:t>Sign In</a:t>
            </a:r>
            <a:r>
              <a:rPr lang="en-US" dirty="0" smtClean="0"/>
              <a:t> </a:t>
            </a:r>
            <a:endParaRPr lang="en-US" dirty="0"/>
          </a:p>
        </p:txBody>
      </p:sp>
      <p:sp>
        <p:nvSpPr>
          <p:cNvPr id="41" name="TextBox 40"/>
          <p:cNvSpPr txBox="1"/>
          <p:nvPr/>
        </p:nvSpPr>
        <p:spPr>
          <a:xfrm>
            <a:off x="12666570" y="30708310"/>
            <a:ext cx="1958197" cy="707886"/>
          </a:xfrm>
          <a:prstGeom prst="rect">
            <a:avLst/>
          </a:prstGeom>
          <a:noFill/>
        </p:spPr>
        <p:txBody>
          <a:bodyPr wrap="square" rtlCol="0">
            <a:spAutoFit/>
          </a:bodyPr>
          <a:lstStyle/>
          <a:p>
            <a:pPr algn="ctr"/>
            <a:r>
              <a:rPr lang="en-US" sz="4000" dirty="0" smtClean="0"/>
              <a:t>Sign Up</a:t>
            </a:r>
            <a:r>
              <a:rPr lang="en-US" dirty="0" smtClean="0"/>
              <a:t> </a:t>
            </a:r>
            <a:endParaRPr lang="en-US" dirty="0"/>
          </a:p>
        </p:txBody>
      </p:sp>
      <p:sp>
        <p:nvSpPr>
          <p:cNvPr id="15" name="TextBox 14"/>
          <p:cNvSpPr txBox="1"/>
          <p:nvPr/>
        </p:nvSpPr>
        <p:spPr>
          <a:xfrm>
            <a:off x="8027586" y="31528083"/>
            <a:ext cx="7360299" cy="646331"/>
          </a:xfrm>
          <a:prstGeom prst="rect">
            <a:avLst/>
          </a:prstGeom>
          <a:noFill/>
        </p:spPr>
        <p:txBody>
          <a:bodyPr wrap="square" rtlCol="0">
            <a:spAutoFit/>
          </a:bodyPr>
          <a:lstStyle/>
          <a:p>
            <a:pPr algn="ctr"/>
            <a:r>
              <a:rPr lang="en-US" sz="3600" u="sng" dirty="0" smtClean="0"/>
              <a:t>Patient</a:t>
            </a:r>
          </a:p>
        </p:txBody>
      </p:sp>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46711" y="25122951"/>
            <a:ext cx="3555113" cy="5761502"/>
          </a:xfrm>
          <a:prstGeom prst="rect">
            <a:avLst/>
          </a:prstGeom>
        </p:spPr>
      </p:pic>
      <p:pic>
        <p:nvPicPr>
          <p:cNvPr id="18" name="Picture 1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913797" y="25100443"/>
            <a:ext cx="3615700" cy="5730509"/>
          </a:xfrm>
          <a:prstGeom prst="rect">
            <a:avLst/>
          </a:prstGeom>
        </p:spPr>
      </p:pic>
      <p:pic>
        <p:nvPicPr>
          <p:cNvPr id="19" name="Picture 1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973448" y="32716551"/>
            <a:ext cx="3472758" cy="5671475"/>
          </a:xfrm>
          <a:prstGeom prst="rect">
            <a:avLst/>
          </a:prstGeom>
        </p:spPr>
      </p:pic>
      <p:pic>
        <p:nvPicPr>
          <p:cNvPr id="24" name="Picture 2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811721" y="32716551"/>
            <a:ext cx="3574693" cy="5701391"/>
          </a:xfrm>
          <a:prstGeom prst="rect">
            <a:avLst/>
          </a:prstGeom>
        </p:spPr>
      </p:pic>
      <p:sp>
        <p:nvSpPr>
          <p:cNvPr id="48" name="TextBox 47"/>
          <p:cNvSpPr txBox="1"/>
          <p:nvPr/>
        </p:nvSpPr>
        <p:spPr>
          <a:xfrm>
            <a:off x="7962023" y="38636585"/>
            <a:ext cx="7360299" cy="584775"/>
          </a:xfrm>
          <a:prstGeom prst="rect">
            <a:avLst/>
          </a:prstGeom>
          <a:noFill/>
        </p:spPr>
        <p:txBody>
          <a:bodyPr wrap="square" rtlCol="0">
            <a:spAutoFit/>
          </a:bodyPr>
          <a:lstStyle/>
          <a:p>
            <a:pPr algn="ctr"/>
            <a:r>
              <a:rPr lang="en-US" sz="3200" dirty="0" smtClean="0"/>
              <a:t>Medical Records Logging</a:t>
            </a:r>
            <a:endParaRPr lang="en-US" sz="3200" dirty="0"/>
          </a:p>
        </p:txBody>
      </p:sp>
      <p:sp>
        <p:nvSpPr>
          <p:cNvPr id="28" name="TextBox 27"/>
          <p:cNvSpPr txBox="1"/>
          <p:nvPr/>
        </p:nvSpPr>
        <p:spPr>
          <a:xfrm>
            <a:off x="9269177" y="32085179"/>
            <a:ext cx="4756409" cy="584775"/>
          </a:xfrm>
          <a:prstGeom prst="rect">
            <a:avLst/>
          </a:prstGeom>
          <a:noFill/>
        </p:spPr>
        <p:txBody>
          <a:bodyPr wrap="square" rtlCol="0">
            <a:spAutoFit/>
          </a:bodyPr>
          <a:lstStyle/>
          <a:p>
            <a:pPr lvl="0" algn="ctr"/>
            <a:r>
              <a:rPr lang="en-US" sz="3200" dirty="0">
                <a:solidFill>
                  <a:srgbClr val="000000"/>
                </a:solidFill>
              </a:rPr>
              <a:t>Dashboard</a:t>
            </a:r>
            <a:endParaRPr lang="en-US" sz="3200" dirty="0">
              <a:solidFill>
                <a:srgbClr val="000000"/>
              </a:solidFill>
            </a:endParaRPr>
          </a:p>
        </p:txBody>
      </p:sp>
      <p:pic>
        <p:nvPicPr>
          <p:cNvPr id="29" name="Picture 2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962023" y="39526036"/>
            <a:ext cx="3484183" cy="5376701"/>
          </a:xfrm>
          <a:prstGeom prst="rect">
            <a:avLst/>
          </a:prstGeom>
        </p:spPr>
      </p:pic>
      <p:pic>
        <p:nvPicPr>
          <p:cNvPr id="30" name="Picture 2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853329" y="39584093"/>
            <a:ext cx="3533085" cy="5318644"/>
          </a:xfrm>
          <a:prstGeom prst="rect">
            <a:avLst/>
          </a:prstGeom>
        </p:spPr>
      </p:pic>
      <p:sp>
        <p:nvSpPr>
          <p:cNvPr id="53" name="TextBox 52"/>
          <p:cNvSpPr txBox="1"/>
          <p:nvPr/>
        </p:nvSpPr>
        <p:spPr>
          <a:xfrm>
            <a:off x="16113709" y="23985699"/>
            <a:ext cx="7360299" cy="646331"/>
          </a:xfrm>
          <a:prstGeom prst="rect">
            <a:avLst/>
          </a:prstGeom>
          <a:noFill/>
        </p:spPr>
        <p:txBody>
          <a:bodyPr wrap="square" rtlCol="0">
            <a:spAutoFit/>
          </a:bodyPr>
          <a:lstStyle/>
          <a:p>
            <a:pPr algn="ctr"/>
            <a:r>
              <a:rPr lang="en-US" sz="3600" u="sng" dirty="0" smtClean="0"/>
              <a:t>Doctor</a:t>
            </a:r>
          </a:p>
        </p:txBody>
      </p:sp>
      <p:sp>
        <p:nvSpPr>
          <p:cNvPr id="54" name="TextBox 53"/>
          <p:cNvSpPr txBox="1"/>
          <p:nvPr/>
        </p:nvSpPr>
        <p:spPr>
          <a:xfrm>
            <a:off x="17350496" y="24514127"/>
            <a:ext cx="4756409" cy="584775"/>
          </a:xfrm>
          <a:prstGeom prst="rect">
            <a:avLst/>
          </a:prstGeom>
          <a:noFill/>
        </p:spPr>
        <p:txBody>
          <a:bodyPr wrap="square" rtlCol="0">
            <a:spAutoFit/>
          </a:bodyPr>
          <a:lstStyle/>
          <a:p>
            <a:pPr lvl="0" algn="ctr"/>
            <a:r>
              <a:rPr lang="en-US" sz="3200" dirty="0">
                <a:solidFill>
                  <a:srgbClr val="000000"/>
                </a:solidFill>
              </a:rPr>
              <a:t>Dashboard</a:t>
            </a:r>
            <a:endParaRPr lang="en-US" sz="3200" dirty="0">
              <a:solidFill>
                <a:srgbClr val="000000"/>
              </a:solidFill>
            </a:endParaRPr>
          </a:p>
        </p:txBody>
      </p:sp>
      <p:pic>
        <p:nvPicPr>
          <p:cNvPr id="33" name="Picture 3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810762" y="25100443"/>
            <a:ext cx="3745202" cy="5780374"/>
          </a:xfrm>
          <a:prstGeom prst="rect">
            <a:avLst/>
          </a:prstGeom>
        </p:spPr>
      </p:pic>
      <p:pic>
        <p:nvPicPr>
          <p:cNvPr id="34" name="Picture 3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9829496" y="25130283"/>
            <a:ext cx="3745202" cy="5750534"/>
          </a:xfrm>
          <a:prstGeom prst="rect">
            <a:avLst/>
          </a:prstGeom>
        </p:spPr>
      </p:pic>
      <p:pic>
        <p:nvPicPr>
          <p:cNvPr id="35" name="Picture 3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5689470" y="32754966"/>
            <a:ext cx="3745201" cy="5701391"/>
          </a:xfrm>
          <a:prstGeom prst="rect">
            <a:avLst/>
          </a:prstGeom>
        </p:spPr>
      </p:pic>
      <p:sp>
        <p:nvSpPr>
          <p:cNvPr id="58" name="TextBox 57"/>
          <p:cNvSpPr txBox="1"/>
          <p:nvPr/>
        </p:nvSpPr>
        <p:spPr>
          <a:xfrm>
            <a:off x="17562071" y="31517392"/>
            <a:ext cx="4756409" cy="1077218"/>
          </a:xfrm>
          <a:prstGeom prst="rect">
            <a:avLst/>
          </a:prstGeom>
          <a:noFill/>
        </p:spPr>
        <p:txBody>
          <a:bodyPr wrap="square" rtlCol="0">
            <a:spAutoFit/>
          </a:bodyPr>
          <a:lstStyle/>
          <a:p>
            <a:pPr lvl="0" algn="ctr"/>
            <a:r>
              <a:rPr lang="en-US" sz="3200" dirty="0" smtClean="0">
                <a:solidFill>
                  <a:srgbClr val="000000"/>
                </a:solidFill>
              </a:rPr>
              <a:t>Doctor’s Patients &amp; Appointments</a:t>
            </a:r>
            <a:endParaRPr lang="en-US" sz="3200" dirty="0">
              <a:solidFill>
                <a:srgbClr val="000000"/>
              </a:solidFill>
            </a:endParaRPr>
          </a:p>
        </p:txBody>
      </p:sp>
      <p:pic>
        <p:nvPicPr>
          <p:cNvPr id="36" name="Picture 3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9829496" y="32754966"/>
            <a:ext cx="3745202" cy="5701391"/>
          </a:xfrm>
          <a:prstGeom prst="rect">
            <a:avLst/>
          </a:prstGeom>
        </p:spPr>
      </p:pic>
      <p:sp>
        <p:nvSpPr>
          <p:cNvPr id="60" name="Rounded Rectangle 59"/>
          <p:cNvSpPr/>
          <p:nvPr/>
        </p:nvSpPr>
        <p:spPr>
          <a:xfrm>
            <a:off x="16105204" y="38616713"/>
            <a:ext cx="7239000" cy="1109662"/>
          </a:xfrm>
          <a:prstGeom prst="roundRect">
            <a:avLst>
              <a:gd name="adj" fmla="val 50000"/>
            </a:avLst>
          </a:prstGeom>
          <a:solidFill>
            <a:schemeClr val="accent2"/>
          </a:solidFill>
          <a:ln>
            <a:noFill/>
          </a:ln>
          <a:effectLst>
            <a:outerShdw dist="165100" dir="6000000" sx="101000" sy="101000" algn="tl" rotWithShape="0">
              <a:schemeClr val="bg1">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102119" tIns="51060" rIns="102119" bIns="51060" anchor="ctr"/>
          <a:lstStyle/>
          <a:p>
            <a:pPr algn="ctr">
              <a:defRPr/>
            </a:pPr>
            <a:r>
              <a:rPr lang="en-CA" sz="4900" b="1" dirty="0">
                <a:solidFill>
                  <a:srgbClr val="FFFFFF"/>
                </a:solidFill>
                <a:effectLst>
                  <a:outerShdw blurRad="38100" dist="38100" dir="2700000" algn="tl">
                    <a:srgbClr val="000000"/>
                  </a:outerShdw>
                </a:effectLst>
                <a:latin typeface="Verdana" pitchFamily="34" charset="0"/>
              </a:rPr>
              <a:t> </a:t>
            </a:r>
            <a:r>
              <a:rPr lang="en-CA" sz="4500" b="1" dirty="0" smtClean="0">
                <a:solidFill>
                  <a:srgbClr val="FFFFFF"/>
                </a:solidFill>
                <a:effectLst>
                  <a:outerShdw blurRad="38100" dist="38100" dir="2700000" algn="tl">
                    <a:srgbClr val="000000"/>
                  </a:outerShdw>
                </a:effectLst>
                <a:latin typeface="Verdana" pitchFamily="34" charset="0"/>
              </a:rPr>
              <a:t>How it works</a:t>
            </a:r>
            <a:endParaRPr lang="en-US" sz="1300" dirty="0"/>
          </a:p>
        </p:txBody>
      </p:sp>
      <p:sp>
        <p:nvSpPr>
          <p:cNvPr id="42" name="TextBox 41"/>
          <p:cNvSpPr txBox="1"/>
          <p:nvPr/>
        </p:nvSpPr>
        <p:spPr>
          <a:xfrm>
            <a:off x="16145664" y="39886731"/>
            <a:ext cx="6897175" cy="6740307"/>
          </a:xfrm>
          <a:prstGeom prst="rect">
            <a:avLst/>
          </a:prstGeom>
          <a:noFill/>
        </p:spPr>
        <p:txBody>
          <a:bodyPr wrap="square" rtlCol="0">
            <a:spAutoFit/>
          </a:bodyPr>
          <a:lstStyle/>
          <a:p>
            <a:pPr algn="just"/>
            <a:r>
              <a:rPr lang="en-US" sz="3600" dirty="0" smtClean="0"/>
              <a:t>Diabetes measurement is based on multiple factors. The blood sugar level, the blood pressure, weight, cholesterol and other medical conditions of patients are used to indicate their diabetes status. The proposed system allows the user to log these measurements easily.</a:t>
            </a:r>
            <a:r>
              <a:rPr lang="en-US" sz="3600" dirty="0"/>
              <a:t> Based on the logs, graphs are </a:t>
            </a:r>
            <a:r>
              <a:rPr lang="en-US" sz="3600" dirty="0" smtClean="0"/>
              <a:t>drawn with colors and symbols indicating </a:t>
            </a:r>
            <a:r>
              <a:rPr lang="en-US" sz="3600" dirty="0"/>
              <a:t>whether normal, pre diabetes and diabetes. </a:t>
            </a:r>
          </a:p>
        </p:txBody>
      </p:sp>
      <p:sp>
        <p:nvSpPr>
          <p:cNvPr id="62" name="TextBox 61"/>
          <p:cNvSpPr txBox="1"/>
          <p:nvPr/>
        </p:nvSpPr>
        <p:spPr>
          <a:xfrm>
            <a:off x="24571429" y="22004185"/>
            <a:ext cx="6897175" cy="7294305"/>
          </a:xfrm>
          <a:prstGeom prst="rect">
            <a:avLst/>
          </a:prstGeom>
          <a:noFill/>
        </p:spPr>
        <p:txBody>
          <a:bodyPr wrap="square" rtlCol="0">
            <a:spAutoFit/>
          </a:bodyPr>
          <a:lstStyle/>
          <a:p>
            <a:pPr algn="just"/>
            <a:r>
              <a:rPr lang="en-US" sz="3600" dirty="0" smtClean="0"/>
              <a:t>Patients are allowed to select a specialist from a list of highly skilled professionals and use them as their guides, doctors and advisors. Patients can schedule appointments with their specialists, receive prescriptions from their specialists, send and receive chat messages with their specialists. With a personal assistant feature, the proposed system helps patients plan and manage their personal medications, diets and lifestyle.  </a:t>
            </a:r>
            <a:endParaRPr lang="en-US" sz="3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17499</TotalTime>
  <Words>680</Words>
  <Application>Microsoft Office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 New Roman</vt:lpstr>
      <vt:lpstr>Verdana</vt:lpstr>
      <vt:lpstr>Default Design</vt:lpstr>
      <vt:lpstr>PowerPoint Presentation</vt:lpstr>
    </vt:vector>
  </TitlesOfParts>
  <Company>The New England College of Optometry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Poster Template</dc:title>
  <dc:subject>Poster Template</dc:subject>
  <dc:creator>Solomon Mensah</dc:creator>
  <cp:lastModifiedBy>Cyprian Ampong-Boateng</cp:lastModifiedBy>
  <cp:revision>294</cp:revision>
  <cp:lastPrinted>2018-10-15T14:35:24Z</cp:lastPrinted>
  <dcterms:created xsi:type="dcterms:W3CDTF">2001-10-18T16:42:36Z</dcterms:created>
  <dcterms:modified xsi:type="dcterms:W3CDTF">2019-05-10T02:02:42Z</dcterms:modified>
</cp:coreProperties>
</file>