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68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69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AC0E-08FB-4712-B40A-6DEDD1A261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35C87D-6387-4941-98EA-7E5021D3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9213" y="4489935"/>
            <a:ext cx="8915400" cy="236806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Mobile Application for Personal Diabetes Management</a:t>
            </a:r>
            <a:br>
              <a:rPr lang="en-US" sz="4400" dirty="0" smtClean="0"/>
            </a:br>
            <a:r>
              <a:rPr lang="en-US" sz="1600" dirty="0" smtClean="0"/>
              <a:t>By</a:t>
            </a:r>
            <a:br>
              <a:rPr lang="en-US" sz="1600" dirty="0" smtClean="0"/>
            </a:br>
            <a:r>
              <a:rPr lang="en-US" sz="1600" dirty="0" smtClean="0"/>
              <a:t>Cyprian Ampong Boateng – 10580360</a:t>
            </a:r>
            <a:br>
              <a:rPr lang="en-US" sz="1600" dirty="0" smtClean="0"/>
            </a:br>
            <a:r>
              <a:rPr lang="en-US" sz="1600" dirty="0" err="1" smtClean="0"/>
              <a:t>Kwadwo</a:t>
            </a:r>
            <a:r>
              <a:rPr lang="en-US" sz="1600" dirty="0" smtClean="0"/>
              <a:t> </a:t>
            </a:r>
            <a:r>
              <a:rPr lang="en-US" sz="1600" dirty="0" err="1" smtClean="0"/>
              <a:t>Asamoa</a:t>
            </a:r>
            <a:r>
              <a:rPr lang="en-US" sz="1600" dirty="0" smtClean="0"/>
              <a:t> - 10576182 </a:t>
            </a:r>
            <a:endParaRPr lang="en-US" sz="16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12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70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and practitioner are notified when patient fails to log records</a:t>
            </a:r>
          </a:p>
          <a:p>
            <a:r>
              <a:rPr lang="en-US" dirty="0" smtClean="0"/>
              <a:t>Patient and practitioner are notified when progress levels drop below normal </a:t>
            </a:r>
          </a:p>
          <a:p>
            <a:r>
              <a:rPr lang="en-US" dirty="0" smtClean="0"/>
              <a:t>SMS is sent to when app is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005" y="6144419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" y="87682"/>
            <a:ext cx="11812044" cy="60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Screenshots of progress made 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73" y="2549525"/>
            <a:ext cx="2764515" cy="404898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29" y="2546350"/>
            <a:ext cx="2773227" cy="4052159"/>
          </a:xfrm>
        </p:spPr>
      </p:pic>
    </p:spTree>
    <p:extLst>
      <p:ext uri="{BB962C8B-B14F-4D97-AF65-F5344CB8AC3E}">
        <p14:creationId xmlns:p14="http://schemas.microsoft.com/office/powerpoint/2010/main" val="34991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Dashboard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14" y="1359243"/>
            <a:ext cx="3583459" cy="5263979"/>
          </a:xfrm>
        </p:spPr>
      </p:pic>
    </p:spTree>
    <p:extLst>
      <p:ext uri="{BB962C8B-B14F-4D97-AF65-F5344CB8AC3E}">
        <p14:creationId xmlns:p14="http://schemas.microsoft.com/office/powerpoint/2010/main" val="40952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Records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6" y="1433385"/>
            <a:ext cx="3216269" cy="5016842"/>
          </a:xfrm>
        </p:spPr>
      </p:pic>
    </p:spTree>
    <p:extLst>
      <p:ext uri="{BB962C8B-B14F-4D97-AF65-F5344CB8AC3E}">
        <p14:creationId xmlns:p14="http://schemas.microsoft.com/office/powerpoint/2010/main" val="28248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Glucose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31" y="1556951"/>
            <a:ext cx="3101340" cy="4893276"/>
          </a:xfrm>
        </p:spPr>
      </p:pic>
    </p:spTree>
    <p:extLst>
      <p:ext uri="{BB962C8B-B14F-4D97-AF65-F5344CB8AC3E}">
        <p14:creationId xmlns:p14="http://schemas.microsoft.com/office/powerpoint/2010/main" val="29589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06" y="1433383"/>
            <a:ext cx="2796140" cy="4893275"/>
          </a:xfrm>
        </p:spPr>
      </p:pic>
    </p:spTree>
    <p:extLst>
      <p:ext uri="{BB962C8B-B14F-4D97-AF65-F5344CB8AC3E}">
        <p14:creationId xmlns:p14="http://schemas.microsoft.com/office/powerpoint/2010/main" val="823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Patients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8" y="1458097"/>
            <a:ext cx="3067988" cy="5016844"/>
          </a:xfrm>
        </p:spPr>
      </p:pic>
    </p:spTree>
    <p:extLst>
      <p:ext uri="{BB962C8B-B14F-4D97-AF65-F5344CB8AC3E}">
        <p14:creationId xmlns:p14="http://schemas.microsoft.com/office/powerpoint/2010/main" val="28903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401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The Proposed System aims at helping patients in: 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Easy logging of medical records 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Easy </a:t>
            </a:r>
            <a:r>
              <a:rPr lang="en-US" sz="3200" dirty="0" smtClean="0">
                <a:solidFill>
                  <a:schemeClr val="tx1"/>
                </a:solidFill>
              </a:rPr>
              <a:t>tracking of diabetes </a:t>
            </a:r>
            <a:r>
              <a:rPr lang="en-US" sz="3200" dirty="0" smtClean="0">
                <a:solidFill>
                  <a:schemeClr val="tx1"/>
                </a:solidFill>
              </a:rPr>
              <a:t>progress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Connecting patients to diabetes Specialists 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Helping patients maintain good </a:t>
            </a:r>
            <a:r>
              <a:rPr lang="en-US" sz="3200" dirty="0">
                <a:solidFill>
                  <a:schemeClr val="tx1"/>
                </a:solidFill>
              </a:rPr>
              <a:t>quality and healthy </a:t>
            </a:r>
            <a:r>
              <a:rPr lang="en-US" sz="3200" dirty="0" smtClean="0">
                <a:solidFill>
                  <a:schemeClr val="tx1"/>
                </a:solidFill>
              </a:rPr>
              <a:t>life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631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2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86249"/>
            <a:ext cx="8915400" cy="54863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proposed system seeks 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Help patients log, update and delete  their medical records easily.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se </a:t>
            </a:r>
            <a:r>
              <a:rPr lang="en-US" sz="2400" dirty="0" smtClean="0">
                <a:solidFill>
                  <a:schemeClr val="tx1"/>
                </a:solidFill>
              </a:rPr>
              <a:t>self explanatory and flexible charts to display patient’s medical records(blood sugar level, blood pressure, weight etc</a:t>
            </a:r>
            <a:r>
              <a:rPr lang="en-US" sz="2400" dirty="0" smtClean="0">
                <a:solidFill>
                  <a:schemeClr val="tx1"/>
                </a:solidFill>
              </a:rPr>
              <a:t>.)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Use push notifications to prompt patients and their specialists when patient’s conditions are above maximum or below minimum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7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Objectives Cont..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9816"/>
            <a:ext cx="8915400" cy="501684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The proposed system seeks to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dirty="0">
                <a:solidFill>
                  <a:schemeClr val="tx1"/>
                </a:solidFill>
              </a:rPr>
              <a:t>push notifications to prompt patients and their specialist when scheduled loggings are not met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Connect patients and diabetes specialists in the form of chat messages, prescriptions and appointment schedules.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Provide the necessary information and updates on diabetes.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Records Logging</a:t>
            </a:r>
          </a:p>
          <a:p>
            <a:r>
              <a:rPr lang="en-US" dirty="0" smtClean="0"/>
              <a:t>Personal Assistant</a:t>
            </a:r>
          </a:p>
          <a:p>
            <a:r>
              <a:rPr lang="en-US" dirty="0" smtClean="0"/>
              <a:t>Progress Tracking</a:t>
            </a:r>
          </a:p>
          <a:p>
            <a:r>
              <a:rPr lang="en-US" dirty="0" smtClean="0"/>
              <a:t>Patient – Practitioner Communication</a:t>
            </a:r>
          </a:p>
          <a:p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Records Logging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Entry of medical data such as </a:t>
            </a:r>
          </a:p>
          <a:p>
            <a:r>
              <a:rPr lang="en-US" dirty="0" smtClean="0"/>
              <a:t>Blood Sugar level</a:t>
            </a:r>
          </a:p>
          <a:p>
            <a:r>
              <a:rPr lang="en-US" dirty="0" smtClean="0"/>
              <a:t>Insulin dosage</a:t>
            </a:r>
            <a:endParaRPr lang="en-US" dirty="0"/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Blood pressure</a:t>
            </a:r>
          </a:p>
          <a:p>
            <a:r>
              <a:rPr lang="en-US" dirty="0" smtClean="0"/>
              <a:t>Cholesterol</a:t>
            </a:r>
          </a:p>
          <a:p>
            <a:r>
              <a:rPr lang="en-US" dirty="0" smtClean="0"/>
              <a:t>Ketones</a:t>
            </a:r>
          </a:p>
          <a:p>
            <a:r>
              <a:rPr lang="en-US" dirty="0" smtClean="0"/>
              <a:t>HA1C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3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Assistant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 tips and education on diabetes</a:t>
            </a:r>
          </a:p>
          <a:p>
            <a:r>
              <a:rPr lang="en-US" dirty="0" smtClean="0"/>
              <a:t>Preferred diets and exercises</a:t>
            </a:r>
          </a:p>
          <a:p>
            <a:r>
              <a:rPr lang="en-US" dirty="0" smtClean="0"/>
              <a:t>Location of nearby hospitals using google maps</a:t>
            </a:r>
          </a:p>
          <a:p>
            <a:r>
              <a:rPr lang="en-US" dirty="0" smtClean="0"/>
              <a:t>Medications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medical data such as glucose level, blood pressure, HA1C using charts</a:t>
            </a:r>
          </a:p>
          <a:p>
            <a:r>
              <a:rPr lang="en-US" dirty="0" smtClean="0"/>
              <a:t>Displays progress bar indicating progress level of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– Practitioner Communication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 prescription by practitioner</a:t>
            </a:r>
          </a:p>
          <a:p>
            <a:r>
              <a:rPr lang="en-US" dirty="0" smtClean="0"/>
              <a:t>Chat communication between patient and </a:t>
            </a:r>
            <a:r>
              <a:rPr lang="en-US" dirty="0"/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39105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298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Mobile Application for Personal Diabetes Management By Cyprian Ampong Boateng – 10580360 Kwadwo Asamoa - 10576182 </vt:lpstr>
      <vt:lpstr>Aims </vt:lpstr>
      <vt:lpstr>Objectives </vt:lpstr>
      <vt:lpstr>Objectives Cont..</vt:lpstr>
      <vt:lpstr>Modules of the Application</vt:lpstr>
      <vt:lpstr>Medical Records Logging </vt:lpstr>
      <vt:lpstr>Personal Assistant  </vt:lpstr>
      <vt:lpstr>Progress Tracker</vt:lpstr>
      <vt:lpstr>Patient – Practitioner Communication </vt:lpstr>
      <vt:lpstr>Notification </vt:lpstr>
      <vt:lpstr>Architecture</vt:lpstr>
      <vt:lpstr>Project Progress</vt:lpstr>
      <vt:lpstr>User Authentication</vt:lpstr>
      <vt:lpstr>Patient Dashboard</vt:lpstr>
      <vt:lpstr>Medical Records Logging</vt:lpstr>
      <vt:lpstr>Blood Glucose Logging</vt:lpstr>
      <vt:lpstr>Doctor Dashboard</vt:lpstr>
      <vt:lpstr>Doctor Patients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 for  Personal Diabetes Management</dc:title>
  <dc:creator>Cyprian Ampong-Boateng</dc:creator>
  <cp:lastModifiedBy>Cyprian Ampong-Boateng</cp:lastModifiedBy>
  <cp:revision>16</cp:revision>
  <dcterms:created xsi:type="dcterms:W3CDTF">2019-03-26T10:43:50Z</dcterms:created>
  <dcterms:modified xsi:type="dcterms:W3CDTF">2019-04-04T21:54:08Z</dcterms:modified>
</cp:coreProperties>
</file>