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2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193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0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631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3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5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5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3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4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5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1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379C-BAE1-4A86-9B53-B9F0E0AA308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A18D3C-0D9D-424A-B880-9B2FA056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Application for Personal Diabetes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Modules and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of the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Records Logging</a:t>
            </a:r>
          </a:p>
          <a:p>
            <a:r>
              <a:rPr lang="en-US" dirty="0" smtClean="0"/>
              <a:t>Personal Assistant</a:t>
            </a:r>
          </a:p>
          <a:p>
            <a:r>
              <a:rPr lang="en-US" dirty="0" smtClean="0"/>
              <a:t>Progress Tracking</a:t>
            </a:r>
          </a:p>
          <a:p>
            <a:r>
              <a:rPr lang="en-US" dirty="0" smtClean="0"/>
              <a:t>Patient – Practitioner Communication</a:t>
            </a:r>
          </a:p>
          <a:p>
            <a:r>
              <a:rPr lang="en-US" dirty="0" smtClean="0"/>
              <a:t>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Records Logging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Entry of medical data such as </a:t>
            </a:r>
          </a:p>
          <a:p>
            <a:r>
              <a:rPr lang="en-US" dirty="0" smtClean="0"/>
              <a:t>Blood Sugar level</a:t>
            </a:r>
          </a:p>
          <a:p>
            <a:r>
              <a:rPr lang="en-US" dirty="0" smtClean="0"/>
              <a:t>Insulin dosage</a:t>
            </a:r>
            <a:endParaRPr lang="en-US" dirty="0"/>
          </a:p>
          <a:p>
            <a:r>
              <a:rPr lang="en-US" dirty="0" smtClean="0"/>
              <a:t>Weight</a:t>
            </a:r>
          </a:p>
          <a:p>
            <a:r>
              <a:rPr lang="en-US" dirty="0" smtClean="0"/>
              <a:t>Blood pressure</a:t>
            </a:r>
          </a:p>
          <a:p>
            <a:r>
              <a:rPr lang="en-US" dirty="0" smtClean="0"/>
              <a:t>Cholesterol</a:t>
            </a:r>
          </a:p>
          <a:p>
            <a:r>
              <a:rPr lang="en-US" dirty="0" smtClean="0"/>
              <a:t>Ketones</a:t>
            </a:r>
          </a:p>
          <a:p>
            <a:r>
              <a:rPr lang="en-US" dirty="0" smtClean="0"/>
              <a:t>HA1C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9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Assistant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Guidance tips and education on diabetes</a:t>
            </a:r>
          </a:p>
          <a:p>
            <a:r>
              <a:rPr lang="en-US" dirty="0" smtClean="0"/>
              <a:t>Preferred diets and exercises</a:t>
            </a:r>
          </a:p>
          <a:p>
            <a:r>
              <a:rPr lang="en-US" dirty="0" smtClean="0"/>
              <a:t>Location of nearby hospitals using google maps</a:t>
            </a:r>
          </a:p>
          <a:p>
            <a:r>
              <a:rPr lang="en-US" dirty="0" smtClean="0"/>
              <a:t>Medications management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medical data such as glucose level, blood pressure, HA1C using charts</a:t>
            </a:r>
          </a:p>
          <a:p>
            <a:r>
              <a:rPr lang="en-US" dirty="0" smtClean="0"/>
              <a:t>Displays progress bar indicating progress level of 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– Practitioner Communication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Drug prescription by practitioner</a:t>
            </a:r>
          </a:p>
          <a:p>
            <a:r>
              <a:rPr lang="en-US" dirty="0" smtClean="0"/>
              <a:t>Chat communication between patient and </a:t>
            </a:r>
            <a:r>
              <a:rPr lang="en-US" dirty="0"/>
              <a:t>practitioner</a:t>
            </a:r>
          </a:p>
        </p:txBody>
      </p:sp>
    </p:spTree>
    <p:extLst>
      <p:ext uri="{BB962C8B-B14F-4D97-AF65-F5344CB8AC3E}">
        <p14:creationId xmlns:p14="http://schemas.microsoft.com/office/powerpoint/2010/main" val="40874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and practitioner are notified when patient fails to log records</a:t>
            </a:r>
          </a:p>
          <a:p>
            <a:r>
              <a:rPr lang="en-US" dirty="0" smtClean="0"/>
              <a:t>Patient and practitioner are notified when progress levels drop below normal </a:t>
            </a:r>
          </a:p>
          <a:p>
            <a:r>
              <a:rPr lang="en-US" dirty="0" smtClean="0"/>
              <a:t>SMS is sent to when app is offline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005" y="6144419"/>
            <a:ext cx="8915400" cy="566738"/>
          </a:xfrm>
        </p:spPr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2" y="87682"/>
            <a:ext cx="11812044" cy="60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2368</TotalTime>
  <Words>136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Mobile Application for Personal Diabetes Management</vt:lpstr>
      <vt:lpstr>Modules of the Application</vt:lpstr>
      <vt:lpstr>Medical Records Logging </vt:lpstr>
      <vt:lpstr>Personal Assistant  </vt:lpstr>
      <vt:lpstr>Progress Tracker</vt:lpstr>
      <vt:lpstr>Patient – Practitioner Communication </vt:lpstr>
      <vt:lpstr>Notification </vt:lpstr>
      <vt:lpstr>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for Personal Diabetes Management</dc:title>
  <dc:creator>Cyprian Ampong-Boateng</dc:creator>
  <cp:lastModifiedBy>Cyprian Ampong-Boateng</cp:lastModifiedBy>
  <cp:revision>11</cp:revision>
  <dcterms:created xsi:type="dcterms:W3CDTF">2018-11-02T01:27:03Z</dcterms:created>
  <dcterms:modified xsi:type="dcterms:W3CDTF">2018-11-07T14:05:25Z</dcterms:modified>
</cp:coreProperties>
</file>