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520488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>
      <p:cViewPr varScale="1">
        <p:scale>
          <a:sx n="135" d="100"/>
          <a:sy n="135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824885"/>
            <a:ext cx="8640366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647331"/>
            <a:ext cx="864036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578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407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68350"/>
            <a:ext cx="248410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68350"/>
            <a:ext cx="7308310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113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516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256579"/>
            <a:ext cx="9936421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3373044"/>
            <a:ext cx="993642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43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341750"/>
            <a:ext cx="4896207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341750"/>
            <a:ext cx="4896207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53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68350"/>
            <a:ext cx="9936421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235577"/>
            <a:ext cx="487370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841114"/>
            <a:ext cx="487370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235577"/>
            <a:ext cx="4897708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841114"/>
            <a:ext cx="489770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68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644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41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36021"/>
            <a:ext cx="371565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725712"/>
            <a:ext cx="5832247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512094"/>
            <a:ext cx="371565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37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36021"/>
            <a:ext cx="371565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725712"/>
            <a:ext cx="5832247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512094"/>
            <a:ext cx="371565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9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68350"/>
            <a:ext cx="993642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341750"/>
            <a:ext cx="993642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4671624"/>
            <a:ext cx="259211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1B0A0-9BC1-BD47-B97F-79BD8F4144A7}" type="datetimeFigureOut">
              <a:rPr lang="en-DE" smtClean="0"/>
              <a:t>15.10.24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4671624"/>
            <a:ext cx="388816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4671624"/>
            <a:ext cx="259211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866B3-87A3-214A-AC29-B2D141D72F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054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282983-2979-4429-6633-1821C5CC5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31"/>
          <a:stretch/>
        </p:blipFill>
        <p:spPr>
          <a:xfrm>
            <a:off x="91891" y="57276"/>
            <a:ext cx="7772400" cy="4963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9E28C-C579-6D1E-4330-19F4F4D9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075" t="2031" r="19281"/>
          <a:stretch/>
        </p:blipFill>
        <p:spPr>
          <a:xfrm>
            <a:off x="6333666" y="57275"/>
            <a:ext cx="5102088" cy="49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6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thomas.rackow</dc:creator>
  <cp:lastModifiedBy>thomas.rackow</cp:lastModifiedBy>
  <cp:revision>1</cp:revision>
  <dcterms:created xsi:type="dcterms:W3CDTF">2024-10-15T08:42:23Z</dcterms:created>
  <dcterms:modified xsi:type="dcterms:W3CDTF">2024-10-15T08:46:01Z</dcterms:modified>
</cp:coreProperties>
</file>