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FC0C-5E08-4C8A-9FB2-035F49FC3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28208-9E0F-4DAC-B95F-0384BDF3F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DC86-E7F7-49CF-A74D-1355209F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CB0F-BE1A-4674-A91C-B5FD32173AAF}" type="datetimeFigureOut">
              <a:rPr lang="en-CA" smtClean="0"/>
              <a:t>2022-03-11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3B774-87FF-414D-8B1F-7D1A19CC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E8D43-1440-4557-BB46-26D96E52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78F5-388E-4956-899B-9C3A1985E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49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782A-323E-4131-90DC-5FB80D3C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260BF-AAE4-4389-B102-C3FE6A887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D7CD-CB16-459F-88EB-1AE16371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CB0F-BE1A-4674-A91C-B5FD32173AAF}" type="datetimeFigureOut">
              <a:rPr lang="en-CA" smtClean="0"/>
              <a:t>2022-03-11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E9E19-BAFC-4A47-8FD6-E80404FD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F8718-3E72-4EE2-93B5-634DF54B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78F5-388E-4956-899B-9C3A1985E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85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5098D-4C5E-4E96-8F8E-19355B29E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78A7B-7D60-4C6A-8316-ADC9F63C6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03149-5C7C-42C0-B5B5-15CD1740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CB0F-BE1A-4674-A91C-B5FD32173AAF}" type="datetimeFigureOut">
              <a:rPr lang="en-CA" smtClean="0"/>
              <a:t>2022-03-11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C9D3-4C46-4A47-B0D9-F1FE42E8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A7E8-CC9B-4B5A-A1E5-3397646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78F5-388E-4956-899B-9C3A1985E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08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5F22-0F4A-4E29-AA56-D3900115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0063-8C87-4159-924E-901AF566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BFE35-A82A-4D29-8276-5DDC6642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CB0F-BE1A-4674-A91C-B5FD32173AAF}" type="datetimeFigureOut">
              <a:rPr lang="en-CA" smtClean="0"/>
              <a:t>2022-03-11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AFB4-9474-4797-B9D3-557579FD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61E3-4359-4B3B-8357-56F99660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78F5-388E-4956-899B-9C3A1985E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19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22E-1D5E-4BA3-BE85-569E2E9D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783F6-B03C-4E16-B4E6-B6D6331A0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717BB-E820-43AC-9230-F80757C6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CB0F-BE1A-4674-A91C-B5FD32173AAF}" type="datetimeFigureOut">
              <a:rPr lang="en-CA" smtClean="0"/>
              <a:t>2022-03-11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2C571-BD02-4700-969A-9D3145FA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1FB9-501A-4F73-BB22-EAA30DA0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78F5-388E-4956-899B-9C3A1985E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74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66A9-E185-4FF9-9B78-13BE95F3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0BE4-94CC-416C-AE03-C29EB8F43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CE298-F078-482E-A0A2-72F6A88D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20835-7D12-401E-A57A-4EA8DD54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CB0F-BE1A-4674-A91C-B5FD32173AAF}" type="datetimeFigureOut">
              <a:rPr lang="en-CA" smtClean="0"/>
              <a:t>2022-03-11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69D70-007D-472C-938A-954A7535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4DF24-82A5-48B0-BC84-EA94FFED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78F5-388E-4956-899B-9C3A1985E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79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1F2B-A353-4E7C-A2C9-CE4352C3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D4F41-F5DC-4EBC-8F12-C9C998BEC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CED14-3592-4EB0-9AF4-5072F1330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77448-47B0-4225-A946-E2D000337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117CB-CD80-43D5-8A21-B1E8D9A6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19886-048F-49A7-B689-CE7C2C3B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CB0F-BE1A-4674-A91C-B5FD32173AAF}" type="datetimeFigureOut">
              <a:rPr lang="en-CA" smtClean="0"/>
              <a:t>2022-03-11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888C4-C4A1-42F3-82CB-0DEF3023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1F472-3522-47B4-A418-39558063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78F5-388E-4956-899B-9C3A1985E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15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6B3B-B97E-4804-A5EA-3B30EFE0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159C0-E8F1-4D93-A7A0-24573010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CB0F-BE1A-4674-A91C-B5FD32173AAF}" type="datetimeFigureOut">
              <a:rPr lang="en-CA" smtClean="0"/>
              <a:t>2022-03-11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5403D-51BA-414A-A947-A8BCFBCB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090D-52A7-49D3-B297-79837427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78F5-388E-4956-899B-9C3A1985E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27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DC410-4D33-4BBE-9D6A-50CD1DD5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CB0F-BE1A-4674-A91C-B5FD32173AAF}" type="datetimeFigureOut">
              <a:rPr lang="en-CA" smtClean="0"/>
              <a:t>2022-03-11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B4FA-E64D-4241-8DA3-816F5FDF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551F-E840-43E9-9043-A3647E2E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78F5-388E-4956-899B-9C3A1985E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02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4455-9E2E-408B-B687-ECD199B5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F43C-79C9-42F2-9A45-95DDABDA9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BF565-9AA9-4FC5-93B9-F99E5DBD6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FE32D-4BC9-41B6-9C4B-0D755406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CB0F-BE1A-4674-A91C-B5FD32173AAF}" type="datetimeFigureOut">
              <a:rPr lang="en-CA" smtClean="0"/>
              <a:t>2022-03-11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3A18-E103-4CAF-976C-C1CEB57F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EBFC0-79FD-4AE1-825B-2F346158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78F5-388E-4956-899B-9C3A1985E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78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599E-1BDD-42FE-BE8D-426A8E74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60C6A-5DB1-4A30-B808-8EC72CB3A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6E405-D4AB-4C7E-B074-A7FEB5FBD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2BE96-56C4-4783-BB1E-435DD449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CB0F-BE1A-4674-A91C-B5FD32173AAF}" type="datetimeFigureOut">
              <a:rPr lang="en-CA" smtClean="0"/>
              <a:t>2022-03-11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FE5C7-2473-4A8C-AC85-7DD84DEF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31D71-7E0C-4EB7-8AFF-DD5A9C4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78F5-388E-4956-899B-9C3A1985E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68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BD25A-6A62-48C5-A1E1-640F98C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1DB3D-6D0B-4DAF-B154-C37D4487A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EF89-2BBD-4109-9C2B-55BC81FCC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9CB0F-BE1A-4674-A91C-B5FD32173AAF}" type="datetimeFigureOut">
              <a:rPr lang="en-CA" smtClean="0"/>
              <a:t>2022-03-11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73212-F1B8-4A54-B619-AE8B668C1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BFA4-8747-4391-974A-C06F629C4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78F5-388E-4956-899B-9C3A1985E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03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B2647-F76B-4ADE-BDDD-8B2430FC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new user to existing one</a:t>
            </a:r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05AF2C-585B-4317-9F01-4FDA44B8E872}"/>
              </a:ext>
            </a:extLst>
          </p:cNvPr>
          <p:cNvSpPr/>
          <p:nvPr/>
        </p:nvSpPr>
        <p:spPr>
          <a:xfrm>
            <a:off x="1604865" y="2472612"/>
            <a:ext cx="802433" cy="5225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B955D4-A642-45B6-89C2-1AC6AF32FF34}"/>
              </a:ext>
            </a:extLst>
          </p:cNvPr>
          <p:cNvSpPr/>
          <p:nvPr/>
        </p:nvSpPr>
        <p:spPr>
          <a:xfrm>
            <a:off x="1959427" y="2575248"/>
            <a:ext cx="93307" cy="74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A85253-379F-462F-9C0F-934399AB7EFF}"/>
              </a:ext>
            </a:extLst>
          </p:cNvPr>
          <p:cNvSpPr/>
          <p:nvPr/>
        </p:nvSpPr>
        <p:spPr>
          <a:xfrm>
            <a:off x="1775926" y="2764974"/>
            <a:ext cx="93307" cy="74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DA6680-909C-4E8C-968C-A8518F9A6EE6}"/>
              </a:ext>
            </a:extLst>
          </p:cNvPr>
          <p:cNvSpPr/>
          <p:nvPr/>
        </p:nvSpPr>
        <p:spPr>
          <a:xfrm>
            <a:off x="1946987" y="2839620"/>
            <a:ext cx="93307" cy="74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3B752D-FA57-4BEB-BB12-4CA25E0615C9}"/>
              </a:ext>
            </a:extLst>
          </p:cNvPr>
          <p:cNvSpPr/>
          <p:nvPr/>
        </p:nvSpPr>
        <p:spPr>
          <a:xfrm>
            <a:off x="1946987" y="3419669"/>
            <a:ext cx="802433" cy="5225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86D419-DB9F-4867-BF4A-E78BFAD98745}"/>
              </a:ext>
            </a:extLst>
          </p:cNvPr>
          <p:cNvSpPr/>
          <p:nvPr/>
        </p:nvSpPr>
        <p:spPr>
          <a:xfrm>
            <a:off x="2301549" y="3522305"/>
            <a:ext cx="93307" cy="746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19A648-8318-4BB1-8CF2-44D43C971AD4}"/>
              </a:ext>
            </a:extLst>
          </p:cNvPr>
          <p:cNvSpPr/>
          <p:nvPr/>
        </p:nvSpPr>
        <p:spPr>
          <a:xfrm>
            <a:off x="2118048" y="3712031"/>
            <a:ext cx="93307" cy="746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77098F-C523-43D1-A45D-74C4FCC5B624}"/>
              </a:ext>
            </a:extLst>
          </p:cNvPr>
          <p:cNvSpPr/>
          <p:nvPr/>
        </p:nvSpPr>
        <p:spPr>
          <a:xfrm>
            <a:off x="2631231" y="3712031"/>
            <a:ext cx="93307" cy="746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45735F-4506-4183-BB00-8FF189D71469}"/>
              </a:ext>
            </a:extLst>
          </p:cNvPr>
          <p:cNvSpPr/>
          <p:nvPr/>
        </p:nvSpPr>
        <p:spPr>
          <a:xfrm>
            <a:off x="2485052" y="2558143"/>
            <a:ext cx="802433" cy="5225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02C27F-8487-4652-847F-DE2E6AB2DB23}"/>
              </a:ext>
            </a:extLst>
          </p:cNvPr>
          <p:cNvSpPr/>
          <p:nvPr/>
        </p:nvSpPr>
        <p:spPr>
          <a:xfrm>
            <a:off x="2839614" y="2660779"/>
            <a:ext cx="93307" cy="746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6EB0D-BFF4-4DB7-91EE-E48AF895C959}"/>
              </a:ext>
            </a:extLst>
          </p:cNvPr>
          <p:cNvSpPr/>
          <p:nvPr/>
        </p:nvSpPr>
        <p:spPr>
          <a:xfrm>
            <a:off x="2656113" y="2850505"/>
            <a:ext cx="93307" cy="746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FE5044-0F96-4E33-9076-018596D839EC}"/>
              </a:ext>
            </a:extLst>
          </p:cNvPr>
          <p:cNvSpPr/>
          <p:nvPr/>
        </p:nvSpPr>
        <p:spPr>
          <a:xfrm>
            <a:off x="2827174" y="2754862"/>
            <a:ext cx="93307" cy="746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2861E-CCE6-47E5-90AC-3960D58D822E}"/>
              </a:ext>
            </a:extLst>
          </p:cNvPr>
          <p:cNvSpPr/>
          <p:nvPr/>
        </p:nvSpPr>
        <p:spPr>
          <a:xfrm>
            <a:off x="718457" y="1978090"/>
            <a:ext cx="3545633" cy="271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ED3A06B-9748-4F6B-A1D1-2FB14F9F93CA}"/>
              </a:ext>
            </a:extLst>
          </p:cNvPr>
          <p:cNvSpPr/>
          <p:nvPr/>
        </p:nvSpPr>
        <p:spPr>
          <a:xfrm>
            <a:off x="7847045" y="2432178"/>
            <a:ext cx="167951" cy="177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5393D15-5D35-4FA6-B69D-A39CFFE41551}"/>
              </a:ext>
            </a:extLst>
          </p:cNvPr>
          <p:cNvSpPr/>
          <p:nvPr/>
        </p:nvSpPr>
        <p:spPr>
          <a:xfrm>
            <a:off x="8481528" y="2520820"/>
            <a:ext cx="167951" cy="177282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4E6D7A9-EF6B-478B-8BA3-AC34BB6050CA}"/>
              </a:ext>
            </a:extLst>
          </p:cNvPr>
          <p:cNvSpPr/>
          <p:nvPr/>
        </p:nvSpPr>
        <p:spPr>
          <a:xfrm>
            <a:off x="8140959" y="3542527"/>
            <a:ext cx="167951" cy="177282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0DB8B5-F87B-4874-A124-0D3FBFEC7AA4}"/>
              </a:ext>
            </a:extLst>
          </p:cNvPr>
          <p:cNvSpPr/>
          <p:nvPr/>
        </p:nvSpPr>
        <p:spPr>
          <a:xfrm>
            <a:off x="6344818" y="1869233"/>
            <a:ext cx="3545633" cy="271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0A27AE-CFAF-4F80-A730-6CE8A71FC79C}"/>
              </a:ext>
            </a:extLst>
          </p:cNvPr>
          <p:cNvSpPr txBox="1"/>
          <p:nvPr/>
        </p:nvSpPr>
        <p:spPr>
          <a:xfrm>
            <a:off x="1248746" y="5064977"/>
            <a:ext cx="247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Faces collection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07ECEF-6B6F-4CD1-B5B0-0A5649643BA1}"/>
              </a:ext>
            </a:extLst>
          </p:cNvPr>
          <p:cNvSpPr txBox="1"/>
          <p:nvPr/>
        </p:nvSpPr>
        <p:spPr>
          <a:xfrm>
            <a:off x="6988629" y="5145838"/>
            <a:ext cx="247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collection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858883-AA30-45F5-8D94-F91C496D4127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7973008" y="2520819"/>
            <a:ext cx="550508" cy="88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23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BC1894-06C5-4163-90B0-1A056C65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for global </a:t>
            </a:r>
            <a:r>
              <a:rPr lang="en-US" dirty="0" err="1"/>
              <a:t>facepass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FB88BF-FFA7-48D1-85D9-A4B332718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159" y="1825625"/>
            <a:ext cx="5422641" cy="4351338"/>
          </a:xfrm>
        </p:spPr>
        <p:txBody>
          <a:bodyPr/>
          <a:lstStyle/>
          <a:p>
            <a:r>
              <a:rPr lang="en-US" dirty="0" err="1"/>
              <a:t>facepass_core_faces</a:t>
            </a:r>
            <a:r>
              <a:rPr lang="en-US" dirty="0"/>
              <a:t>(</a:t>
            </a:r>
            <a:r>
              <a:rPr lang="en-US" dirty="0" err="1"/>
              <a:t>face_id</a:t>
            </a:r>
            <a:r>
              <a:rPr lang="en-US" dirty="0"/>
              <a:t>, </a:t>
            </a:r>
            <a:r>
              <a:rPr lang="en-US" dirty="0" err="1"/>
              <a:t>app_id</a:t>
            </a:r>
            <a:r>
              <a:rPr lang="en-US" dirty="0"/>
              <a:t>, </a:t>
            </a:r>
            <a:r>
              <a:rPr lang="en-US" dirty="0" err="1"/>
              <a:t>person_id</a:t>
            </a:r>
            <a:r>
              <a:rPr lang="en-US" dirty="0"/>
              <a:t>,…)</a:t>
            </a:r>
          </a:p>
          <a:p>
            <a:r>
              <a:rPr lang="en-US" dirty="0" err="1"/>
              <a:t>facepass_core_users</a:t>
            </a:r>
            <a:r>
              <a:rPr lang="en-US" dirty="0"/>
              <a:t>(username, </a:t>
            </a:r>
            <a:r>
              <a:rPr lang="en-US" dirty="0" err="1"/>
              <a:t>app_id</a:t>
            </a:r>
            <a:r>
              <a:rPr lang="en-US" dirty="0"/>
              <a:t>, camera)</a:t>
            </a:r>
          </a:p>
          <a:p>
            <a:r>
              <a:rPr lang="en-US" dirty="0" err="1"/>
              <a:t>facepass_core_persons</a:t>
            </a:r>
            <a:r>
              <a:rPr lang="en-US" dirty="0"/>
              <a:t>(</a:t>
            </a:r>
            <a:r>
              <a:rPr lang="en-US" dirty="0" err="1"/>
              <a:t>person_id</a:t>
            </a:r>
            <a:r>
              <a:rPr lang="en-US" dirty="0"/>
              <a:t>, </a:t>
            </a:r>
            <a:r>
              <a:rPr lang="en-US" dirty="0" err="1"/>
              <a:t>app_id</a:t>
            </a:r>
            <a:r>
              <a:rPr lang="en-US" dirty="0"/>
              <a:t>,…)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295BF-95A5-43AE-91F9-C8EE6AEB7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33661" cy="4351338"/>
          </a:xfrm>
        </p:spPr>
        <p:txBody>
          <a:bodyPr/>
          <a:lstStyle/>
          <a:p>
            <a:r>
              <a:rPr lang="en-US" dirty="0" err="1"/>
              <a:t>facepass_core_faces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face_id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face_vector</a:t>
            </a:r>
            <a:r>
              <a:rPr lang="en-US" dirty="0"/>
              <a:t>, </a:t>
            </a:r>
            <a:r>
              <a:rPr lang="en-US" dirty="0" err="1"/>
              <a:t>person_id</a:t>
            </a:r>
            <a:r>
              <a:rPr lang="en-US" dirty="0"/>
              <a:t>,…)</a:t>
            </a:r>
          </a:p>
          <a:p>
            <a:r>
              <a:rPr lang="en-US" dirty="0" err="1"/>
              <a:t>facepass_core_users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username, </a:t>
            </a:r>
            <a:r>
              <a:rPr lang="en-US" dirty="0" err="1">
                <a:solidFill>
                  <a:srgbClr val="C00000"/>
                </a:solidFill>
              </a:rPr>
              <a:t>app_id</a:t>
            </a:r>
            <a:r>
              <a:rPr lang="en-US" dirty="0"/>
              <a:t>, camera)</a:t>
            </a:r>
          </a:p>
          <a:p>
            <a:r>
              <a:rPr lang="en-US" dirty="0" err="1"/>
              <a:t>facepass_core_persons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person_id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app_id</a:t>
            </a:r>
            <a:r>
              <a:rPr lang="en-US" dirty="0"/>
              <a:t>, </a:t>
            </a:r>
            <a:r>
              <a:rPr lang="en-US" dirty="0" err="1"/>
              <a:t>register_date</a:t>
            </a:r>
            <a:r>
              <a:rPr lang="en-US" dirty="0"/>
              <a:t>, …)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472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Mapping new user to existing one</vt:lpstr>
      <vt:lpstr>Tables for global facepass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new user to existing one</dc:title>
  <dc:creator>Trac Thuc Nguyen</dc:creator>
  <cp:lastModifiedBy>Trac Thuc Nguyen</cp:lastModifiedBy>
  <cp:revision>1</cp:revision>
  <dcterms:created xsi:type="dcterms:W3CDTF">2022-03-12T00:04:49Z</dcterms:created>
  <dcterms:modified xsi:type="dcterms:W3CDTF">2022-03-12T01:12:54Z</dcterms:modified>
</cp:coreProperties>
</file>