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55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18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774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B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342" y="-7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9D3-E115-47DA-A143-5B6DCA32C136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4B3-77D9-44B3-B4EA-123BA0EDB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0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9D3-E115-47DA-A143-5B6DCA32C136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4B3-77D9-44B3-B4EA-123BA0EDB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43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30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30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9D3-E115-47DA-A143-5B6DCA32C136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4B3-77D9-44B3-B4EA-123BA0EDB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9D3-E115-47DA-A143-5B6DCA32C136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4B3-77D9-44B3-B4EA-123BA0EDB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6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9D3-E115-47DA-A143-5B6DCA32C136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4B3-77D9-44B3-B4EA-123BA0EDB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0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9D3-E115-47DA-A143-5B6DCA32C136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4B3-77D9-44B3-B4EA-123BA0EDB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6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9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9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9D3-E115-47DA-A143-5B6DCA32C136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4B3-77D9-44B3-B4EA-123BA0EDB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9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9D3-E115-47DA-A143-5B6DCA32C136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4B3-77D9-44B3-B4EA-123BA0EDB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2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9D3-E115-47DA-A143-5B6DCA32C136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4B3-77D9-44B3-B4EA-123BA0EDB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6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500"/>
            </a:lvl2pPr>
            <a:lvl3pPr marL="914309" indent="0">
              <a:buNone/>
              <a:defRPr sz="1200"/>
            </a:lvl3pPr>
            <a:lvl4pPr marL="1371464" indent="0">
              <a:buNone/>
              <a:defRPr sz="1100"/>
            </a:lvl4pPr>
            <a:lvl5pPr marL="1828618" indent="0">
              <a:buNone/>
              <a:defRPr sz="1100"/>
            </a:lvl5pPr>
            <a:lvl6pPr marL="2285774" indent="0">
              <a:buNone/>
              <a:defRPr sz="1100"/>
            </a:lvl6pPr>
            <a:lvl7pPr marL="2742926" indent="0">
              <a:buNone/>
              <a:defRPr sz="1100"/>
            </a:lvl7pPr>
            <a:lvl8pPr marL="3200080" indent="0">
              <a:buNone/>
              <a:defRPr sz="1100"/>
            </a:lvl8pPr>
            <a:lvl9pPr marL="365723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9D3-E115-47DA-A143-5B6DCA32C136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4B3-77D9-44B3-B4EA-123BA0EDB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5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500"/>
            </a:lvl2pPr>
            <a:lvl3pPr marL="914309" indent="0">
              <a:buNone/>
              <a:defRPr sz="1200"/>
            </a:lvl3pPr>
            <a:lvl4pPr marL="1371464" indent="0">
              <a:buNone/>
              <a:defRPr sz="1100"/>
            </a:lvl4pPr>
            <a:lvl5pPr marL="1828618" indent="0">
              <a:buNone/>
              <a:defRPr sz="1100"/>
            </a:lvl5pPr>
            <a:lvl6pPr marL="2285774" indent="0">
              <a:buNone/>
              <a:defRPr sz="1100"/>
            </a:lvl6pPr>
            <a:lvl7pPr marL="2742926" indent="0">
              <a:buNone/>
              <a:defRPr sz="1100"/>
            </a:lvl7pPr>
            <a:lvl8pPr marL="3200080" indent="0">
              <a:buNone/>
              <a:defRPr sz="1100"/>
            </a:lvl8pPr>
            <a:lvl9pPr marL="365723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9D3-E115-47DA-A143-5B6DCA32C136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4B3-77D9-44B3-B4EA-123BA0EDB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3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2" tIns="45718" rIns="91432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2" tIns="45718" rIns="91432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2" tIns="45718" rIns="91432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E9D3-E115-47DA-A143-5B6DCA32C136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2" tIns="45718" rIns="91432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2" tIns="45718" rIns="91432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24B3-77D9-44B3-B4EA-123BA0EDB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7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67353"/>
            <a:ext cx="12192000" cy="37804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5" y="-262084"/>
            <a:ext cx="1905000" cy="1905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602679" y="3045493"/>
            <a:ext cx="6996542" cy="733597"/>
            <a:chOff x="2206835" y="3019231"/>
            <a:chExt cx="6996542" cy="733597"/>
          </a:xfrm>
        </p:grpSpPr>
        <p:sp>
          <p:nvSpPr>
            <p:cNvPr id="11" name="文本框 10"/>
            <p:cNvSpPr txBox="1"/>
            <p:nvPr/>
          </p:nvSpPr>
          <p:spPr>
            <a:xfrm>
              <a:off x="2546051" y="3019231"/>
              <a:ext cx="6657326" cy="646327"/>
            </a:xfrm>
            <a:prstGeom prst="rect">
              <a:avLst/>
            </a:prstGeom>
            <a:noFill/>
          </p:spPr>
          <p:txBody>
            <a:bodyPr wrap="square" lIns="91432" tIns="45718" rIns="91432" bIns="45718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FFC000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基于电影评分的可视化分析</a:t>
              </a:r>
              <a:endParaRPr lang="zh-CN" altLang="en-US" sz="3600" b="1" dirty="0">
                <a:solidFill>
                  <a:srgbClr val="FFC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2206835" y="3666802"/>
              <a:ext cx="6424551" cy="86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2206835" y="3623789"/>
              <a:ext cx="6424551" cy="86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933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题目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/>
              <a:buChar char="•"/>
            </a:pP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小组成员</a:t>
            </a:r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pPr>
              <a:buFont typeface="Arial"/>
              <a:buChar char="•"/>
            </a:pP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分析内容</a:t>
            </a:r>
          </a:p>
          <a:p>
            <a:pPr>
              <a:buFont typeface="Arial"/>
              <a:buChar char="•"/>
            </a:pP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技术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路线</a:t>
            </a:r>
            <a:endParaRPr lang="zh-CN" altLang="en-US" dirty="0" smtClean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41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题目：基于电影评分的可视化分析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/>
              <a:buChar char="•"/>
            </a:pP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小组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成员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：韦林煊，邢丹，马路遥</a:t>
            </a:r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98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50181" y="1282532"/>
            <a:ext cx="49552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分析内容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豆瓣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 IMDb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电影数据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华语电影优秀导演作品数量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华语电影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top10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豆瓣 </a:t>
            </a:r>
            <a:r>
              <a:rPr lang="en-US" altLang="zh-CN" dirty="0"/>
              <a:t>&amp; IMDb </a:t>
            </a:r>
            <a:r>
              <a:rPr lang="zh-CN" altLang="en-US" dirty="0"/>
              <a:t>电影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数据：豆瓣、</a:t>
            </a:r>
            <a:r>
              <a:rPr lang="en-US" altLang="zh-CN" dirty="0" smtClean="0"/>
              <a:t>IMDb top 250</a:t>
            </a:r>
          </a:p>
          <a:p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zh-CN" altLang="en-US" dirty="0" smtClean="0"/>
              <a:t>国别</a:t>
            </a:r>
            <a:endParaRPr lang="en-US" altLang="zh-CN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zh-CN" altLang="en-US" dirty="0"/>
              <a:t>类型</a:t>
            </a:r>
            <a:endParaRPr lang="en-US" altLang="zh-CN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zh-CN" altLang="en-US" dirty="0">
                <a:solidFill>
                  <a:srgbClr val="FF0000"/>
                </a:solidFill>
              </a:rPr>
              <a:t>佳</a:t>
            </a:r>
            <a:r>
              <a:rPr lang="zh-CN" altLang="en-US" dirty="0" smtClean="0">
                <a:solidFill>
                  <a:srgbClr val="FF0000"/>
                </a:solidFill>
              </a:rPr>
              <a:t>片分布年份（最早</a:t>
            </a:r>
            <a:r>
              <a:rPr lang="en-US" altLang="zh-CN" dirty="0" smtClean="0">
                <a:solidFill>
                  <a:srgbClr val="FF0000"/>
                </a:solidFill>
              </a:rPr>
              <a:t>1921</a:t>
            </a:r>
            <a:r>
              <a:rPr lang="zh-CN" altLang="en-US" dirty="0" smtClean="0">
                <a:solidFill>
                  <a:srgbClr val="FF0000"/>
                </a:solidFill>
              </a:rPr>
              <a:t>年，</a:t>
            </a:r>
            <a:r>
              <a:rPr lang="en-US" altLang="zh-CN" dirty="0" smtClean="0">
                <a:solidFill>
                  <a:srgbClr val="FF0000"/>
                </a:solidFill>
              </a:rPr>
              <a:t>1905-2017</a:t>
            </a:r>
            <a:r>
              <a:rPr lang="zh-CN" altLang="en-US" dirty="0" smtClean="0">
                <a:solidFill>
                  <a:srgbClr val="FF0000"/>
                </a:solidFill>
              </a:rPr>
              <a:t>年）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Calibri" panose="020F0502020204030204" pitchFamily="34" charset="0"/>
              <a:buChar char="-"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3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分析</a:t>
            </a:r>
            <a:r>
              <a:rPr lang="zh-CN" altLang="en-US" dirty="0"/>
              <a:t>华语电影优秀导演作品</a:t>
            </a:r>
            <a:r>
              <a:rPr lang="zh-CN" altLang="en-US" dirty="0" smtClean="0"/>
              <a:t>数量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top250</a:t>
            </a:r>
            <a:r>
              <a:rPr lang="zh-CN" altLang="en-US" dirty="0"/>
              <a:t>导出</a:t>
            </a:r>
            <a:r>
              <a:rPr lang="zh-CN" altLang="en-US" dirty="0" smtClean="0"/>
              <a:t>优秀华语导演名单</a:t>
            </a:r>
            <a:endParaRPr lang="en-US" altLang="zh-CN" dirty="0" smtClean="0"/>
          </a:p>
          <a:p>
            <a:r>
              <a:rPr lang="zh-CN" altLang="en-US" dirty="0" smtClean="0"/>
              <a:t>以一定的格式构造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，爬取数据</a:t>
            </a:r>
            <a:endParaRPr lang="en-US" altLang="zh-CN" dirty="0" smtClean="0"/>
          </a:p>
          <a:p>
            <a:r>
              <a:rPr lang="zh-CN" altLang="en-US" dirty="0" smtClean="0"/>
              <a:t>统计并且分析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4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华语</a:t>
            </a:r>
            <a:r>
              <a:rPr lang="zh-CN" altLang="en-US" dirty="0"/>
              <a:t>电影</a:t>
            </a:r>
            <a:r>
              <a:rPr lang="en-US" altLang="zh-CN" dirty="0"/>
              <a:t>top10</a:t>
            </a:r>
            <a:r>
              <a:rPr lang="zh-CN" altLang="en-US" dirty="0"/>
              <a:t>词</a:t>
            </a:r>
            <a:r>
              <a:rPr lang="zh-CN" altLang="en-US" dirty="0" smtClean="0"/>
              <a:t>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数据：豆瓣华语电影</a:t>
            </a:r>
            <a:r>
              <a:rPr lang="en-US" altLang="zh-CN" dirty="0" smtClean="0"/>
              <a:t>top10</a:t>
            </a:r>
            <a:r>
              <a:rPr lang="zh-CN" altLang="en-US" dirty="0" smtClean="0"/>
              <a:t>，前</a:t>
            </a:r>
            <a:r>
              <a:rPr lang="en-US" altLang="zh-CN" dirty="0" smtClean="0"/>
              <a:t>50</a:t>
            </a:r>
            <a:r>
              <a:rPr lang="zh-CN" altLang="en-US" dirty="0" smtClean="0"/>
              <a:t>条评论</a:t>
            </a:r>
            <a:endParaRPr lang="en-US" altLang="zh-CN" dirty="0" smtClean="0"/>
          </a:p>
          <a:p>
            <a:r>
              <a:rPr lang="zh-CN" altLang="en-US" dirty="0" smtClean="0"/>
              <a:t>数据加工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分词软件</a:t>
            </a:r>
            <a:endParaRPr lang="en-US" altLang="zh-CN" dirty="0" smtClean="0"/>
          </a:p>
          <a:p>
            <a:pPr lvl="1"/>
            <a:r>
              <a:rPr lang="zh-CN" altLang="en-US" dirty="0"/>
              <a:t>词频</a:t>
            </a:r>
            <a:r>
              <a:rPr lang="zh-CN" altLang="en-US" dirty="0" smtClean="0"/>
              <a:t>统计（代词、助词等不计算词频）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326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爬取数据</a:t>
            </a:r>
            <a:endParaRPr lang="en-US" altLang="zh-CN" dirty="0" smtClean="0"/>
          </a:p>
          <a:p>
            <a:pPr marL="457156" lvl="1" indent="0">
              <a:buNone/>
            </a:pPr>
            <a:r>
              <a:rPr lang="zh-CN" altLang="en-US" sz="2000" dirty="0" smtClean="0"/>
              <a:t>爬取豆瓣、</a:t>
            </a:r>
            <a:r>
              <a:rPr lang="en-US" altLang="zh-CN" sz="2000" dirty="0" smtClean="0"/>
              <a:t>IMDB2</a:t>
            </a:r>
            <a:r>
              <a:rPr lang="zh-CN" altLang="en-US" sz="2000" dirty="0" smtClean="0"/>
              <a:t>个网站共计</a:t>
            </a:r>
            <a:r>
              <a:rPr lang="en-US" altLang="zh-CN" sz="2000" dirty="0" smtClean="0"/>
              <a:t>500</a:t>
            </a:r>
            <a:r>
              <a:rPr lang="zh-CN" altLang="en-US" sz="2000" dirty="0" smtClean="0"/>
              <a:t>个电影详情网页（</a:t>
            </a:r>
            <a:r>
              <a:rPr lang="en-US" altLang="zh-CN" sz="2000" dirty="0" err="1" smtClean="0"/>
              <a:t>url</a:t>
            </a:r>
            <a:r>
              <a:rPr lang="zh-CN" altLang="en-US" sz="2000" dirty="0" smtClean="0"/>
              <a:t>格式可以确定）</a:t>
            </a:r>
            <a:endParaRPr lang="en-US" altLang="zh-CN" sz="2000" dirty="0" smtClean="0"/>
          </a:p>
          <a:p>
            <a:pPr marL="457156" lvl="1" indent="0">
              <a:buNone/>
            </a:pPr>
            <a:r>
              <a:rPr lang="zh-CN" altLang="en-US" sz="2000" dirty="0" smtClean="0"/>
              <a:t>豆瓣网站需要爬取评论</a:t>
            </a:r>
            <a:endParaRPr lang="en-US" altLang="zh-CN" sz="2000" dirty="0" smtClean="0"/>
          </a:p>
          <a:p>
            <a:pPr marL="457156" lvl="1" indent="0">
              <a:buNone/>
            </a:pPr>
            <a:endParaRPr lang="en-US" altLang="zh-CN" sz="2000" dirty="0"/>
          </a:p>
          <a:p>
            <a:pPr marL="457156" lvl="1" indent="0">
              <a:buNone/>
            </a:pPr>
            <a:r>
              <a:rPr lang="zh-CN" altLang="en-US" sz="2000" dirty="0" smtClean="0"/>
              <a:t>导出优秀</a:t>
            </a:r>
            <a:r>
              <a:rPr lang="zh-CN" altLang="en-US" sz="2000" dirty="0" smtClean="0"/>
              <a:t>华语</a:t>
            </a:r>
            <a:r>
              <a:rPr lang="zh-CN" altLang="en-US" sz="2000" dirty="0" smtClean="0"/>
              <a:t>导演后，</a:t>
            </a:r>
            <a:r>
              <a:rPr lang="zh-CN" altLang="en-US" sz="2000" dirty="0" smtClean="0"/>
              <a:t>构造</a:t>
            </a:r>
            <a:r>
              <a:rPr lang="en-US" altLang="zh-CN" sz="2000" dirty="0" err="1" smtClean="0"/>
              <a:t>url</a:t>
            </a:r>
            <a:r>
              <a:rPr lang="zh-CN" altLang="en-US" sz="2000" dirty="0" smtClean="0"/>
              <a:t>，爬取</a:t>
            </a:r>
            <a:r>
              <a:rPr lang="zh-CN" altLang="en-US" sz="2000" dirty="0" smtClean="0"/>
              <a:t>数据</a:t>
            </a:r>
            <a:endParaRPr lang="en-US" altLang="zh-CN" sz="2000" dirty="0"/>
          </a:p>
          <a:p>
            <a:r>
              <a:rPr lang="zh-CN" altLang="en-US" dirty="0" smtClean="0"/>
              <a:t>数据处理</a:t>
            </a:r>
            <a:endParaRPr lang="en-US" altLang="zh-CN" dirty="0" smtClean="0"/>
          </a:p>
          <a:p>
            <a:r>
              <a:rPr lang="zh-CN" altLang="en-US" dirty="0"/>
              <a:t>网站</a:t>
            </a:r>
            <a:r>
              <a:rPr lang="zh-CN" altLang="en-US" dirty="0" smtClean="0"/>
              <a:t>搭建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338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184</Words>
  <Application>Microsoft Office PowerPoint</Application>
  <PresentationFormat>自定义</PresentationFormat>
  <Paragraphs>34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1.豆瓣 &amp; IMDb 电影数据</vt:lpstr>
      <vt:lpstr>2.分析华语电影优秀导演作品数量</vt:lpstr>
      <vt:lpstr>3.华语电影top10词云</vt:lpstr>
      <vt:lpstr>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JUNE</dc:creator>
  <cp:lastModifiedBy>mly</cp:lastModifiedBy>
  <cp:revision>89</cp:revision>
  <dcterms:created xsi:type="dcterms:W3CDTF">2016-06-18T08:27:23Z</dcterms:created>
  <dcterms:modified xsi:type="dcterms:W3CDTF">2017-12-23T07:15:24Z</dcterms:modified>
</cp:coreProperties>
</file>