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24f747f0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24f747f0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f87997393_0_1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f87997393_0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2ac453e99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2ac453e99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2ac453e99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2ac453e99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f87997393_0_1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f87997393_0_1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41070" l="0" r="0" t="-15485"/>
          <a:stretch/>
        </p:blipFill>
        <p:spPr>
          <a:xfrm>
            <a:off x="0" y="0"/>
            <a:ext cx="5157900" cy="5143500"/>
          </a:xfrm>
          <a:prstGeom prst="rtTriangle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 b="3780" l="0" r="0" t="3789"/>
          <a:stretch/>
        </p:blipFill>
        <p:spPr>
          <a:xfrm rot="10800000">
            <a:off x="6976800" y="-25"/>
            <a:ext cx="2167200" cy="2012700"/>
          </a:xfrm>
          <a:prstGeom prst="rtTriangle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 rot="-5400000">
            <a:off x="5846" y="-4836"/>
            <a:ext cx="2291400" cy="2300100"/>
          </a:xfrm>
          <a:prstGeom prst="diagStrip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>
            <a:off x="652821" y="576768"/>
            <a:ext cx="2300100" cy="2291400"/>
          </a:xfrm>
          <a:prstGeom prst="diagStrip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11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32" name="Google Shape;132;p1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1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1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1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1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1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1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1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1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11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1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58" name="Google Shape;158;p1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12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1" name="Google Shape;161;p12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2" name="Google Shape;162;p12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3" name="Google Shape;1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13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66" name="Google Shape;166;p13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1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69" name="Google Shape;16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0" name="Google Shape;170;p13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1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76" name="Google Shape;176;p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14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95" name="Google Shape;195;p14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6" name="Google Shape;19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7" name="Google Shape;197;p14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4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3">
  <p:cSld name="TITLE_AND_BODY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set_comp_343059.jpg" id="204" name="Google Shape;204;p16"/>
          <p:cNvPicPr preferRelativeResize="0"/>
          <p:nvPr/>
        </p:nvPicPr>
        <p:blipFill rotWithShape="1">
          <a:blip r:embed="rId2">
            <a:alphaModFix amt="80000"/>
          </a:blip>
          <a:srcRect b="25870" l="30474" r="30474" t="11955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fmla="val 50343" name="adj"/>
            </a:avLst>
          </a:prstGeom>
          <a:noFill/>
          <a:ln>
            <a:noFill/>
          </a:ln>
        </p:spPr>
      </p:pic>
      <p:sp>
        <p:nvSpPr>
          <p:cNvPr id="205" name="Google Shape;20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7" name="Google Shape;20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8" name="Google Shape;208;p16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6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213" name="Google Shape;213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" name="Google Shape;20;p3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">
  <p:cSld name="SECTION_HEADER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45" name="Google Shape;45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" name="Google Shape;64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71" name="Google Shape;71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1">
  <p:cSld name="TITLE_AND_BODY_2">
    <p:bg>
      <p:bgPr>
        <a:solidFill>
          <a:srgbClr val="FFF4E8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" name="Google Shape;78;p6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"/>
          <p:cNvSpPr txBox="1"/>
          <p:nvPr>
            <p:ph idx="1" type="body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80" name="Google Shape;80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1" name="Google Shape;81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8BC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6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2">
  <p:cSld name="TITLE_AND_BODY_2_1">
    <p:bg>
      <p:bgPr>
        <a:solidFill>
          <a:srgbClr val="FFF4E8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/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87" name="Google Shape;87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8BC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7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1" name="Google Shape;9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" name="Google Shape;92;p7"/>
          <p:cNvSpPr txBox="1"/>
          <p:nvPr>
            <p:ph idx="1" type="body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8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8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9" name="Google Shape;99;p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3" name="Google Shape;103;p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9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11" name="Google Shape;111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0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0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" name="Google Shape;120;p10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21" name="Google Shape;121;p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0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" name="Google Shape;124;p10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5" name="Google Shape;12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rgbClr val="FFF2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○"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■"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○"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■"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○"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Lato"/>
              <a:buChar char="■"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idx="1" type="subTitle"/>
          </p:nvPr>
        </p:nvSpPr>
        <p:spPr>
          <a:xfrm>
            <a:off x="5582675" y="4553750"/>
            <a:ext cx="2087400" cy="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Presented by Tracy Joyner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0" name="Google Shape;220;p17"/>
          <p:cNvSpPr txBox="1"/>
          <p:nvPr>
            <p:ph idx="1" type="subTitle"/>
          </p:nvPr>
        </p:nvSpPr>
        <p:spPr>
          <a:xfrm>
            <a:off x="4840475" y="3230425"/>
            <a:ext cx="3680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Technical Monitoring</a:t>
            </a:r>
            <a:endParaRPr sz="2400"/>
          </a:p>
        </p:txBody>
      </p:sp>
      <p:pic>
        <p:nvPicPr>
          <p:cNvPr id="221" name="Google Shape;2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0075" y="4249525"/>
            <a:ext cx="1264450" cy="63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8806" y="1348800"/>
            <a:ext cx="3036420" cy="10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/>
          <p:nvPr>
            <p:ph type="title"/>
          </p:nvPr>
        </p:nvSpPr>
        <p:spPr>
          <a:xfrm>
            <a:off x="543675" y="1631600"/>
            <a:ext cx="3457800" cy="30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Feedly is the tool chosen to stay informed about topics and trends related to the Menu Maker project as outlined in the given Functional Specifications.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 txBox="1"/>
          <p:nvPr>
            <p:ph idx="4294967295" type="subTitle"/>
          </p:nvPr>
        </p:nvSpPr>
        <p:spPr>
          <a:xfrm>
            <a:off x="1522650" y="891800"/>
            <a:ext cx="2362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Monitoring Tool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229" name="Google Shape;2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098" y="923925"/>
            <a:ext cx="3865650" cy="25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/>
        </p:nvSpPr>
        <p:spPr>
          <a:xfrm>
            <a:off x="536125" y="1623850"/>
            <a:ext cx="34341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Feedly allows the team to find, save, and share quality relevant sources to keep up with techn</a:t>
            </a:r>
            <a:r>
              <a:rPr lang="en-GB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olog</a:t>
            </a:r>
            <a:r>
              <a:rPr lang="en-GB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ical trends.</a:t>
            </a:r>
            <a:endParaRPr/>
          </a:p>
        </p:txBody>
      </p:sp>
      <p:sp>
        <p:nvSpPr>
          <p:cNvPr id="235" name="Google Shape;235;p19"/>
          <p:cNvSpPr txBox="1"/>
          <p:nvPr>
            <p:ph idx="4294967295" type="subTitle"/>
          </p:nvPr>
        </p:nvSpPr>
        <p:spPr>
          <a:xfrm>
            <a:off x="1530400" y="896875"/>
            <a:ext cx="2362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Sources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236" name="Google Shape;2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75" y="3041350"/>
            <a:ext cx="4058400" cy="200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7" name="Google Shape;2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2466" y="-12"/>
            <a:ext cx="242601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072" y="1089825"/>
            <a:ext cx="4178527" cy="30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0"/>
          <p:cNvSpPr txBox="1"/>
          <p:nvPr/>
        </p:nvSpPr>
        <p:spPr>
          <a:xfrm>
            <a:off x="536100" y="1623825"/>
            <a:ext cx="35118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Feedly allows the creation of Team Boards where team members can save valuable content. Team members can also highlight and add notes to relevant portions of saved sources. A newsletter can be generated to keep team members informed.</a:t>
            </a:r>
            <a:endParaRPr/>
          </a:p>
        </p:txBody>
      </p:sp>
      <p:sp>
        <p:nvSpPr>
          <p:cNvPr id="244" name="Google Shape;244;p20"/>
          <p:cNvSpPr txBox="1"/>
          <p:nvPr>
            <p:ph idx="4294967295" type="subTitle"/>
          </p:nvPr>
        </p:nvSpPr>
        <p:spPr>
          <a:xfrm>
            <a:off x="1522800" y="394525"/>
            <a:ext cx="2525100" cy="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Team collaboration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"/>
          <p:cNvSpPr txBox="1"/>
          <p:nvPr>
            <p:ph idx="4294967295" type="subTitle"/>
          </p:nvPr>
        </p:nvSpPr>
        <p:spPr>
          <a:xfrm>
            <a:off x="1538200" y="899550"/>
            <a:ext cx="2362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Summary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50" name="Google Shape;250;p21"/>
          <p:cNvSpPr txBox="1"/>
          <p:nvPr/>
        </p:nvSpPr>
        <p:spPr>
          <a:xfrm>
            <a:off x="543875" y="1623825"/>
            <a:ext cx="8033700" cy="28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use of Feedly for technical monitoring and </a:t>
            </a:r>
            <a:r>
              <a:rPr lang="en-GB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further</a:t>
            </a:r>
            <a:r>
              <a:rPr lang="en-GB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web research has prompted the recommendations </a:t>
            </a:r>
            <a:r>
              <a:rPr lang="en-GB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outlined</a:t>
            </a:r>
            <a:r>
              <a:rPr lang="en-GB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 the Technical Specifications document including the use of React, Node, and Mongo DB. The continued use of Feedly will assist the team in checking for technological updates.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Menu Maker Feedly URL: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https://feedly.com/i/collection/content/user/94aeb7f6-e101-4c59-951f-abbc5fcb6e79/category/57fb3e8d-8b0a-44a5-b970-dff3dd3df96f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1" name="Google Shape;2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2350" y="371250"/>
            <a:ext cx="2292225" cy="969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