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f87997393_0_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f87997393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ac69d319a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ac69d319a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ac69d319a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ac69d319a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ac69d319a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ac69d319a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ac69d31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ac69d31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FF4E8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3780" l="0" r="0" t="3789"/>
          <a:stretch/>
        </p:blipFill>
        <p:spPr>
          <a:xfrm rot="10800000">
            <a:off x="6976800" y="-25"/>
            <a:ext cx="2167200" cy="2012700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3">
            <a:alphaModFix/>
          </a:blip>
          <a:srcRect b="41070" l="0" r="0" t="-15485"/>
          <a:stretch/>
        </p:blipFill>
        <p:spPr>
          <a:xfrm>
            <a:off x="0" y="0"/>
            <a:ext cx="5157900" cy="5143500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 rot="-5400000">
            <a:off x="5846" y="-4836"/>
            <a:ext cx="2291400" cy="2300100"/>
          </a:xfrm>
          <a:prstGeom prst="diagStrip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652821" y="576768"/>
            <a:ext cx="2300100" cy="2291400"/>
          </a:xfrm>
          <a:prstGeom prst="diagStripe">
            <a:avLst>
              <a:gd fmla="val 50000" name="adj"/>
            </a:avLst>
          </a:prstGeom>
          <a:solidFill>
            <a:srgbClr val="8BC7B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1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1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33" name="Google Shape;133;p1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1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1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59" name="Google Shape;159;p1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2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2" name="Google Shape;162;p12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" name="Google Shape;163;p1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67" name="Google Shape;167;p1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1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70" name="Google Shape;1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1" name="Google Shape;171;p1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77" name="Google Shape;177;p1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14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96" name="Google Shape;196;p14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7" name="Google Shape;19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8" name="Google Shape;198;p14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3">
  <p:cSld name="TITLE_AND_BODY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ffset_comp_343059.jpg" id="205" name="Google Shape;205;p16"/>
          <p:cNvPicPr preferRelativeResize="0"/>
          <p:nvPr/>
        </p:nvPicPr>
        <p:blipFill rotWithShape="1">
          <a:blip r:embed="rId2">
            <a:alphaModFix amt="80000"/>
          </a:blip>
          <a:srcRect b="25870" l="30474" r="30474" t="11955"/>
          <a:stretch/>
        </p:blipFill>
        <p:spPr>
          <a:xfrm rot="-5400000">
            <a:off x="113630" y="-105700"/>
            <a:ext cx="5142300" cy="5364300"/>
          </a:xfrm>
          <a:prstGeom prst="diagStripe">
            <a:avLst>
              <a:gd fmla="val 50343" name="adj"/>
            </a:avLst>
          </a:prstGeom>
          <a:noFill/>
          <a:ln>
            <a:noFill/>
          </a:ln>
        </p:spPr>
      </p:pic>
      <p:sp>
        <p:nvSpPr>
          <p:cNvPr id="206" name="Google Shape;206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4018025" y="1567550"/>
            <a:ext cx="43185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>
                <a:solidFill>
                  <a:schemeClr val="dk2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>
                <a:solidFill>
                  <a:schemeClr val="dk2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>
                <a:solidFill>
                  <a:schemeClr val="dk2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9" name="Google Shape;209;p16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" name="Google Shape;213;p1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214" name="Google Shape;214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" name="Google Shape;20;p3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C">
  <p:cSld name="SECTION_HEADER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45" name="Google Shape;45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4" name="Google Shape;64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71" name="Google Shape;71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1">
  <p:cSld name="TITLE_AND_BODY_2">
    <p:bg>
      <p:bgPr>
        <a:solidFill>
          <a:srgbClr val="FFF4E8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>
            <p:ph type="title"/>
          </p:nvPr>
        </p:nvSpPr>
        <p:spPr>
          <a:xfrm>
            <a:off x="361071" y="1924852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6"/>
          <p:cNvSpPr/>
          <p:nvPr/>
        </p:nvSpPr>
        <p:spPr>
          <a:xfrm>
            <a:off x="4564200" y="0"/>
            <a:ext cx="4579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451271" y="1924850"/>
            <a:ext cx="2304900" cy="17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0" name="Google Shape;80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1" name="Google Shape;81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BC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6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_alt2">
  <p:cSld name="TITLE_AND_BODY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>
            <p:ph type="title"/>
          </p:nvPr>
        </p:nvSpPr>
        <p:spPr>
          <a:xfrm>
            <a:off x="702850" y="1708619"/>
            <a:ext cx="3333300" cy="14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7"/>
          <p:cNvSpPr/>
          <p:nvPr/>
        </p:nvSpPr>
        <p:spPr>
          <a:xfrm>
            <a:off x="0" y="3242550"/>
            <a:ext cx="9144000" cy="190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89" name="Google Shape;89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rgbClr val="8BC7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7"/>
          <p:cNvSpPr txBox="1"/>
          <p:nvPr>
            <p:ph idx="2" type="title"/>
          </p:nvPr>
        </p:nvSpPr>
        <p:spPr>
          <a:xfrm>
            <a:off x="1297500" y="459490"/>
            <a:ext cx="3005700" cy="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2" name="Google Shape;9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02850" y="3625275"/>
            <a:ext cx="3333300" cy="7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8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0" name="Google Shape;100;p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12" name="Google Shape;112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>
            <a:hlinkClick/>
          </p:cNvPr>
          <p:cNvSpPr/>
          <p:nvPr/>
        </p:nvSpPr>
        <p:spPr>
          <a:xfrm>
            <a:off x="0" y="0"/>
            <a:ext cx="632700" cy="5886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">
            <a:hlinkClick/>
          </p:cNvPr>
          <p:cNvSpPr/>
          <p:nvPr/>
        </p:nvSpPr>
        <p:spPr>
          <a:xfrm>
            <a:off x="212050" y="221751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">
            <a:hlinkClick/>
          </p:cNvPr>
          <p:cNvSpPr/>
          <p:nvPr/>
        </p:nvSpPr>
        <p:spPr>
          <a:xfrm>
            <a:off x="212050" y="284225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">
            <a:hlinkClick/>
          </p:cNvPr>
          <p:cNvSpPr/>
          <p:nvPr/>
        </p:nvSpPr>
        <p:spPr>
          <a:xfrm>
            <a:off x="212050" y="346699"/>
            <a:ext cx="219600" cy="18900"/>
          </a:xfrm>
          <a:prstGeom prst="rect">
            <a:avLst/>
          </a:prstGeom>
          <a:solidFill>
            <a:srgbClr val="55688B">
              <a:alpha val="359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p10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22" name="Google Shape;122;p1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rgbClr val="FFF2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Char char="●"/>
              <a:defRPr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●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Lato"/>
              <a:buChar char="○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Lato"/>
              <a:buChar char="■"/>
              <a:defRPr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" type="subTitle"/>
          </p:nvPr>
        </p:nvSpPr>
        <p:spPr>
          <a:xfrm>
            <a:off x="4840475" y="3230425"/>
            <a:ext cx="3680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Project Management</a:t>
            </a:r>
            <a:endParaRPr sz="2400"/>
          </a:p>
        </p:txBody>
      </p:sp>
      <p:sp>
        <p:nvSpPr>
          <p:cNvPr id="221" name="Google Shape;221;p17"/>
          <p:cNvSpPr txBox="1"/>
          <p:nvPr/>
        </p:nvSpPr>
        <p:spPr>
          <a:xfrm>
            <a:off x="5582675" y="4553750"/>
            <a:ext cx="20874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00">
                <a:solidFill>
                  <a:srgbClr val="1B212C"/>
                </a:solidFill>
                <a:latin typeface="Lato"/>
                <a:ea typeface="Lato"/>
                <a:cs typeface="Lato"/>
                <a:sym typeface="Lato"/>
              </a:rPr>
              <a:t>Presented by Tracy Joyner</a:t>
            </a:r>
            <a:endParaRPr sz="1300">
              <a:solidFill>
                <a:srgbClr val="1B212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0075" y="4249525"/>
            <a:ext cx="1264450" cy="63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8806" y="1348800"/>
            <a:ext cx="3036420" cy="106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536125" y="1623850"/>
            <a:ext cx="3240000" cy="28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Notion is the tool chosen for team collaboration. It’s Kanban Board allows clear visualization of tasks and overall progress.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 txBox="1"/>
          <p:nvPr>
            <p:ph idx="4294967295" type="subTitle"/>
          </p:nvPr>
        </p:nvSpPr>
        <p:spPr>
          <a:xfrm>
            <a:off x="1530625" y="363450"/>
            <a:ext cx="26883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Project Management  Tool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50" y="2273025"/>
            <a:ext cx="4151126" cy="219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688" y="363438"/>
            <a:ext cx="28670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idx="4294967295" type="subTitle"/>
          </p:nvPr>
        </p:nvSpPr>
        <p:spPr>
          <a:xfrm>
            <a:off x="1538175" y="907325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Kanban Board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51425" y="1623200"/>
            <a:ext cx="3193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Notion URL: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3830375" y="1355300"/>
            <a:ext cx="45687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https://www.notion.so/16b70abe98fe8002ba91f587f3761df6?v=17970abe98fe80f388d3000c30c73b99</a:t>
            </a:r>
            <a:endParaRPr sz="1800"/>
          </a:p>
        </p:txBody>
      </p:sp>
      <p:pic>
        <p:nvPicPr>
          <p:cNvPr id="239" name="Google Shape;239;p19"/>
          <p:cNvPicPr preferRelativeResize="0"/>
          <p:nvPr/>
        </p:nvPicPr>
        <p:blipFill rotWithShape="1">
          <a:blip r:embed="rId3">
            <a:alphaModFix/>
          </a:blip>
          <a:srcRect b="24017" l="0" r="0" t="0"/>
          <a:stretch/>
        </p:blipFill>
        <p:spPr>
          <a:xfrm>
            <a:off x="795050" y="2352800"/>
            <a:ext cx="7335000" cy="265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/>
        </p:nvSpPr>
        <p:spPr>
          <a:xfrm>
            <a:off x="551650" y="1623850"/>
            <a:ext cx="3496200" cy="3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Notion readily shows each task and all it’s details so team members can easily keep track of what’s going on and leave comments as needed. 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Tasks can be separated by sprint for easy progress management.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20"/>
          <p:cNvSpPr txBox="1"/>
          <p:nvPr>
            <p:ph idx="4294967295" type="subTitle"/>
          </p:nvPr>
        </p:nvSpPr>
        <p:spPr>
          <a:xfrm>
            <a:off x="1522650" y="891775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Collaboration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246" name="Google Shape;2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050" y="357600"/>
            <a:ext cx="3044083" cy="25622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47" name="Google Shape;24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150" y="3138235"/>
            <a:ext cx="5057251" cy="175901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E8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"/>
          <p:cNvSpPr txBox="1"/>
          <p:nvPr>
            <p:ph idx="4294967295" type="subTitle"/>
          </p:nvPr>
        </p:nvSpPr>
        <p:spPr>
          <a:xfrm>
            <a:off x="1530425" y="899550"/>
            <a:ext cx="23625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Summary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53" name="Google Shape;253;p21"/>
          <p:cNvSpPr txBox="1"/>
          <p:nvPr/>
        </p:nvSpPr>
        <p:spPr>
          <a:xfrm>
            <a:off x="536100" y="1616075"/>
            <a:ext cx="7878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use of the Notion Kanban Board, Task Lists, and supporting capabilities makes it ideal for Project Management and team collaboration.</a:t>
            </a:r>
            <a:endParaRPr/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13102" l="0" r="0" t="16375"/>
          <a:stretch/>
        </p:blipFill>
        <p:spPr>
          <a:xfrm>
            <a:off x="6038550" y="229200"/>
            <a:ext cx="2867025" cy="1121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55" name="Google Shape;25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6413" y="2797075"/>
            <a:ext cx="7751176" cy="20933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