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 id="214748367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2.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2ac7e0e77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2ac7e0e77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87997393_0_1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87997393_0_1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ac69d319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ac69d319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28e9df58c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28e9df58c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ac453e99e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ac453e99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28e9df58c2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28e9df58c2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f87997393_0_1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f87997393_0_1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41285" l="0" r="0" t="-15701"/>
          <a:stretch/>
        </p:blipFill>
        <p:spPr>
          <a:xfrm>
            <a:off x="0" y="0"/>
            <a:ext cx="5157900" cy="5143500"/>
          </a:xfrm>
          <a:prstGeom prst="rtTriangle">
            <a:avLst/>
          </a:prstGeom>
          <a:noFill/>
          <a:ln>
            <a:noFill/>
          </a:ln>
        </p:spPr>
      </p:pic>
      <p:pic>
        <p:nvPicPr>
          <p:cNvPr id="11" name="Google Shape;11;p2"/>
          <p:cNvPicPr preferRelativeResize="0"/>
          <p:nvPr/>
        </p:nvPicPr>
        <p:blipFill rotWithShape="1">
          <a:blip r:embed="rId3">
            <a:alphaModFix/>
          </a:blip>
          <a:srcRect b="3780" l="0" r="0" t="3789"/>
          <a:stretch/>
        </p:blipFill>
        <p:spPr>
          <a:xfrm rot="10800000">
            <a:off x="6976800" y="-25"/>
            <a:ext cx="2167200" cy="2012700"/>
          </a:xfrm>
          <a:prstGeom prst="rtTriangle">
            <a:avLst/>
          </a:prstGeom>
          <a:noFill/>
          <a:ln>
            <a:noFill/>
          </a:ln>
        </p:spPr>
      </p:pic>
      <p:sp>
        <p:nvSpPr>
          <p:cNvPr id="12" name="Google Shape;12;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3" name="Google Shape;13;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300"/>
              <a:buNone/>
              <a:defRPr>
                <a:solidFill>
                  <a:schemeClr val="dk1"/>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p:nvPr/>
        </p:nvSpPr>
        <p:spPr>
          <a:xfrm rot="-5400000">
            <a:off x="5846" y="-4836"/>
            <a:ext cx="2291400" cy="23001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652821" y="576768"/>
            <a:ext cx="2300100" cy="2291400"/>
          </a:xfrm>
          <a:prstGeom prst="diagStripe">
            <a:avLst>
              <a:gd fmla="val 50000" name="adj"/>
            </a:avLst>
          </a:prstGeom>
          <a:solidFill>
            <a:srgbClr val="8BC7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6" name="Shape 126"/>
        <p:cNvGrpSpPr/>
        <p:nvPr/>
      </p:nvGrpSpPr>
      <p:grpSpPr>
        <a:xfrm>
          <a:off x="0" y="0"/>
          <a:ext cx="0" cy="0"/>
          <a:chOff x="0" y="0"/>
          <a:chExt cx="0" cy="0"/>
        </a:xfrm>
      </p:grpSpPr>
      <p:sp>
        <p:nvSpPr>
          <p:cNvPr id="127" name="Google Shape;127;p11">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1">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1">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1"/>
          <p:cNvGrpSpPr/>
          <p:nvPr/>
        </p:nvGrpSpPr>
        <p:grpSpPr>
          <a:xfrm>
            <a:off x="4406400" y="0"/>
            <a:ext cx="4737600" cy="5143500"/>
            <a:chOff x="4406400" y="0"/>
            <a:chExt cx="4737600" cy="5143500"/>
          </a:xfrm>
        </p:grpSpPr>
        <p:sp>
          <p:nvSpPr>
            <p:cNvPr id="132" name="Google Shape;132;p11"/>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1"/>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1"/>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1"/>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1"/>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1"/>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1"/>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1" name="Google Shape;15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2" name="Shape 152"/>
        <p:cNvGrpSpPr/>
        <p:nvPr/>
      </p:nvGrpSpPr>
      <p:grpSpPr>
        <a:xfrm>
          <a:off x="0" y="0"/>
          <a:ext cx="0" cy="0"/>
          <a:chOff x="0" y="0"/>
          <a:chExt cx="0" cy="0"/>
        </a:xfrm>
      </p:grpSpPr>
      <p:sp>
        <p:nvSpPr>
          <p:cNvPr id="153" name="Google Shape;153;p12">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2">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2">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2"/>
          <p:cNvGrpSpPr/>
          <p:nvPr/>
        </p:nvGrpSpPr>
        <p:grpSpPr>
          <a:xfrm>
            <a:off x="0" y="381001"/>
            <a:ext cx="1037850" cy="1016287"/>
            <a:chOff x="0" y="381001"/>
            <a:chExt cx="1037850" cy="1016287"/>
          </a:xfrm>
        </p:grpSpPr>
        <p:sp>
          <p:nvSpPr>
            <p:cNvPr id="158" name="Google Shape;158;p1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12"/>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1" name="Google Shape;161;p12"/>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62" name="Google Shape;162;p12"/>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63" name="Google Shape;1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4" name="Shape 164"/>
        <p:cNvGrpSpPr/>
        <p:nvPr/>
      </p:nvGrpSpPr>
      <p:grpSpPr>
        <a:xfrm>
          <a:off x="0" y="0"/>
          <a:ext cx="0" cy="0"/>
          <a:chOff x="0" y="0"/>
          <a:chExt cx="0" cy="0"/>
        </a:xfrm>
      </p:grpSpPr>
      <p:grpSp>
        <p:nvGrpSpPr>
          <p:cNvPr id="165" name="Google Shape;165;p13"/>
          <p:cNvGrpSpPr/>
          <p:nvPr/>
        </p:nvGrpSpPr>
        <p:grpSpPr>
          <a:xfrm>
            <a:off x="0" y="4128572"/>
            <a:ext cx="698925" cy="684657"/>
            <a:chOff x="0" y="3785672"/>
            <a:chExt cx="698925" cy="684657"/>
          </a:xfrm>
        </p:grpSpPr>
        <p:sp>
          <p:nvSpPr>
            <p:cNvPr id="166" name="Google Shape;166;p13"/>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3"/>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69" name="Google Shape;1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70" name="Google Shape;170;p1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4" name="Shape 174"/>
        <p:cNvGrpSpPr/>
        <p:nvPr/>
      </p:nvGrpSpPr>
      <p:grpSpPr>
        <a:xfrm>
          <a:off x="0" y="0"/>
          <a:ext cx="0" cy="0"/>
          <a:chOff x="0" y="0"/>
          <a:chExt cx="0" cy="0"/>
        </a:xfrm>
      </p:grpSpPr>
      <p:grpSp>
        <p:nvGrpSpPr>
          <p:cNvPr id="175" name="Google Shape;175;p14"/>
          <p:cNvGrpSpPr/>
          <p:nvPr/>
        </p:nvGrpSpPr>
        <p:grpSpPr>
          <a:xfrm>
            <a:off x="4406400" y="0"/>
            <a:ext cx="4737600" cy="5143065"/>
            <a:chOff x="4406400" y="0"/>
            <a:chExt cx="4737600" cy="5143065"/>
          </a:xfrm>
        </p:grpSpPr>
        <p:sp>
          <p:nvSpPr>
            <p:cNvPr id="176" name="Google Shape;176;p1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14"/>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95" name="Google Shape;195;p14"/>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96" name="Google Shape;19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97" name="Google Shape;197;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1" name="Shape 201"/>
        <p:cNvGrpSpPr/>
        <p:nvPr/>
      </p:nvGrpSpPr>
      <p:grpSpPr>
        <a:xfrm>
          <a:off x="0" y="0"/>
          <a:ext cx="0" cy="0"/>
          <a:chOff x="0" y="0"/>
          <a:chExt cx="0" cy="0"/>
        </a:xfrm>
      </p:grpSpPr>
      <p:sp>
        <p:nvSpPr>
          <p:cNvPr id="202" name="Google Shape;20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203" name="Shape 203"/>
        <p:cNvGrpSpPr/>
        <p:nvPr/>
      </p:nvGrpSpPr>
      <p:grpSpPr>
        <a:xfrm>
          <a:off x="0" y="0"/>
          <a:ext cx="0" cy="0"/>
          <a:chOff x="0" y="0"/>
          <a:chExt cx="0" cy="0"/>
        </a:xfrm>
      </p:grpSpPr>
      <p:pic>
        <p:nvPicPr>
          <p:cNvPr descr="offset_comp_343059.jpg" id="204" name="Google Shape;204;p16"/>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205" name="Google Shape;205;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06" name="Google Shape;206;p16"/>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1600"/>
              </a:spcBef>
              <a:spcAft>
                <a:spcPts val="0"/>
              </a:spcAft>
              <a:buClr>
                <a:schemeClr val="dk2"/>
              </a:buClr>
              <a:buSzPts val="1100"/>
              <a:buChar char="○"/>
              <a:defRPr>
                <a:solidFill>
                  <a:schemeClr val="dk2"/>
                </a:solidFill>
              </a:defRPr>
            </a:lvl2pPr>
            <a:lvl3pPr indent="-298450" lvl="2" marL="1371600" rtl="0">
              <a:spcBef>
                <a:spcPts val="1600"/>
              </a:spcBef>
              <a:spcAft>
                <a:spcPts val="0"/>
              </a:spcAft>
              <a:buClr>
                <a:schemeClr val="dk2"/>
              </a:buClr>
              <a:buSzPts val="1100"/>
              <a:buChar char="■"/>
              <a:defRPr>
                <a:solidFill>
                  <a:schemeClr val="dk2"/>
                </a:solidFill>
              </a:defRPr>
            </a:lvl3pPr>
            <a:lvl4pPr indent="-298450" lvl="3" marL="1828800" rtl="0">
              <a:spcBef>
                <a:spcPts val="1600"/>
              </a:spcBef>
              <a:spcAft>
                <a:spcPts val="0"/>
              </a:spcAft>
              <a:buClr>
                <a:schemeClr val="dk2"/>
              </a:buClr>
              <a:buSzPts val="1100"/>
              <a:buChar char="●"/>
              <a:defRPr>
                <a:solidFill>
                  <a:schemeClr val="dk2"/>
                </a:solidFill>
              </a:defRPr>
            </a:lvl4pPr>
            <a:lvl5pPr indent="-298450" lvl="4" marL="2286000" rtl="0">
              <a:spcBef>
                <a:spcPts val="1600"/>
              </a:spcBef>
              <a:spcAft>
                <a:spcPts val="0"/>
              </a:spcAft>
              <a:buClr>
                <a:schemeClr val="dk2"/>
              </a:buClr>
              <a:buSzPts val="1100"/>
              <a:buChar char="○"/>
              <a:defRPr>
                <a:solidFill>
                  <a:schemeClr val="dk2"/>
                </a:solidFill>
              </a:defRPr>
            </a:lvl5pPr>
            <a:lvl6pPr indent="-298450" lvl="5" marL="2743200" rtl="0">
              <a:spcBef>
                <a:spcPts val="1600"/>
              </a:spcBef>
              <a:spcAft>
                <a:spcPts val="0"/>
              </a:spcAft>
              <a:buClr>
                <a:schemeClr val="dk2"/>
              </a:buClr>
              <a:buSzPts val="1100"/>
              <a:buChar char="■"/>
              <a:defRPr>
                <a:solidFill>
                  <a:schemeClr val="dk2"/>
                </a:solidFill>
              </a:defRPr>
            </a:lvl6pPr>
            <a:lvl7pPr indent="-298450" lvl="6" marL="3200400" rtl="0">
              <a:spcBef>
                <a:spcPts val="1600"/>
              </a:spcBef>
              <a:spcAft>
                <a:spcPts val="0"/>
              </a:spcAft>
              <a:buClr>
                <a:schemeClr val="dk2"/>
              </a:buClr>
              <a:buSzPts val="1100"/>
              <a:buChar char="●"/>
              <a:defRPr>
                <a:solidFill>
                  <a:schemeClr val="dk2"/>
                </a:solidFill>
              </a:defRPr>
            </a:lvl7pPr>
            <a:lvl8pPr indent="-298450" lvl="7" marL="3657600" rtl="0">
              <a:spcBef>
                <a:spcPts val="1600"/>
              </a:spcBef>
              <a:spcAft>
                <a:spcPts val="0"/>
              </a:spcAft>
              <a:buClr>
                <a:schemeClr val="dk2"/>
              </a:buClr>
              <a:buSzPts val="1100"/>
              <a:buChar char="○"/>
              <a:defRPr>
                <a:solidFill>
                  <a:schemeClr val="dk2"/>
                </a:solidFill>
              </a:defRPr>
            </a:lvl8pPr>
            <a:lvl9pPr indent="-298450" lvl="8" marL="4114800" rtl="0">
              <a:spcBef>
                <a:spcPts val="1600"/>
              </a:spcBef>
              <a:spcAft>
                <a:spcPts val="1600"/>
              </a:spcAft>
              <a:buClr>
                <a:schemeClr val="dk2"/>
              </a:buClr>
              <a:buSzPts val="1100"/>
              <a:buChar char="■"/>
              <a:defRPr>
                <a:solidFill>
                  <a:schemeClr val="dk2"/>
                </a:solidFill>
              </a:defRPr>
            </a:lvl9pPr>
          </a:lstStyle>
          <a:p/>
        </p:txBody>
      </p:sp>
      <p:sp>
        <p:nvSpPr>
          <p:cNvPr id="207" name="Google Shape;20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08" name="Google Shape;208;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2" name="Google Shape;212;p16"/>
          <p:cNvGrpSpPr/>
          <p:nvPr/>
        </p:nvGrpSpPr>
        <p:grpSpPr>
          <a:xfrm>
            <a:off x="0" y="381001"/>
            <a:ext cx="1037850" cy="1016287"/>
            <a:chOff x="0" y="381001"/>
            <a:chExt cx="1037850" cy="1016287"/>
          </a:xfrm>
        </p:grpSpPr>
        <p:sp>
          <p:nvSpPr>
            <p:cNvPr id="213" name="Google Shape;213;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9" name="Shape 219"/>
        <p:cNvGrpSpPr/>
        <p:nvPr/>
      </p:nvGrpSpPr>
      <p:grpSpPr>
        <a:xfrm>
          <a:off x="0" y="0"/>
          <a:ext cx="0" cy="0"/>
          <a:chOff x="0" y="0"/>
          <a:chExt cx="0" cy="0"/>
        </a:xfrm>
      </p:grpSpPr>
      <p:pic>
        <p:nvPicPr>
          <p:cNvPr id="220" name="Google Shape;220;p18"/>
          <p:cNvPicPr preferRelativeResize="0"/>
          <p:nvPr/>
        </p:nvPicPr>
        <p:blipFill rotWithShape="1">
          <a:blip r:embed="rId2">
            <a:alphaModFix/>
          </a:blip>
          <a:srcRect b="41070" l="0" r="0" t="-15485"/>
          <a:stretch/>
        </p:blipFill>
        <p:spPr>
          <a:xfrm>
            <a:off x="0" y="0"/>
            <a:ext cx="5157900" cy="5143500"/>
          </a:xfrm>
          <a:prstGeom prst="rtTriangle">
            <a:avLst/>
          </a:prstGeom>
          <a:noFill/>
          <a:ln>
            <a:noFill/>
          </a:ln>
        </p:spPr>
      </p:pic>
      <p:pic>
        <p:nvPicPr>
          <p:cNvPr id="221" name="Google Shape;221;p18"/>
          <p:cNvPicPr preferRelativeResize="0"/>
          <p:nvPr/>
        </p:nvPicPr>
        <p:blipFill rotWithShape="1">
          <a:blip r:embed="rId3">
            <a:alphaModFix/>
          </a:blip>
          <a:srcRect b="3780" l="0" r="0" t="3789"/>
          <a:stretch/>
        </p:blipFill>
        <p:spPr>
          <a:xfrm rot="10800000">
            <a:off x="6976800" y="-25"/>
            <a:ext cx="2167200" cy="2012700"/>
          </a:xfrm>
          <a:prstGeom prst="rtTriangle">
            <a:avLst/>
          </a:prstGeom>
          <a:noFill/>
          <a:ln>
            <a:noFill/>
          </a:ln>
        </p:spPr>
      </p:pic>
      <p:sp>
        <p:nvSpPr>
          <p:cNvPr id="222" name="Google Shape;222;p18"/>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4000"/>
              <a:buNone/>
              <a:defRPr sz="4000">
                <a:solidFill>
                  <a:schemeClr val="dk1"/>
                </a:solidFill>
              </a:defRPr>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23" name="Google Shape;223;p18"/>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300"/>
              <a:buNone/>
              <a:defRPr>
                <a:solidFill>
                  <a:schemeClr val="dk1"/>
                </a:solidFill>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224" name="Google Shape;22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25" name="Google Shape;225;p18"/>
          <p:cNvSpPr/>
          <p:nvPr/>
        </p:nvSpPr>
        <p:spPr>
          <a:xfrm rot="-5400000">
            <a:off x="5846" y="-4836"/>
            <a:ext cx="2291400" cy="23001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flipH="1">
            <a:off x="652821" y="576768"/>
            <a:ext cx="2300100" cy="22914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7" name="Shape 227"/>
        <p:cNvGrpSpPr/>
        <p:nvPr/>
      </p:nvGrpSpPr>
      <p:grpSpPr>
        <a:xfrm>
          <a:off x="0" y="0"/>
          <a:ext cx="0" cy="0"/>
          <a:chOff x="0" y="0"/>
          <a:chExt cx="0" cy="0"/>
        </a:xfrm>
      </p:grpSpPr>
      <p:sp>
        <p:nvSpPr>
          <p:cNvPr id="228" name="Google Shape;228;p19"/>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9" name="Google Shape;22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30" name="Google Shape;230;p1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4" name="Google Shape;234;p19"/>
          <p:cNvGrpSpPr/>
          <p:nvPr/>
        </p:nvGrpSpPr>
        <p:grpSpPr>
          <a:xfrm>
            <a:off x="4406400" y="0"/>
            <a:ext cx="4737600" cy="5143065"/>
            <a:chOff x="4406400" y="0"/>
            <a:chExt cx="4737600" cy="5143065"/>
          </a:xfrm>
        </p:grpSpPr>
        <p:sp>
          <p:nvSpPr>
            <p:cNvPr id="235" name="Google Shape;235;p1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9"/>
            <p:cNvSpPr/>
            <p:nvPr/>
          </p:nvSpPr>
          <p:spPr>
            <a:xfrm rot="-5400000">
              <a:off x="7227414" y="3710807"/>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253" name="Shape 253"/>
        <p:cNvGrpSpPr/>
        <p:nvPr/>
      </p:nvGrpSpPr>
      <p:grpSpPr>
        <a:xfrm>
          <a:off x="0" y="0"/>
          <a:ext cx="0" cy="0"/>
          <a:chOff x="0" y="0"/>
          <a:chExt cx="0" cy="0"/>
        </a:xfrm>
      </p:grpSpPr>
      <p:grpSp>
        <p:nvGrpSpPr>
          <p:cNvPr id="254" name="Google Shape;254;p20"/>
          <p:cNvGrpSpPr/>
          <p:nvPr/>
        </p:nvGrpSpPr>
        <p:grpSpPr>
          <a:xfrm>
            <a:off x="4406400" y="0"/>
            <a:ext cx="4737600" cy="5143065"/>
            <a:chOff x="4406400" y="0"/>
            <a:chExt cx="4737600" cy="5143065"/>
          </a:xfrm>
        </p:grpSpPr>
        <p:sp>
          <p:nvSpPr>
            <p:cNvPr id="255" name="Google Shape;255;p2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
            <p:cNvSpPr/>
            <p:nvPr/>
          </p:nvSpPr>
          <p:spPr>
            <a:xfrm rot="-5400000">
              <a:off x="7227414" y="3710807"/>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3" name="Google Shape;273;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74" name="Google Shape;27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5" name="Shape 275"/>
        <p:cNvGrpSpPr/>
        <p:nvPr/>
      </p:nvGrpSpPr>
      <p:grpSpPr>
        <a:xfrm>
          <a:off x="0" y="0"/>
          <a:ext cx="0" cy="0"/>
          <a:chOff x="0" y="0"/>
          <a:chExt cx="0" cy="0"/>
        </a:xfrm>
      </p:grpSpPr>
      <p:sp>
        <p:nvSpPr>
          <p:cNvPr id="276" name="Google Shape;276;p21">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0" name="Google Shape;280;p21"/>
          <p:cNvGrpSpPr/>
          <p:nvPr/>
        </p:nvGrpSpPr>
        <p:grpSpPr>
          <a:xfrm>
            <a:off x="0" y="381001"/>
            <a:ext cx="1037850" cy="1016287"/>
            <a:chOff x="0" y="381001"/>
            <a:chExt cx="1037850" cy="1016287"/>
          </a:xfrm>
        </p:grpSpPr>
        <p:sp>
          <p:nvSpPr>
            <p:cNvPr id="281" name="Google Shape;281;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 name="Google Shape;2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84" name="Google Shape;284;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285" name="Google Shape;2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0" name="Google Shape;20;p3">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3"/>
          <p:cNvGrpSpPr/>
          <p:nvPr/>
        </p:nvGrpSpPr>
        <p:grpSpPr>
          <a:xfrm>
            <a:off x="4406400" y="0"/>
            <a:ext cx="4737600" cy="5143065"/>
            <a:chOff x="4406400" y="0"/>
            <a:chExt cx="4737600" cy="5143065"/>
          </a:xfrm>
        </p:grpSpPr>
        <p:sp>
          <p:nvSpPr>
            <p:cNvPr id="25" name="Google Shape;25;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7227414" y="3710807"/>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solidFill>
          <a:srgbClr val="FFF4E8"/>
        </a:solidFill>
      </p:bgPr>
    </p:bg>
    <p:spTree>
      <p:nvGrpSpPr>
        <p:cNvPr id="286" name="Shape 286"/>
        <p:cNvGrpSpPr/>
        <p:nvPr/>
      </p:nvGrpSpPr>
      <p:grpSpPr>
        <a:xfrm>
          <a:off x="0" y="0"/>
          <a:ext cx="0" cy="0"/>
          <a:chOff x="0" y="0"/>
          <a:chExt cx="0" cy="0"/>
        </a:xfrm>
      </p:grpSpPr>
      <p:sp>
        <p:nvSpPr>
          <p:cNvPr id="287" name="Google Shape;287;p22"/>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88" name="Google Shape;288;p22"/>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600"/>
              </a:spcBef>
              <a:spcAft>
                <a:spcPts val="0"/>
              </a:spcAft>
              <a:buClr>
                <a:schemeClr val="dk1"/>
              </a:buClr>
              <a:buSzPts val="1100"/>
              <a:buChar char="○"/>
              <a:defRPr>
                <a:solidFill>
                  <a:schemeClr val="dk1"/>
                </a:solidFill>
              </a:defRPr>
            </a:lvl2pPr>
            <a:lvl3pPr indent="-298450" lvl="2" marL="1371600">
              <a:spcBef>
                <a:spcPts val="1600"/>
              </a:spcBef>
              <a:spcAft>
                <a:spcPts val="0"/>
              </a:spcAft>
              <a:buClr>
                <a:schemeClr val="dk1"/>
              </a:buClr>
              <a:buSzPts val="1100"/>
              <a:buChar char="■"/>
              <a:defRPr>
                <a:solidFill>
                  <a:schemeClr val="dk1"/>
                </a:solidFill>
              </a:defRPr>
            </a:lvl3pPr>
            <a:lvl4pPr indent="-298450" lvl="3" marL="1828800">
              <a:spcBef>
                <a:spcPts val="1600"/>
              </a:spcBef>
              <a:spcAft>
                <a:spcPts val="0"/>
              </a:spcAft>
              <a:buClr>
                <a:schemeClr val="dk1"/>
              </a:buClr>
              <a:buSzPts val="1100"/>
              <a:buChar char="●"/>
              <a:defRPr>
                <a:solidFill>
                  <a:schemeClr val="dk1"/>
                </a:solidFill>
              </a:defRPr>
            </a:lvl4pPr>
            <a:lvl5pPr indent="-298450" lvl="4" marL="2286000">
              <a:spcBef>
                <a:spcPts val="1600"/>
              </a:spcBef>
              <a:spcAft>
                <a:spcPts val="0"/>
              </a:spcAft>
              <a:buClr>
                <a:schemeClr val="dk1"/>
              </a:buClr>
              <a:buSzPts val="1100"/>
              <a:buChar char="○"/>
              <a:defRPr>
                <a:solidFill>
                  <a:schemeClr val="dk1"/>
                </a:solidFill>
              </a:defRPr>
            </a:lvl5pPr>
            <a:lvl6pPr indent="-298450" lvl="5" marL="2743200">
              <a:spcBef>
                <a:spcPts val="1600"/>
              </a:spcBef>
              <a:spcAft>
                <a:spcPts val="0"/>
              </a:spcAft>
              <a:buClr>
                <a:schemeClr val="dk1"/>
              </a:buClr>
              <a:buSzPts val="1100"/>
              <a:buChar char="■"/>
              <a:defRPr>
                <a:solidFill>
                  <a:schemeClr val="dk1"/>
                </a:solidFill>
              </a:defRPr>
            </a:lvl6pPr>
            <a:lvl7pPr indent="-298450" lvl="6" marL="3200400">
              <a:spcBef>
                <a:spcPts val="1600"/>
              </a:spcBef>
              <a:spcAft>
                <a:spcPts val="0"/>
              </a:spcAft>
              <a:buClr>
                <a:schemeClr val="dk1"/>
              </a:buClr>
              <a:buSzPts val="1100"/>
              <a:buChar char="●"/>
              <a:defRPr>
                <a:solidFill>
                  <a:schemeClr val="dk1"/>
                </a:solidFill>
              </a:defRPr>
            </a:lvl7pPr>
            <a:lvl8pPr indent="-298450" lvl="7" marL="3657600">
              <a:spcBef>
                <a:spcPts val="1600"/>
              </a:spcBef>
              <a:spcAft>
                <a:spcPts val="0"/>
              </a:spcAft>
              <a:buClr>
                <a:schemeClr val="dk1"/>
              </a:buClr>
              <a:buSzPts val="1100"/>
              <a:buChar char="○"/>
              <a:defRPr>
                <a:solidFill>
                  <a:schemeClr val="dk1"/>
                </a:solidFill>
              </a:defRPr>
            </a:lvl8pPr>
            <a:lvl9pPr indent="-298450" lvl="8" marL="4114800">
              <a:spcBef>
                <a:spcPts val="1600"/>
              </a:spcBef>
              <a:spcAft>
                <a:spcPts val="1600"/>
              </a:spcAft>
              <a:buClr>
                <a:schemeClr val="dk1"/>
              </a:buClr>
              <a:buSzPts val="1100"/>
              <a:buChar char="■"/>
              <a:defRPr>
                <a:solidFill>
                  <a:schemeClr val="dk1"/>
                </a:solidFill>
              </a:defRPr>
            </a:lvl9pPr>
          </a:lstStyle>
          <a:p/>
        </p:txBody>
      </p:sp>
      <p:grpSp>
        <p:nvGrpSpPr>
          <p:cNvPr id="290" name="Google Shape;290;p22"/>
          <p:cNvGrpSpPr/>
          <p:nvPr/>
        </p:nvGrpSpPr>
        <p:grpSpPr>
          <a:xfrm>
            <a:off x="0" y="381001"/>
            <a:ext cx="1037850" cy="1016287"/>
            <a:chOff x="0" y="381001"/>
            <a:chExt cx="1037850" cy="1016287"/>
          </a:xfrm>
        </p:grpSpPr>
        <p:sp>
          <p:nvSpPr>
            <p:cNvPr id="291" name="Google Shape;291;p22"/>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p:nvPr/>
          </p:nvSpPr>
          <p:spPr>
            <a:xfrm flipH="1">
              <a:off x="229050" y="588489"/>
              <a:ext cx="808800" cy="808800"/>
            </a:xfrm>
            <a:prstGeom prst="diagStripe">
              <a:avLst>
                <a:gd fmla="val 50000" name="adj"/>
              </a:avLst>
            </a:prstGeom>
            <a:solidFill>
              <a:srgbClr val="8BC7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22"/>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294" name="Google Shape;29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solidFill>
          <a:srgbClr val="FFF4E8"/>
        </a:solidFill>
      </p:bgPr>
    </p:bg>
    <p:spTree>
      <p:nvGrpSpPr>
        <p:cNvPr id="295" name="Shape 295"/>
        <p:cNvGrpSpPr/>
        <p:nvPr/>
      </p:nvGrpSpPr>
      <p:grpSpPr>
        <a:xfrm>
          <a:off x="0" y="0"/>
          <a:ext cx="0" cy="0"/>
          <a:chOff x="0" y="0"/>
          <a:chExt cx="0" cy="0"/>
        </a:xfrm>
      </p:grpSpPr>
      <p:sp>
        <p:nvSpPr>
          <p:cNvPr id="296" name="Google Shape;296;p23"/>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grpSp>
        <p:nvGrpSpPr>
          <p:cNvPr id="297" name="Google Shape;297;p23"/>
          <p:cNvGrpSpPr/>
          <p:nvPr/>
        </p:nvGrpSpPr>
        <p:grpSpPr>
          <a:xfrm>
            <a:off x="0" y="381001"/>
            <a:ext cx="1037850" cy="1016287"/>
            <a:chOff x="0" y="381001"/>
            <a:chExt cx="1037850" cy="1016287"/>
          </a:xfrm>
        </p:grpSpPr>
        <p:sp>
          <p:nvSpPr>
            <p:cNvPr id="298" name="Google Shape;298;p23"/>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3"/>
            <p:cNvSpPr/>
            <p:nvPr/>
          </p:nvSpPr>
          <p:spPr>
            <a:xfrm flipH="1">
              <a:off x="229050" y="588489"/>
              <a:ext cx="808800" cy="808800"/>
            </a:xfrm>
            <a:prstGeom prst="diagStripe">
              <a:avLst>
                <a:gd fmla="val 50000" name="adj"/>
              </a:avLst>
            </a:prstGeom>
            <a:solidFill>
              <a:srgbClr val="8BC7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 name="Google Shape;300;p23"/>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a:spcBef>
                <a:spcPts val="0"/>
              </a:spcBef>
              <a:spcAft>
                <a:spcPts val="0"/>
              </a:spcAft>
              <a:buSzPts val="10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
        <p:nvSpPr>
          <p:cNvPr id="301" name="Google Shape;30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02" name="Google Shape;302;p23"/>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dk1"/>
              </a:buClr>
              <a:buSzPts val="1100"/>
              <a:buChar char="●"/>
              <a:defRPr sz="1100">
                <a:solidFill>
                  <a:schemeClr val="dk1"/>
                </a:solidFill>
              </a:defRPr>
            </a:lvl1pPr>
            <a:lvl2pPr indent="-298450" lvl="1" marL="914400">
              <a:spcBef>
                <a:spcPts val="1600"/>
              </a:spcBef>
              <a:spcAft>
                <a:spcPts val="0"/>
              </a:spcAft>
              <a:buClr>
                <a:schemeClr val="dk1"/>
              </a:buClr>
              <a:buSzPts val="1100"/>
              <a:buChar char="○"/>
              <a:defRPr>
                <a:solidFill>
                  <a:schemeClr val="dk1"/>
                </a:solidFill>
              </a:defRPr>
            </a:lvl2pPr>
            <a:lvl3pPr indent="-298450" lvl="2" marL="1371600">
              <a:spcBef>
                <a:spcPts val="1600"/>
              </a:spcBef>
              <a:spcAft>
                <a:spcPts val="0"/>
              </a:spcAft>
              <a:buClr>
                <a:schemeClr val="dk1"/>
              </a:buClr>
              <a:buSzPts val="1100"/>
              <a:buChar char="■"/>
              <a:defRPr>
                <a:solidFill>
                  <a:schemeClr val="dk1"/>
                </a:solidFill>
              </a:defRPr>
            </a:lvl3pPr>
            <a:lvl4pPr indent="-298450" lvl="3" marL="1828800">
              <a:spcBef>
                <a:spcPts val="1600"/>
              </a:spcBef>
              <a:spcAft>
                <a:spcPts val="0"/>
              </a:spcAft>
              <a:buClr>
                <a:schemeClr val="dk1"/>
              </a:buClr>
              <a:buSzPts val="1100"/>
              <a:buChar char="●"/>
              <a:defRPr>
                <a:solidFill>
                  <a:schemeClr val="dk1"/>
                </a:solidFill>
              </a:defRPr>
            </a:lvl4pPr>
            <a:lvl5pPr indent="-298450" lvl="4" marL="2286000">
              <a:spcBef>
                <a:spcPts val="1600"/>
              </a:spcBef>
              <a:spcAft>
                <a:spcPts val="0"/>
              </a:spcAft>
              <a:buClr>
                <a:schemeClr val="dk1"/>
              </a:buClr>
              <a:buSzPts val="1100"/>
              <a:buChar char="○"/>
              <a:defRPr>
                <a:solidFill>
                  <a:schemeClr val="dk1"/>
                </a:solidFill>
              </a:defRPr>
            </a:lvl5pPr>
            <a:lvl6pPr indent="-298450" lvl="5" marL="2743200">
              <a:spcBef>
                <a:spcPts val="1600"/>
              </a:spcBef>
              <a:spcAft>
                <a:spcPts val="0"/>
              </a:spcAft>
              <a:buClr>
                <a:schemeClr val="dk1"/>
              </a:buClr>
              <a:buSzPts val="1100"/>
              <a:buChar char="■"/>
              <a:defRPr>
                <a:solidFill>
                  <a:schemeClr val="dk1"/>
                </a:solidFill>
              </a:defRPr>
            </a:lvl6pPr>
            <a:lvl7pPr indent="-298450" lvl="6" marL="3200400">
              <a:spcBef>
                <a:spcPts val="1600"/>
              </a:spcBef>
              <a:spcAft>
                <a:spcPts val="0"/>
              </a:spcAft>
              <a:buClr>
                <a:schemeClr val="dk1"/>
              </a:buClr>
              <a:buSzPts val="1100"/>
              <a:buChar char="●"/>
              <a:defRPr>
                <a:solidFill>
                  <a:schemeClr val="dk1"/>
                </a:solidFill>
              </a:defRPr>
            </a:lvl7pPr>
            <a:lvl8pPr indent="-298450" lvl="7" marL="3657600">
              <a:spcBef>
                <a:spcPts val="1600"/>
              </a:spcBef>
              <a:spcAft>
                <a:spcPts val="0"/>
              </a:spcAft>
              <a:buClr>
                <a:schemeClr val="dk1"/>
              </a:buClr>
              <a:buSzPts val="1100"/>
              <a:buChar char="○"/>
              <a:defRPr>
                <a:solidFill>
                  <a:schemeClr val="dk1"/>
                </a:solidFill>
              </a:defRPr>
            </a:lvl8pPr>
            <a:lvl9pPr indent="-298450" lvl="8" marL="411480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3" name="Shape 303"/>
        <p:cNvGrpSpPr/>
        <p:nvPr/>
      </p:nvGrpSpPr>
      <p:grpSpPr>
        <a:xfrm>
          <a:off x="0" y="0"/>
          <a:ext cx="0" cy="0"/>
          <a:chOff x="0" y="0"/>
          <a:chExt cx="0" cy="0"/>
        </a:xfrm>
      </p:grpSpPr>
      <p:sp>
        <p:nvSpPr>
          <p:cNvPr id="304" name="Google Shape;304;p2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8" name="Google Shape;308;p24"/>
          <p:cNvGrpSpPr/>
          <p:nvPr/>
        </p:nvGrpSpPr>
        <p:grpSpPr>
          <a:xfrm>
            <a:off x="0" y="381001"/>
            <a:ext cx="1037850" cy="1016287"/>
            <a:chOff x="0" y="381001"/>
            <a:chExt cx="1037850" cy="1016287"/>
          </a:xfrm>
        </p:grpSpPr>
        <p:sp>
          <p:nvSpPr>
            <p:cNvPr id="309" name="Google Shape;309;p2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1" name="Google Shape;311;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2" name="Google Shape;312;p24"/>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3" name="Google Shape;313;p24"/>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14" name="Google Shape;31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2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0" name="Google Shape;320;p25"/>
          <p:cNvGrpSpPr/>
          <p:nvPr/>
        </p:nvGrpSpPr>
        <p:grpSpPr>
          <a:xfrm>
            <a:off x="0" y="381001"/>
            <a:ext cx="1037850" cy="1016287"/>
            <a:chOff x="0" y="381001"/>
            <a:chExt cx="1037850" cy="1016287"/>
          </a:xfrm>
        </p:grpSpPr>
        <p:sp>
          <p:nvSpPr>
            <p:cNvPr id="321" name="Google Shape;321;p2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4" name="Google Shape;32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5" name="Shape 325"/>
        <p:cNvGrpSpPr/>
        <p:nvPr/>
      </p:nvGrpSpPr>
      <p:grpSpPr>
        <a:xfrm>
          <a:off x="0" y="0"/>
          <a:ext cx="0" cy="0"/>
          <a:chOff x="0" y="0"/>
          <a:chExt cx="0" cy="0"/>
        </a:xfrm>
      </p:grpSpPr>
      <p:sp>
        <p:nvSpPr>
          <p:cNvPr id="326" name="Google Shape;326;p2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0" name="Google Shape;330;p26"/>
          <p:cNvGrpSpPr/>
          <p:nvPr/>
        </p:nvGrpSpPr>
        <p:grpSpPr>
          <a:xfrm>
            <a:off x="0" y="381001"/>
            <a:ext cx="1037850" cy="1016287"/>
            <a:chOff x="0" y="381001"/>
            <a:chExt cx="1037850" cy="1016287"/>
          </a:xfrm>
        </p:grpSpPr>
        <p:sp>
          <p:nvSpPr>
            <p:cNvPr id="331" name="Google Shape;331;p2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26"/>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4" name="Google Shape;334;p26"/>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35" name="Google Shape;335;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6" name="Shape 336"/>
        <p:cNvGrpSpPr/>
        <p:nvPr/>
      </p:nvGrpSpPr>
      <p:grpSpPr>
        <a:xfrm>
          <a:off x="0" y="0"/>
          <a:ext cx="0" cy="0"/>
          <a:chOff x="0" y="0"/>
          <a:chExt cx="0" cy="0"/>
        </a:xfrm>
      </p:grpSpPr>
      <p:sp>
        <p:nvSpPr>
          <p:cNvPr id="337" name="Google Shape;337;p27">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7">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7">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1" name="Google Shape;341;p27"/>
          <p:cNvGrpSpPr/>
          <p:nvPr/>
        </p:nvGrpSpPr>
        <p:grpSpPr>
          <a:xfrm>
            <a:off x="4406400" y="0"/>
            <a:ext cx="4737600" cy="5143500"/>
            <a:chOff x="4406400" y="0"/>
            <a:chExt cx="4737600" cy="5143500"/>
          </a:xfrm>
        </p:grpSpPr>
        <p:sp>
          <p:nvSpPr>
            <p:cNvPr id="342" name="Google Shape;342;p27"/>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7"/>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7"/>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7"/>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7"/>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7"/>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7"/>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7"/>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7"/>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7"/>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7"/>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7"/>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7"/>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7"/>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27"/>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61" name="Google Shape;361;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2" name="Shape 362"/>
        <p:cNvGrpSpPr/>
        <p:nvPr/>
      </p:nvGrpSpPr>
      <p:grpSpPr>
        <a:xfrm>
          <a:off x="0" y="0"/>
          <a:ext cx="0" cy="0"/>
          <a:chOff x="0" y="0"/>
          <a:chExt cx="0" cy="0"/>
        </a:xfrm>
      </p:grpSpPr>
      <p:sp>
        <p:nvSpPr>
          <p:cNvPr id="363" name="Google Shape;363;p28">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8">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8">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8">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8"/>
          <p:cNvGrpSpPr/>
          <p:nvPr/>
        </p:nvGrpSpPr>
        <p:grpSpPr>
          <a:xfrm>
            <a:off x="0" y="381001"/>
            <a:ext cx="1037850" cy="1016287"/>
            <a:chOff x="0" y="381001"/>
            <a:chExt cx="1037850" cy="1016287"/>
          </a:xfrm>
        </p:grpSpPr>
        <p:sp>
          <p:nvSpPr>
            <p:cNvPr id="368" name="Google Shape;368;p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28"/>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1" name="Google Shape;371;p28"/>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372" name="Google Shape;372;p28"/>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73" name="Google Shape;373;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4" name="Shape 374"/>
        <p:cNvGrpSpPr/>
        <p:nvPr/>
      </p:nvGrpSpPr>
      <p:grpSpPr>
        <a:xfrm>
          <a:off x="0" y="0"/>
          <a:ext cx="0" cy="0"/>
          <a:chOff x="0" y="0"/>
          <a:chExt cx="0" cy="0"/>
        </a:xfrm>
      </p:grpSpPr>
      <p:grpSp>
        <p:nvGrpSpPr>
          <p:cNvPr id="375" name="Google Shape;375;p29"/>
          <p:cNvGrpSpPr/>
          <p:nvPr/>
        </p:nvGrpSpPr>
        <p:grpSpPr>
          <a:xfrm>
            <a:off x="0" y="4128572"/>
            <a:ext cx="698925" cy="684657"/>
            <a:chOff x="0" y="3785672"/>
            <a:chExt cx="698925" cy="684657"/>
          </a:xfrm>
        </p:grpSpPr>
        <p:sp>
          <p:nvSpPr>
            <p:cNvPr id="376" name="Google Shape;376;p2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8" name="Google Shape;378;p29"/>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379" name="Google Shape;379;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80" name="Google Shape;380;p2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4" name="Shape 384"/>
        <p:cNvGrpSpPr/>
        <p:nvPr/>
      </p:nvGrpSpPr>
      <p:grpSpPr>
        <a:xfrm>
          <a:off x="0" y="0"/>
          <a:ext cx="0" cy="0"/>
          <a:chOff x="0" y="0"/>
          <a:chExt cx="0" cy="0"/>
        </a:xfrm>
      </p:grpSpPr>
      <p:grpSp>
        <p:nvGrpSpPr>
          <p:cNvPr id="385" name="Google Shape;385;p30"/>
          <p:cNvGrpSpPr/>
          <p:nvPr/>
        </p:nvGrpSpPr>
        <p:grpSpPr>
          <a:xfrm>
            <a:off x="4406400" y="0"/>
            <a:ext cx="4737600" cy="5143065"/>
            <a:chOff x="4406400" y="0"/>
            <a:chExt cx="4737600" cy="5143065"/>
          </a:xfrm>
        </p:grpSpPr>
        <p:sp>
          <p:nvSpPr>
            <p:cNvPr id="386" name="Google Shape;386;p30"/>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0"/>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0"/>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0"/>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0"/>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0"/>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0"/>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0"/>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0"/>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0"/>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0"/>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0"/>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0"/>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0"/>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30"/>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405" name="Google Shape;405;p30"/>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06" name="Google Shape;406;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07" name="Google Shape;407;p30">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0">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0">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1" name="Shape 411"/>
        <p:cNvGrpSpPr/>
        <p:nvPr/>
      </p:nvGrpSpPr>
      <p:grpSpPr>
        <a:xfrm>
          <a:off x="0" y="0"/>
          <a:ext cx="0" cy="0"/>
          <a:chOff x="0" y="0"/>
          <a:chExt cx="0" cy="0"/>
        </a:xfrm>
      </p:grpSpPr>
      <p:sp>
        <p:nvSpPr>
          <p:cNvPr id="412" name="Google Shape;41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43" name="Shape 43"/>
        <p:cNvGrpSpPr/>
        <p:nvPr/>
      </p:nvGrpSpPr>
      <p:grpSpPr>
        <a:xfrm>
          <a:off x="0" y="0"/>
          <a:ext cx="0" cy="0"/>
          <a:chOff x="0" y="0"/>
          <a:chExt cx="0" cy="0"/>
        </a:xfrm>
      </p:grpSpPr>
      <p:grpSp>
        <p:nvGrpSpPr>
          <p:cNvPr id="44" name="Google Shape;44;p4"/>
          <p:cNvGrpSpPr/>
          <p:nvPr/>
        </p:nvGrpSpPr>
        <p:grpSpPr>
          <a:xfrm>
            <a:off x="4406400" y="0"/>
            <a:ext cx="4737600" cy="5143065"/>
            <a:chOff x="4406400" y="0"/>
            <a:chExt cx="4737600" cy="5143065"/>
          </a:xfrm>
        </p:grpSpPr>
        <p:sp>
          <p:nvSpPr>
            <p:cNvPr id="45" name="Google Shape;45;p4"/>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rot="-5400000">
              <a:off x="7227414" y="3710807"/>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413" name="Shape 413"/>
        <p:cNvGrpSpPr/>
        <p:nvPr/>
      </p:nvGrpSpPr>
      <p:grpSpPr>
        <a:xfrm>
          <a:off x="0" y="0"/>
          <a:ext cx="0" cy="0"/>
          <a:chOff x="0" y="0"/>
          <a:chExt cx="0" cy="0"/>
        </a:xfrm>
      </p:grpSpPr>
      <p:pic>
        <p:nvPicPr>
          <p:cNvPr descr="offset_comp_343059.jpg" id="414" name="Google Shape;414;p32"/>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415" name="Google Shape;415;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16" name="Google Shape;416;p32"/>
          <p:cNvSpPr txBox="1"/>
          <p:nvPr>
            <p:ph idx="1" type="body"/>
          </p:nvPr>
        </p:nvSpPr>
        <p:spPr>
          <a:xfrm>
            <a:off x="4018025" y="1567550"/>
            <a:ext cx="4318500" cy="17667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dk2"/>
              </a:buClr>
              <a:buSzPts val="1300"/>
              <a:buChar char="●"/>
              <a:defRPr>
                <a:solidFill>
                  <a:schemeClr val="dk2"/>
                </a:solidFill>
              </a:defRPr>
            </a:lvl1pPr>
            <a:lvl2pPr indent="-298450" lvl="1" marL="914400">
              <a:spcBef>
                <a:spcPts val="1600"/>
              </a:spcBef>
              <a:spcAft>
                <a:spcPts val="0"/>
              </a:spcAft>
              <a:buClr>
                <a:schemeClr val="dk2"/>
              </a:buClr>
              <a:buSzPts val="1100"/>
              <a:buChar char="○"/>
              <a:defRPr>
                <a:solidFill>
                  <a:schemeClr val="dk2"/>
                </a:solidFill>
              </a:defRPr>
            </a:lvl2pPr>
            <a:lvl3pPr indent="-298450" lvl="2" marL="1371600">
              <a:spcBef>
                <a:spcPts val="1600"/>
              </a:spcBef>
              <a:spcAft>
                <a:spcPts val="0"/>
              </a:spcAft>
              <a:buClr>
                <a:schemeClr val="dk2"/>
              </a:buClr>
              <a:buSzPts val="1100"/>
              <a:buChar char="■"/>
              <a:defRPr>
                <a:solidFill>
                  <a:schemeClr val="dk2"/>
                </a:solidFill>
              </a:defRPr>
            </a:lvl3pPr>
            <a:lvl4pPr indent="-298450" lvl="3" marL="1828800">
              <a:spcBef>
                <a:spcPts val="1600"/>
              </a:spcBef>
              <a:spcAft>
                <a:spcPts val="0"/>
              </a:spcAft>
              <a:buClr>
                <a:schemeClr val="dk2"/>
              </a:buClr>
              <a:buSzPts val="1100"/>
              <a:buChar char="●"/>
              <a:defRPr>
                <a:solidFill>
                  <a:schemeClr val="dk2"/>
                </a:solidFill>
              </a:defRPr>
            </a:lvl4pPr>
            <a:lvl5pPr indent="-298450" lvl="4" marL="2286000">
              <a:spcBef>
                <a:spcPts val="1600"/>
              </a:spcBef>
              <a:spcAft>
                <a:spcPts val="0"/>
              </a:spcAft>
              <a:buClr>
                <a:schemeClr val="dk2"/>
              </a:buClr>
              <a:buSzPts val="1100"/>
              <a:buChar char="○"/>
              <a:defRPr>
                <a:solidFill>
                  <a:schemeClr val="dk2"/>
                </a:solidFill>
              </a:defRPr>
            </a:lvl5pPr>
            <a:lvl6pPr indent="-298450" lvl="5" marL="2743200">
              <a:spcBef>
                <a:spcPts val="1600"/>
              </a:spcBef>
              <a:spcAft>
                <a:spcPts val="0"/>
              </a:spcAft>
              <a:buClr>
                <a:schemeClr val="dk2"/>
              </a:buClr>
              <a:buSzPts val="1100"/>
              <a:buChar char="■"/>
              <a:defRPr>
                <a:solidFill>
                  <a:schemeClr val="dk2"/>
                </a:solidFill>
              </a:defRPr>
            </a:lvl6pPr>
            <a:lvl7pPr indent="-298450" lvl="6" marL="3200400">
              <a:spcBef>
                <a:spcPts val="1600"/>
              </a:spcBef>
              <a:spcAft>
                <a:spcPts val="0"/>
              </a:spcAft>
              <a:buClr>
                <a:schemeClr val="dk2"/>
              </a:buClr>
              <a:buSzPts val="1100"/>
              <a:buChar char="●"/>
              <a:defRPr>
                <a:solidFill>
                  <a:schemeClr val="dk2"/>
                </a:solidFill>
              </a:defRPr>
            </a:lvl7pPr>
            <a:lvl8pPr indent="-298450" lvl="7" marL="3657600">
              <a:spcBef>
                <a:spcPts val="1600"/>
              </a:spcBef>
              <a:spcAft>
                <a:spcPts val="0"/>
              </a:spcAft>
              <a:buClr>
                <a:schemeClr val="dk2"/>
              </a:buClr>
              <a:buSzPts val="1100"/>
              <a:buChar char="○"/>
              <a:defRPr>
                <a:solidFill>
                  <a:schemeClr val="dk2"/>
                </a:solidFill>
              </a:defRPr>
            </a:lvl8pPr>
            <a:lvl9pPr indent="-298450" lvl="8" marL="4114800">
              <a:spcBef>
                <a:spcPts val="1600"/>
              </a:spcBef>
              <a:spcAft>
                <a:spcPts val="1600"/>
              </a:spcAft>
              <a:buClr>
                <a:schemeClr val="dk2"/>
              </a:buClr>
              <a:buSzPts val="1100"/>
              <a:buChar char="■"/>
              <a:defRPr>
                <a:solidFill>
                  <a:schemeClr val="dk2"/>
                </a:solidFill>
              </a:defRPr>
            </a:lvl9pPr>
          </a:lstStyle>
          <a:p/>
        </p:txBody>
      </p:sp>
      <p:sp>
        <p:nvSpPr>
          <p:cNvPr id="417" name="Google Shape;417;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418" name="Google Shape;418;p32">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2" name="Google Shape;422;p32"/>
          <p:cNvGrpSpPr/>
          <p:nvPr/>
        </p:nvGrpSpPr>
        <p:grpSpPr>
          <a:xfrm>
            <a:off x="0" y="381001"/>
            <a:ext cx="1037850" cy="1016287"/>
            <a:chOff x="0" y="381001"/>
            <a:chExt cx="1037850" cy="1016287"/>
          </a:xfrm>
        </p:grpSpPr>
        <p:sp>
          <p:nvSpPr>
            <p:cNvPr id="423" name="Google Shape;423;p3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5"/>
          <p:cNvGrpSpPr/>
          <p:nvPr/>
        </p:nvGrpSpPr>
        <p:grpSpPr>
          <a:xfrm>
            <a:off x="0" y="381001"/>
            <a:ext cx="1037850" cy="1016287"/>
            <a:chOff x="0" y="381001"/>
            <a:chExt cx="1037850" cy="1016287"/>
          </a:xfrm>
        </p:grpSpPr>
        <p:sp>
          <p:nvSpPr>
            <p:cNvPr id="71" name="Google Shape;71;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4" name="Google Shape;74;p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5" name="Google Shape;7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solidFill>
          <a:srgbClr val="FFF4E8"/>
        </a:solidFill>
      </p:bgPr>
    </p:bg>
    <p:spTree>
      <p:nvGrpSpPr>
        <p:cNvPr id="76" name="Shape 76"/>
        <p:cNvGrpSpPr/>
        <p:nvPr/>
      </p:nvGrpSpPr>
      <p:grpSpPr>
        <a:xfrm>
          <a:off x="0" y="0"/>
          <a:ext cx="0" cy="0"/>
          <a:chOff x="0" y="0"/>
          <a:chExt cx="0" cy="0"/>
        </a:xfrm>
      </p:grpSpPr>
      <p:sp>
        <p:nvSpPr>
          <p:cNvPr id="77" name="Google Shape;77;p6"/>
          <p:cNvSpPr txBox="1"/>
          <p:nvPr>
            <p:ph type="title"/>
          </p:nvPr>
        </p:nvSpPr>
        <p:spPr>
          <a:xfrm>
            <a:off x="361071" y="1924852"/>
            <a:ext cx="2304900" cy="1797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8" name="Google Shape;78;p6"/>
          <p:cNvSpPr/>
          <p:nvPr/>
        </p:nvSpPr>
        <p:spPr>
          <a:xfrm flipH="1">
            <a:off x="456285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ph idx="1" type="body"/>
          </p:nvPr>
        </p:nvSpPr>
        <p:spPr>
          <a:xfrm>
            <a:off x="6451271" y="1924850"/>
            <a:ext cx="2304900" cy="1797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grpSp>
        <p:nvGrpSpPr>
          <p:cNvPr id="80" name="Google Shape;80;p6"/>
          <p:cNvGrpSpPr/>
          <p:nvPr/>
        </p:nvGrpSpPr>
        <p:grpSpPr>
          <a:xfrm>
            <a:off x="0" y="381001"/>
            <a:ext cx="1037850" cy="1016287"/>
            <a:chOff x="0" y="381001"/>
            <a:chExt cx="1037850" cy="1016287"/>
          </a:xfrm>
        </p:grpSpPr>
        <p:sp>
          <p:nvSpPr>
            <p:cNvPr id="81" name="Google Shape;81;p6"/>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p:nvPr/>
          </p:nvSpPr>
          <p:spPr>
            <a:xfrm flipH="1">
              <a:off x="229050" y="588489"/>
              <a:ext cx="808800" cy="808800"/>
            </a:xfrm>
            <a:prstGeom prst="diagStripe">
              <a:avLst>
                <a:gd fmla="val 50000" name="adj"/>
              </a:avLst>
            </a:prstGeom>
            <a:solidFill>
              <a:srgbClr val="8BC7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84" name="Google Shape;8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solidFill>
          <a:srgbClr val="FFF4E8"/>
        </a:solidFill>
      </p:bgPr>
    </p:bg>
    <p:spTree>
      <p:nvGrpSpPr>
        <p:cNvPr id="85" name="Shape 85"/>
        <p:cNvGrpSpPr/>
        <p:nvPr/>
      </p:nvGrpSpPr>
      <p:grpSpPr>
        <a:xfrm>
          <a:off x="0" y="0"/>
          <a:ext cx="0" cy="0"/>
          <a:chOff x="0" y="0"/>
          <a:chExt cx="0" cy="0"/>
        </a:xfrm>
      </p:grpSpPr>
      <p:sp>
        <p:nvSpPr>
          <p:cNvPr id="86" name="Google Shape;86;p7"/>
          <p:cNvSpPr txBox="1"/>
          <p:nvPr>
            <p:ph type="title"/>
          </p:nvPr>
        </p:nvSpPr>
        <p:spPr>
          <a:xfrm>
            <a:off x="702850" y="1708619"/>
            <a:ext cx="3333300" cy="1470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grpSp>
        <p:nvGrpSpPr>
          <p:cNvPr id="87" name="Google Shape;87;p7"/>
          <p:cNvGrpSpPr/>
          <p:nvPr/>
        </p:nvGrpSpPr>
        <p:grpSpPr>
          <a:xfrm>
            <a:off x="0" y="381001"/>
            <a:ext cx="1037850" cy="1016287"/>
            <a:chOff x="0" y="381001"/>
            <a:chExt cx="1037850" cy="1016287"/>
          </a:xfrm>
        </p:grpSpPr>
        <p:sp>
          <p:nvSpPr>
            <p:cNvPr id="88" name="Google Shape;88;p7"/>
            <p:cNvSpPr/>
            <p:nvPr/>
          </p:nvSpPr>
          <p:spPr>
            <a:xfrm rot="-5400000">
              <a:off x="0" y="381001"/>
              <a:ext cx="808800" cy="808800"/>
            </a:xfrm>
            <a:prstGeom prst="diagStrip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7"/>
            <p:cNvSpPr/>
            <p:nvPr/>
          </p:nvSpPr>
          <p:spPr>
            <a:xfrm flipH="1">
              <a:off x="229050" y="588489"/>
              <a:ext cx="808800" cy="808800"/>
            </a:xfrm>
            <a:prstGeom prst="diagStripe">
              <a:avLst>
                <a:gd fmla="val 50000" name="adj"/>
              </a:avLst>
            </a:prstGeom>
            <a:solidFill>
              <a:srgbClr val="8BC7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7"/>
          <p:cNvSpPr txBox="1"/>
          <p:nvPr>
            <p:ph idx="2" type="title"/>
          </p:nvPr>
        </p:nvSpPr>
        <p:spPr>
          <a:xfrm>
            <a:off x="1297500" y="459490"/>
            <a:ext cx="3005700" cy="5109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91" name="Google Shape;9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2" name="Google Shape;92;p7"/>
          <p:cNvSpPr txBox="1"/>
          <p:nvPr>
            <p:ph idx="1" type="body"/>
          </p:nvPr>
        </p:nvSpPr>
        <p:spPr>
          <a:xfrm>
            <a:off x="702850" y="3625275"/>
            <a:ext cx="3333300" cy="765300"/>
          </a:xfrm>
          <a:prstGeom prst="rect">
            <a:avLst/>
          </a:prstGeom>
        </p:spPr>
        <p:txBody>
          <a:bodyPr anchorCtr="0" anchor="t" bIns="91425" lIns="91425" spcFirstLastPara="1" rIns="91425" wrap="square" tIns="91425">
            <a:no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1600"/>
              </a:spcBef>
              <a:spcAft>
                <a:spcPts val="0"/>
              </a:spcAft>
              <a:buClr>
                <a:schemeClr val="dk1"/>
              </a:buClr>
              <a:buSzPts val="1100"/>
              <a:buChar char="○"/>
              <a:defRPr>
                <a:solidFill>
                  <a:schemeClr val="dk1"/>
                </a:solidFill>
              </a:defRPr>
            </a:lvl2pPr>
            <a:lvl3pPr indent="-298450" lvl="2" marL="1371600" rtl="0">
              <a:spcBef>
                <a:spcPts val="1600"/>
              </a:spcBef>
              <a:spcAft>
                <a:spcPts val="0"/>
              </a:spcAft>
              <a:buClr>
                <a:schemeClr val="dk1"/>
              </a:buClr>
              <a:buSzPts val="1100"/>
              <a:buChar char="■"/>
              <a:defRPr>
                <a:solidFill>
                  <a:schemeClr val="dk1"/>
                </a:solidFill>
              </a:defRPr>
            </a:lvl3pPr>
            <a:lvl4pPr indent="-298450" lvl="3" marL="1828800" rtl="0">
              <a:spcBef>
                <a:spcPts val="1600"/>
              </a:spcBef>
              <a:spcAft>
                <a:spcPts val="0"/>
              </a:spcAft>
              <a:buClr>
                <a:schemeClr val="dk1"/>
              </a:buClr>
              <a:buSzPts val="1100"/>
              <a:buChar char="●"/>
              <a:defRPr>
                <a:solidFill>
                  <a:schemeClr val="dk1"/>
                </a:solidFill>
              </a:defRPr>
            </a:lvl4pPr>
            <a:lvl5pPr indent="-298450" lvl="4" marL="2286000" rtl="0">
              <a:spcBef>
                <a:spcPts val="1600"/>
              </a:spcBef>
              <a:spcAft>
                <a:spcPts val="0"/>
              </a:spcAft>
              <a:buClr>
                <a:schemeClr val="dk1"/>
              </a:buClr>
              <a:buSzPts val="1100"/>
              <a:buChar char="○"/>
              <a:defRPr>
                <a:solidFill>
                  <a:schemeClr val="dk1"/>
                </a:solidFill>
              </a:defRPr>
            </a:lvl5pPr>
            <a:lvl6pPr indent="-298450" lvl="5" marL="2743200" rtl="0">
              <a:spcBef>
                <a:spcPts val="1600"/>
              </a:spcBef>
              <a:spcAft>
                <a:spcPts val="0"/>
              </a:spcAft>
              <a:buClr>
                <a:schemeClr val="dk1"/>
              </a:buClr>
              <a:buSzPts val="1100"/>
              <a:buChar char="■"/>
              <a:defRPr>
                <a:solidFill>
                  <a:schemeClr val="dk1"/>
                </a:solidFill>
              </a:defRPr>
            </a:lvl6pPr>
            <a:lvl7pPr indent="-298450" lvl="6" marL="3200400" rtl="0">
              <a:spcBef>
                <a:spcPts val="1600"/>
              </a:spcBef>
              <a:spcAft>
                <a:spcPts val="0"/>
              </a:spcAft>
              <a:buClr>
                <a:schemeClr val="dk1"/>
              </a:buClr>
              <a:buSzPts val="1100"/>
              <a:buChar char="●"/>
              <a:defRPr>
                <a:solidFill>
                  <a:schemeClr val="dk1"/>
                </a:solidFill>
              </a:defRPr>
            </a:lvl7pPr>
            <a:lvl8pPr indent="-298450" lvl="7" marL="3657600" rtl="0">
              <a:spcBef>
                <a:spcPts val="1600"/>
              </a:spcBef>
              <a:spcAft>
                <a:spcPts val="0"/>
              </a:spcAft>
              <a:buClr>
                <a:schemeClr val="dk1"/>
              </a:buClr>
              <a:buSzPts val="1100"/>
              <a:buChar char="○"/>
              <a:defRPr>
                <a:solidFill>
                  <a:schemeClr val="dk1"/>
                </a:solidFill>
              </a:defRPr>
            </a:lvl8pPr>
            <a:lvl9pPr indent="-298450" lvl="8" marL="4114800" rtl="0">
              <a:spcBef>
                <a:spcPts val="1600"/>
              </a:spcBef>
              <a:spcAft>
                <a:spcPts val="1600"/>
              </a:spcAft>
              <a:buClr>
                <a:schemeClr val="dk1"/>
              </a:buClr>
              <a:buSzPts val="11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sp>
        <p:nvSpPr>
          <p:cNvPr id="94" name="Google Shape;94;p8">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8">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8">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8"/>
          <p:cNvGrpSpPr/>
          <p:nvPr/>
        </p:nvGrpSpPr>
        <p:grpSpPr>
          <a:xfrm>
            <a:off x="0" y="381001"/>
            <a:ext cx="1037850" cy="1016287"/>
            <a:chOff x="0" y="381001"/>
            <a:chExt cx="1037850" cy="1016287"/>
          </a:xfrm>
        </p:grpSpPr>
        <p:sp>
          <p:nvSpPr>
            <p:cNvPr id="99" name="Google Shape;99;p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2" name="Google Shape;102;p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3" name="Google Shape;103;p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4" name="Google Shape;10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9">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9">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9">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9">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9"/>
          <p:cNvGrpSpPr/>
          <p:nvPr/>
        </p:nvGrpSpPr>
        <p:grpSpPr>
          <a:xfrm>
            <a:off x="0" y="381001"/>
            <a:ext cx="1037850" cy="1016287"/>
            <a:chOff x="0" y="381001"/>
            <a:chExt cx="1037850" cy="1016287"/>
          </a:xfrm>
        </p:grpSpPr>
        <p:sp>
          <p:nvSpPr>
            <p:cNvPr id="111" name="Google Shape;111;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4" name="Google Shape;11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5" name="Shape 115"/>
        <p:cNvGrpSpPr/>
        <p:nvPr/>
      </p:nvGrpSpPr>
      <p:grpSpPr>
        <a:xfrm>
          <a:off x="0" y="0"/>
          <a:ext cx="0" cy="0"/>
          <a:chOff x="0" y="0"/>
          <a:chExt cx="0" cy="0"/>
        </a:xfrm>
      </p:grpSpPr>
      <p:sp>
        <p:nvSpPr>
          <p:cNvPr id="116" name="Google Shape;116;p10">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0">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0">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0">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0"/>
          <p:cNvGrpSpPr/>
          <p:nvPr/>
        </p:nvGrpSpPr>
        <p:grpSpPr>
          <a:xfrm>
            <a:off x="0" y="381001"/>
            <a:ext cx="1037850" cy="1016287"/>
            <a:chOff x="0" y="381001"/>
            <a:chExt cx="1037850" cy="1016287"/>
          </a:xfrm>
        </p:grpSpPr>
        <p:sp>
          <p:nvSpPr>
            <p:cNvPr id="121" name="Google Shape;121;p1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 name="Google Shape;123;p10"/>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4" name="Google Shape;124;p10"/>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5" name="Google Shape;125;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6" Type="http://schemas.openxmlformats.org/officeDocument/2006/relationships/theme" Target="../theme/theme1.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FFF2C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1"/>
              </a:buClr>
              <a:buSzPts val="1300"/>
              <a:buFont typeface="Lato"/>
              <a:buChar char="●"/>
              <a:defRPr sz="1300">
                <a:solidFill>
                  <a:schemeClr val="dk1"/>
                </a:solidFill>
                <a:latin typeface="Lato"/>
                <a:ea typeface="Lato"/>
                <a:cs typeface="Lato"/>
                <a:sym typeface="Lato"/>
              </a:defRPr>
            </a:lvl1pPr>
            <a:lvl2pPr indent="-298450" lvl="1" marL="9144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2pPr>
            <a:lvl3pPr indent="-298450" lvl="2" marL="13716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3pPr>
            <a:lvl4pPr indent="-298450" lvl="3" marL="18288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4pPr>
            <a:lvl5pPr indent="-298450" lvl="4" marL="22860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5pPr>
            <a:lvl6pPr indent="-298450" lvl="5" marL="27432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6pPr>
            <a:lvl7pPr indent="-298450" lvl="6" marL="32004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7pPr>
            <a:lvl8pPr indent="-298450" lvl="7" marL="36576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8pPr>
            <a:lvl9pPr indent="-298450" lvl="8" marL="4114800">
              <a:lnSpc>
                <a:spcPct val="115000"/>
              </a:lnSpc>
              <a:spcBef>
                <a:spcPts val="1600"/>
              </a:spcBef>
              <a:spcAft>
                <a:spcPts val="1600"/>
              </a:spcAft>
              <a:buClr>
                <a:schemeClr val="dk1"/>
              </a:buClr>
              <a:buSzPts val="1100"/>
              <a:buFont typeface="Lato"/>
              <a:buChar char="■"/>
              <a:defRPr sz="1100">
                <a:solidFill>
                  <a:schemeClr val="dk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rgbClr val="FFF2CC"/>
        </a:solidFill>
      </p:bgPr>
    </p:bg>
    <p:spTree>
      <p:nvGrpSpPr>
        <p:cNvPr id="215" name="Shape 215"/>
        <p:cNvGrpSpPr/>
        <p:nvPr/>
      </p:nvGrpSpPr>
      <p:grpSpPr>
        <a:xfrm>
          <a:off x="0" y="0"/>
          <a:ext cx="0" cy="0"/>
          <a:chOff x="0" y="0"/>
          <a:chExt cx="0" cy="0"/>
        </a:xfrm>
      </p:grpSpPr>
      <p:sp>
        <p:nvSpPr>
          <p:cNvPr id="216" name="Google Shape;21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p:txBody>
      </p:sp>
      <p:sp>
        <p:nvSpPr>
          <p:cNvPr id="217" name="Google Shape;21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1"/>
              </a:buClr>
              <a:buSzPts val="1300"/>
              <a:buFont typeface="Lato"/>
              <a:buChar char="●"/>
              <a:defRPr sz="1300">
                <a:solidFill>
                  <a:schemeClr val="dk1"/>
                </a:solidFill>
                <a:latin typeface="Lato"/>
                <a:ea typeface="Lato"/>
                <a:cs typeface="Lato"/>
                <a:sym typeface="Lato"/>
              </a:defRPr>
            </a:lvl1pPr>
            <a:lvl2pPr indent="-298450" lvl="1" marL="9144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2pPr>
            <a:lvl3pPr indent="-298450" lvl="2" marL="13716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3pPr>
            <a:lvl4pPr indent="-298450" lvl="3" marL="18288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4pPr>
            <a:lvl5pPr indent="-298450" lvl="4" marL="22860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5pPr>
            <a:lvl6pPr indent="-298450" lvl="5" marL="27432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6pPr>
            <a:lvl7pPr indent="-298450" lvl="6" marL="32004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7pPr>
            <a:lvl8pPr indent="-298450" lvl="7" marL="3657600">
              <a:lnSpc>
                <a:spcPct val="115000"/>
              </a:lnSpc>
              <a:spcBef>
                <a:spcPts val="1600"/>
              </a:spcBef>
              <a:spcAft>
                <a:spcPts val="0"/>
              </a:spcAft>
              <a:buClr>
                <a:schemeClr val="dk1"/>
              </a:buClr>
              <a:buSzPts val="1100"/>
              <a:buFont typeface="Lato"/>
              <a:buChar char="○"/>
              <a:defRPr sz="1100">
                <a:solidFill>
                  <a:schemeClr val="dk1"/>
                </a:solidFill>
                <a:latin typeface="Lato"/>
                <a:ea typeface="Lato"/>
                <a:cs typeface="Lato"/>
                <a:sym typeface="Lato"/>
              </a:defRPr>
            </a:lvl8pPr>
            <a:lvl9pPr indent="-298450" lvl="8" marL="4114800">
              <a:lnSpc>
                <a:spcPct val="115000"/>
              </a:lnSpc>
              <a:spcBef>
                <a:spcPts val="1600"/>
              </a:spcBef>
              <a:spcAft>
                <a:spcPts val="1600"/>
              </a:spcAft>
              <a:buClr>
                <a:schemeClr val="dk1"/>
              </a:buClr>
              <a:buSzPts val="1100"/>
              <a:buFont typeface="Lato"/>
              <a:buChar char="■"/>
              <a:defRPr sz="1100">
                <a:solidFill>
                  <a:schemeClr val="dk1"/>
                </a:solidFill>
                <a:latin typeface="Lato"/>
                <a:ea typeface="Lato"/>
                <a:cs typeface="Lato"/>
                <a:sym typeface="Lato"/>
              </a:defRPr>
            </a:lvl9pPr>
          </a:lstStyle>
          <a:p/>
        </p:txBody>
      </p:sp>
      <p:sp>
        <p:nvSpPr>
          <p:cNvPr id="218" name="Google Shape;21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4E8"/>
        </a:solidFill>
      </p:bgPr>
    </p:bg>
    <p:spTree>
      <p:nvGrpSpPr>
        <p:cNvPr id="428" name="Shape 428"/>
        <p:cNvGrpSpPr/>
        <p:nvPr/>
      </p:nvGrpSpPr>
      <p:grpSpPr>
        <a:xfrm>
          <a:off x="0" y="0"/>
          <a:ext cx="0" cy="0"/>
          <a:chOff x="0" y="0"/>
          <a:chExt cx="0" cy="0"/>
        </a:xfrm>
      </p:grpSpPr>
      <p:sp>
        <p:nvSpPr>
          <p:cNvPr id="429" name="Google Shape;429;p33"/>
          <p:cNvSpPr txBox="1"/>
          <p:nvPr>
            <p:ph idx="1" type="subTitle"/>
          </p:nvPr>
        </p:nvSpPr>
        <p:spPr>
          <a:xfrm>
            <a:off x="4840475" y="3230425"/>
            <a:ext cx="36801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Technical Solution</a:t>
            </a:r>
            <a:endParaRPr sz="2400"/>
          </a:p>
        </p:txBody>
      </p:sp>
      <p:sp>
        <p:nvSpPr>
          <p:cNvPr id="430" name="Google Shape;430;p33"/>
          <p:cNvSpPr txBox="1"/>
          <p:nvPr/>
        </p:nvSpPr>
        <p:spPr>
          <a:xfrm>
            <a:off x="5582675" y="4553750"/>
            <a:ext cx="2087400" cy="37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300">
                <a:solidFill>
                  <a:srgbClr val="1B212C"/>
                </a:solidFill>
                <a:latin typeface="Lato"/>
                <a:ea typeface="Lato"/>
                <a:cs typeface="Lato"/>
                <a:sym typeface="Lato"/>
              </a:rPr>
              <a:t>Presented by Tracy Joyner</a:t>
            </a:r>
            <a:endParaRPr sz="1300">
              <a:solidFill>
                <a:srgbClr val="1B212C"/>
              </a:solidFill>
              <a:latin typeface="Lato"/>
              <a:ea typeface="Lato"/>
              <a:cs typeface="Lato"/>
              <a:sym typeface="Lato"/>
            </a:endParaRPr>
          </a:p>
        </p:txBody>
      </p:sp>
      <p:pic>
        <p:nvPicPr>
          <p:cNvPr id="431" name="Google Shape;431;p33"/>
          <p:cNvPicPr preferRelativeResize="0"/>
          <p:nvPr/>
        </p:nvPicPr>
        <p:blipFill>
          <a:blip r:embed="rId3">
            <a:alphaModFix/>
          </a:blip>
          <a:stretch>
            <a:fillRect/>
          </a:stretch>
        </p:blipFill>
        <p:spPr>
          <a:xfrm>
            <a:off x="7670075" y="4249525"/>
            <a:ext cx="1264450" cy="632225"/>
          </a:xfrm>
          <a:prstGeom prst="rect">
            <a:avLst/>
          </a:prstGeom>
          <a:noFill/>
          <a:ln>
            <a:noFill/>
          </a:ln>
        </p:spPr>
      </p:pic>
      <p:pic>
        <p:nvPicPr>
          <p:cNvPr id="432" name="Google Shape;432;p33"/>
          <p:cNvPicPr preferRelativeResize="0"/>
          <p:nvPr/>
        </p:nvPicPr>
        <p:blipFill>
          <a:blip r:embed="rId4">
            <a:alphaModFix/>
          </a:blip>
          <a:stretch>
            <a:fillRect/>
          </a:stretch>
        </p:blipFill>
        <p:spPr>
          <a:xfrm>
            <a:off x="3778806" y="1348800"/>
            <a:ext cx="3036420" cy="1064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pic>
        <p:nvPicPr>
          <p:cNvPr id="437" name="Google Shape;437;p34"/>
          <p:cNvPicPr preferRelativeResize="0"/>
          <p:nvPr/>
        </p:nvPicPr>
        <p:blipFill>
          <a:blip r:embed="rId3">
            <a:alphaModFix/>
          </a:blip>
          <a:stretch>
            <a:fillRect/>
          </a:stretch>
        </p:blipFill>
        <p:spPr>
          <a:xfrm>
            <a:off x="459813" y="1995100"/>
            <a:ext cx="5063076" cy="2914885"/>
          </a:xfrm>
          <a:prstGeom prst="rect">
            <a:avLst/>
          </a:prstGeom>
          <a:noFill/>
          <a:ln>
            <a:noFill/>
          </a:ln>
          <a:effectLst>
            <a:outerShdw blurRad="57150" rotWithShape="0" algn="bl" dir="5400000" dist="19050">
              <a:srgbClr val="000000">
                <a:alpha val="50000"/>
              </a:srgbClr>
            </a:outerShdw>
          </a:effectLst>
        </p:spPr>
      </p:pic>
      <p:pic>
        <p:nvPicPr>
          <p:cNvPr id="438" name="Google Shape;438;p34"/>
          <p:cNvPicPr preferRelativeResize="0"/>
          <p:nvPr/>
        </p:nvPicPr>
        <p:blipFill>
          <a:blip r:embed="rId4">
            <a:alphaModFix/>
          </a:blip>
          <a:stretch>
            <a:fillRect/>
          </a:stretch>
        </p:blipFill>
        <p:spPr>
          <a:xfrm>
            <a:off x="5912675" y="233450"/>
            <a:ext cx="2983550" cy="4008400"/>
          </a:xfrm>
          <a:prstGeom prst="rect">
            <a:avLst/>
          </a:prstGeom>
          <a:noFill/>
          <a:ln>
            <a:noFill/>
          </a:ln>
          <a:effectLst>
            <a:outerShdw blurRad="57150" rotWithShape="0" algn="bl" dir="5400000" dist="19050">
              <a:srgbClr val="000000">
                <a:alpha val="50000"/>
              </a:srgbClr>
            </a:outerShdw>
          </a:effectLst>
        </p:spPr>
      </p:pic>
      <p:sp>
        <p:nvSpPr>
          <p:cNvPr id="439" name="Google Shape;439;p34"/>
          <p:cNvSpPr txBox="1"/>
          <p:nvPr>
            <p:ph idx="4294967295" type="subTitle"/>
          </p:nvPr>
        </p:nvSpPr>
        <p:spPr>
          <a:xfrm>
            <a:off x="1538175" y="907325"/>
            <a:ext cx="23625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Menu Maker</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5"/>
          <p:cNvSpPr txBox="1"/>
          <p:nvPr>
            <p:ph idx="4294967295" type="subTitle"/>
          </p:nvPr>
        </p:nvSpPr>
        <p:spPr>
          <a:xfrm>
            <a:off x="1538175" y="907325"/>
            <a:ext cx="23625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Menu Maker </a:t>
            </a:r>
            <a:endParaRPr sz="2400">
              <a:solidFill>
                <a:schemeClr val="dk1"/>
              </a:solidFill>
            </a:endParaRPr>
          </a:p>
        </p:txBody>
      </p:sp>
      <p:sp>
        <p:nvSpPr>
          <p:cNvPr id="445" name="Google Shape;445;p35"/>
          <p:cNvSpPr txBox="1"/>
          <p:nvPr/>
        </p:nvSpPr>
        <p:spPr>
          <a:xfrm>
            <a:off x="551425" y="1623200"/>
            <a:ext cx="48357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GB" sz="1800">
                <a:solidFill>
                  <a:schemeClr val="dk1"/>
                </a:solidFill>
                <a:latin typeface="Montserrat"/>
                <a:ea typeface="Montserrat"/>
                <a:cs typeface="Montserrat"/>
                <a:sym typeface="Montserrat"/>
              </a:rPr>
              <a:t>W</a:t>
            </a:r>
            <a:r>
              <a:rPr lang="en-GB" sz="1800">
                <a:solidFill>
                  <a:schemeClr val="dk1"/>
                </a:solidFill>
                <a:latin typeface="Montserrat"/>
                <a:ea typeface="Montserrat"/>
                <a:cs typeface="Montserrat"/>
                <a:sym typeface="Montserrat"/>
              </a:rPr>
              <a:t>ebsite flow and database models</a:t>
            </a:r>
            <a:endParaRPr sz="1800">
              <a:solidFill>
                <a:schemeClr val="dk1"/>
              </a:solidFill>
              <a:latin typeface="Montserrat"/>
              <a:ea typeface="Montserrat"/>
              <a:cs typeface="Montserrat"/>
              <a:sym typeface="Montserrat"/>
            </a:endParaRPr>
          </a:p>
        </p:txBody>
      </p:sp>
      <p:pic>
        <p:nvPicPr>
          <p:cNvPr id="446" name="Google Shape;446;p35"/>
          <p:cNvPicPr preferRelativeResize="0"/>
          <p:nvPr/>
        </p:nvPicPr>
        <p:blipFill>
          <a:blip r:embed="rId3">
            <a:alphaModFix/>
          </a:blip>
          <a:stretch>
            <a:fillRect/>
          </a:stretch>
        </p:blipFill>
        <p:spPr>
          <a:xfrm>
            <a:off x="5451525" y="152400"/>
            <a:ext cx="3540075" cy="3380375"/>
          </a:xfrm>
          <a:prstGeom prst="rect">
            <a:avLst/>
          </a:prstGeom>
          <a:noFill/>
          <a:ln>
            <a:noFill/>
          </a:ln>
        </p:spPr>
      </p:pic>
      <p:pic>
        <p:nvPicPr>
          <p:cNvPr id="447" name="Google Shape;447;p35"/>
          <p:cNvPicPr preferRelativeResize="0"/>
          <p:nvPr/>
        </p:nvPicPr>
        <p:blipFill>
          <a:blip r:embed="rId4">
            <a:alphaModFix/>
          </a:blip>
          <a:stretch>
            <a:fillRect/>
          </a:stretch>
        </p:blipFill>
        <p:spPr>
          <a:xfrm>
            <a:off x="152388" y="2172850"/>
            <a:ext cx="5234725" cy="2635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36"/>
          <p:cNvSpPr txBox="1"/>
          <p:nvPr>
            <p:ph idx="4294967295" type="subTitle"/>
          </p:nvPr>
        </p:nvSpPr>
        <p:spPr>
          <a:xfrm>
            <a:off x="1538200" y="899550"/>
            <a:ext cx="3591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400"/>
              <a:t>Technical Monitoring</a:t>
            </a:r>
            <a:endParaRPr sz="2400">
              <a:solidFill>
                <a:schemeClr val="dk1"/>
              </a:solidFill>
            </a:endParaRPr>
          </a:p>
        </p:txBody>
      </p:sp>
      <p:sp>
        <p:nvSpPr>
          <p:cNvPr id="453" name="Google Shape;453;p36"/>
          <p:cNvSpPr txBox="1"/>
          <p:nvPr/>
        </p:nvSpPr>
        <p:spPr>
          <a:xfrm>
            <a:off x="543875" y="1623825"/>
            <a:ext cx="8033700" cy="28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latin typeface="Montserrat"/>
                <a:ea typeface="Montserrat"/>
                <a:cs typeface="Montserrat"/>
                <a:sym typeface="Montserrat"/>
              </a:rPr>
              <a:t>The use of Feedly for technical monitoring and further web research has prompted the recommendations outlined in the Technical Specifications document including the use of React, Node, and Mongo DB. The continued use of Feedly will assist the team in checking for technological updates. </a:t>
            </a:r>
            <a:endParaRPr sz="1800">
              <a:solidFill>
                <a:schemeClr val="dk1"/>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GB" sz="1800">
                <a:solidFill>
                  <a:schemeClr val="dk1"/>
                </a:solidFill>
                <a:latin typeface="Montserrat"/>
                <a:ea typeface="Montserrat"/>
                <a:cs typeface="Montserrat"/>
                <a:sym typeface="Montserrat"/>
              </a:rPr>
              <a:t>Menu Maker Feedly URL:</a:t>
            </a:r>
            <a:endParaRPr sz="1800">
              <a:solidFill>
                <a:schemeClr val="dk1"/>
              </a:solidFill>
              <a:latin typeface="Montserrat"/>
              <a:ea typeface="Montserrat"/>
              <a:cs typeface="Montserrat"/>
              <a:sym typeface="Montserrat"/>
            </a:endParaRPr>
          </a:p>
          <a:p>
            <a:pPr indent="0" lvl="0" marL="0" rtl="0" algn="l">
              <a:lnSpc>
                <a:spcPct val="115000"/>
              </a:lnSpc>
              <a:spcBef>
                <a:spcPts val="0"/>
              </a:spcBef>
              <a:spcAft>
                <a:spcPts val="1600"/>
              </a:spcAft>
              <a:buNone/>
            </a:pPr>
            <a:r>
              <a:rPr lang="en-GB" sz="1600">
                <a:solidFill>
                  <a:schemeClr val="dk1"/>
                </a:solidFill>
                <a:latin typeface="Montserrat"/>
                <a:ea typeface="Montserrat"/>
                <a:cs typeface="Montserrat"/>
                <a:sym typeface="Montserrat"/>
              </a:rPr>
              <a:t>https://feedly.com/i/collection/content/user/94aeb7f6-e101-4c59-951f-abbc5fcb6e79/category/57fb3e8d-8b0a-44a5-b970-dff3dd3df96f</a:t>
            </a:r>
            <a:endParaRPr sz="1600">
              <a:solidFill>
                <a:schemeClr val="dk1"/>
              </a:solidFill>
              <a:latin typeface="Montserrat"/>
              <a:ea typeface="Montserrat"/>
              <a:cs typeface="Montserrat"/>
              <a:sym typeface="Montserrat"/>
            </a:endParaRPr>
          </a:p>
        </p:txBody>
      </p:sp>
      <p:pic>
        <p:nvPicPr>
          <p:cNvPr id="454" name="Google Shape;454;p36"/>
          <p:cNvPicPr preferRelativeResize="0"/>
          <p:nvPr/>
        </p:nvPicPr>
        <p:blipFill>
          <a:blip r:embed="rId3">
            <a:alphaModFix/>
          </a:blip>
          <a:stretch>
            <a:fillRect/>
          </a:stretch>
        </p:blipFill>
        <p:spPr>
          <a:xfrm>
            <a:off x="6452350" y="371250"/>
            <a:ext cx="2292225" cy="9693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nvSpPr>
        <p:spPr>
          <a:xfrm>
            <a:off x="551650" y="1623850"/>
            <a:ext cx="3620700" cy="343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chemeClr val="dk1"/>
                </a:solidFill>
                <a:latin typeface="Montserrat"/>
                <a:ea typeface="Montserrat"/>
                <a:cs typeface="Montserrat"/>
                <a:sym typeface="Montserrat"/>
              </a:rPr>
              <a:t>The use of the Notion Kanban Board, Task Lists, and supporting capabilities makes it ideal for Project Management and team collaboration.</a:t>
            </a:r>
            <a:endParaRPr sz="1800">
              <a:solidFill>
                <a:schemeClr val="dk1"/>
              </a:solidFill>
              <a:latin typeface="Montserrat"/>
              <a:ea typeface="Montserrat"/>
              <a:cs typeface="Montserrat"/>
              <a:sym typeface="Montserrat"/>
            </a:endParaRPr>
          </a:p>
          <a:p>
            <a:pPr indent="0" lvl="0" marL="0" rtl="0" algn="l">
              <a:lnSpc>
                <a:spcPct val="115000"/>
              </a:lnSpc>
              <a:spcBef>
                <a:spcPts val="1600"/>
              </a:spcBef>
              <a:spcAft>
                <a:spcPts val="0"/>
              </a:spcAft>
              <a:buNone/>
            </a:pPr>
            <a:r>
              <a:rPr lang="en-GB" sz="1800">
                <a:solidFill>
                  <a:schemeClr val="dk1"/>
                </a:solidFill>
                <a:latin typeface="Montserrat"/>
                <a:ea typeface="Montserrat"/>
                <a:cs typeface="Montserrat"/>
                <a:sym typeface="Montserrat"/>
              </a:rPr>
              <a:t>Menu Maker Notion URL:</a:t>
            </a:r>
            <a:endParaRPr sz="1800">
              <a:solidFill>
                <a:schemeClr val="dk1"/>
              </a:solidFill>
              <a:latin typeface="Montserrat"/>
              <a:ea typeface="Montserrat"/>
              <a:cs typeface="Montserrat"/>
              <a:sym typeface="Montserrat"/>
            </a:endParaRPr>
          </a:p>
          <a:p>
            <a:pPr indent="0" lvl="0" marL="0" rtl="0" algn="l">
              <a:lnSpc>
                <a:spcPct val="115000"/>
              </a:lnSpc>
              <a:spcBef>
                <a:spcPts val="0"/>
              </a:spcBef>
              <a:spcAft>
                <a:spcPts val="1600"/>
              </a:spcAft>
              <a:buNone/>
            </a:pPr>
            <a:r>
              <a:rPr lang="en-GB" sz="1600">
                <a:solidFill>
                  <a:schemeClr val="dk1"/>
                </a:solidFill>
                <a:latin typeface="Montserrat"/>
                <a:ea typeface="Montserrat"/>
                <a:cs typeface="Montserrat"/>
                <a:sym typeface="Montserrat"/>
              </a:rPr>
              <a:t>https://www.notion.so/16b70abe98fe8002ba91f587f3761df6?v=17970abe98fe80f388d3000c30c73b99</a:t>
            </a:r>
            <a:endParaRPr sz="1800">
              <a:solidFill>
                <a:schemeClr val="dk1"/>
              </a:solidFill>
              <a:latin typeface="Montserrat"/>
              <a:ea typeface="Montserrat"/>
              <a:cs typeface="Montserrat"/>
              <a:sym typeface="Montserrat"/>
            </a:endParaRPr>
          </a:p>
        </p:txBody>
      </p:sp>
      <p:sp>
        <p:nvSpPr>
          <p:cNvPr id="460" name="Google Shape;460;p37"/>
          <p:cNvSpPr txBox="1"/>
          <p:nvPr>
            <p:ph idx="4294967295" type="subTitle"/>
          </p:nvPr>
        </p:nvSpPr>
        <p:spPr>
          <a:xfrm>
            <a:off x="1530425" y="425513"/>
            <a:ext cx="2867100" cy="934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Project Management Tool</a:t>
            </a:r>
            <a:endParaRPr sz="2400">
              <a:solidFill>
                <a:schemeClr val="dk1"/>
              </a:solidFill>
            </a:endParaRPr>
          </a:p>
        </p:txBody>
      </p:sp>
      <p:pic>
        <p:nvPicPr>
          <p:cNvPr id="461" name="Google Shape;461;p37"/>
          <p:cNvPicPr preferRelativeResize="0"/>
          <p:nvPr/>
        </p:nvPicPr>
        <p:blipFill rotWithShape="1">
          <a:blip r:embed="rId3">
            <a:alphaModFix/>
          </a:blip>
          <a:srcRect b="10834" l="0" r="0" t="15212"/>
          <a:stretch/>
        </p:blipFill>
        <p:spPr>
          <a:xfrm>
            <a:off x="5399550" y="183300"/>
            <a:ext cx="2867025" cy="1176425"/>
          </a:xfrm>
          <a:prstGeom prst="rect">
            <a:avLst/>
          </a:prstGeom>
          <a:noFill/>
          <a:ln>
            <a:noFill/>
          </a:ln>
        </p:spPr>
      </p:pic>
      <p:pic>
        <p:nvPicPr>
          <p:cNvPr id="462" name="Google Shape;462;p37"/>
          <p:cNvPicPr preferRelativeResize="0"/>
          <p:nvPr/>
        </p:nvPicPr>
        <p:blipFill>
          <a:blip r:embed="rId4">
            <a:alphaModFix/>
          </a:blip>
          <a:stretch>
            <a:fillRect/>
          </a:stretch>
        </p:blipFill>
        <p:spPr>
          <a:xfrm>
            <a:off x="4456002" y="1623850"/>
            <a:ext cx="4582523" cy="1259865"/>
          </a:xfrm>
          <a:prstGeom prst="rect">
            <a:avLst/>
          </a:prstGeom>
          <a:noFill/>
          <a:ln>
            <a:noFill/>
          </a:ln>
          <a:effectLst>
            <a:outerShdw blurRad="57150" rotWithShape="0" algn="bl" dir="5400000" dist="19050">
              <a:srgbClr val="000000">
                <a:alpha val="50000"/>
              </a:srgbClr>
            </a:outerShdw>
          </a:effectLst>
        </p:spPr>
      </p:pic>
      <p:pic>
        <p:nvPicPr>
          <p:cNvPr id="463" name="Google Shape;463;p37"/>
          <p:cNvPicPr preferRelativeResize="0"/>
          <p:nvPr/>
        </p:nvPicPr>
        <p:blipFill rotWithShape="1">
          <a:blip r:embed="rId5">
            <a:alphaModFix/>
          </a:blip>
          <a:srcRect b="24017" l="0" r="0" t="0"/>
          <a:stretch/>
        </p:blipFill>
        <p:spPr>
          <a:xfrm>
            <a:off x="4090275" y="2710690"/>
            <a:ext cx="4518293" cy="166421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8"/>
          <p:cNvSpPr txBox="1"/>
          <p:nvPr>
            <p:ph idx="4294967295" type="subTitle"/>
          </p:nvPr>
        </p:nvSpPr>
        <p:spPr>
          <a:xfrm>
            <a:off x="1530425" y="899550"/>
            <a:ext cx="23625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Communication</a:t>
            </a:r>
            <a:endParaRPr sz="2400">
              <a:solidFill>
                <a:schemeClr val="dk1"/>
              </a:solidFill>
            </a:endParaRPr>
          </a:p>
        </p:txBody>
      </p:sp>
      <p:sp>
        <p:nvSpPr>
          <p:cNvPr id="469" name="Google Shape;469;p38"/>
          <p:cNvSpPr txBox="1"/>
          <p:nvPr/>
        </p:nvSpPr>
        <p:spPr>
          <a:xfrm>
            <a:off x="536100" y="1616075"/>
            <a:ext cx="8002800" cy="3329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AutoNum type="arabicPeriod"/>
            </a:pPr>
            <a:r>
              <a:rPr lang="en-GB" sz="1800">
                <a:solidFill>
                  <a:schemeClr val="dk1"/>
                </a:solidFill>
                <a:latin typeface="Montserrat"/>
                <a:ea typeface="Montserrat"/>
                <a:cs typeface="Montserrat"/>
                <a:sym typeface="Montserrat"/>
              </a:rPr>
              <a:t>Kick-off meeting with all parties to communicate project expectations and specifications. Separate project staff meeting afterwards to organize tasks for the initial sprint.</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en-GB" sz="1800">
                <a:solidFill>
                  <a:schemeClr val="dk1"/>
                </a:solidFill>
                <a:latin typeface="Montserrat"/>
                <a:ea typeface="Montserrat"/>
                <a:cs typeface="Montserrat"/>
                <a:sym typeface="Montserrat"/>
              </a:rPr>
              <a:t>Daily sprint stand-ups for project staff to communicate task status and resolve issues.</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en-GB" sz="1800">
                <a:solidFill>
                  <a:schemeClr val="dk1"/>
                </a:solidFill>
                <a:latin typeface="Montserrat"/>
                <a:ea typeface="Montserrat"/>
                <a:cs typeface="Montserrat"/>
                <a:sym typeface="Montserrat"/>
              </a:rPr>
              <a:t>Weekly evaluation of progress with project staff and adjustment of tasks if necessary.</a:t>
            </a:r>
            <a:endParaRPr sz="1800">
              <a:solidFill>
                <a:schemeClr val="dk1"/>
              </a:solidFill>
              <a:latin typeface="Montserrat"/>
              <a:ea typeface="Montserrat"/>
              <a:cs typeface="Montserrat"/>
              <a:sym typeface="Montserrat"/>
            </a:endParaRPr>
          </a:p>
          <a:p>
            <a:pPr indent="-342900" lvl="0" marL="457200" rtl="0" algn="l">
              <a:lnSpc>
                <a:spcPct val="115000"/>
              </a:lnSpc>
              <a:spcBef>
                <a:spcPts val="0"/>
              </a:spcBef>
              <a:spcAft>
                <a:spcPts val="0"/>
              </a:spcAft>
              <a:buClr>
                <a:schemeClr val="dk1"/>
              </a:buClr>
              <a:buSzPts val="1800"/>
              <a:buFont typeface="Montserrat"/>
              <a:buAutoNum type="arabicPeriod"/>
            </a:pPr>
            <a:r>
              <a:rPr lang="en-GB" sz="1800">
                <a:solidFill>
                  <a:schemeClr val="dk1"/>
                </a:solidFill>
                <a:latin typeface="Montserrat"/>
                <a:ea typeface="Montserrat"/>
                <a:cs typeface="Montserrat"/>
                <a:sym typeface="Montserrat"/>
              </a:rPr>
              <a:t>Bi-weekly sprint review to obtain feedback and validate results with the client. Separate project staff meeting to identify changes and prioritize tasks for the next sprint.</a:t>
            </a:r>
            <a:endParaRPr sz="1800">
              <a:solidFill>
                <a:schemeClr val="dk1"/>
              </a:solidFill>
              <a:latin typeface="Montserrat"/>
              <a:ea typeface="Montserrat"/>
              <a:cs typeface="Montserrat"/>
              <a:sym typeface="Montserrat"/>
            </a:endParaRPr>
          </a:p>
        </p:txBody>
      </p:sp>
      <p:pic>
        <p:nvPicPr>
          <p:cNvPr id="470" name="Google Shape;470;p38"/>
          <p:cNvPicPr preferRelativeResize="0"/>
          <p:nvPr/>
        </p:nvPicPr>
        <p:blipFill rotWithShape="1">
          <a:blip r:embed="rId3">
            <a:alphaModFix/>
          </a:blip>
          <a:srcRect b="11431" l="0" r="0" t="3193"/>
          <a:stretch/>
        </p:blipFill>
        <p:spPr>
          <a:xfrm>
            <a:off x="7415550" y="218850"/>
            <a:ext cx="1439150" cy="1326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39"/>
          <p:cNvSpPr txBox="1"/>
          <p:nvPr>
            <p:ph idx="4294967295" type="subTitle"/>
          </p:nvPr>
        </p:nvSpPr>
        <p:spPr>
          <a:xfrm>
            <a:off x="1530425" y="899550"/>
            <a:ext cx="2362500" cy="50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2400"/>
              <a:t>Summary</a:t>
            </a:r>
            <a:endParaRPr sz="2400">
              <a:solidFill>
                <a:schemeClr val="dk1"/>
              </a:solidFill>
            </a:endParaRPr>
          </a:p>
        </p:txBody>
      </p:sp>
      <p:sp>
        <p:nvSpPr>
          <p:cNvPr id="476" name="Google Shape;476;p39"/>
          <p:cNvSpPr txBox="1"/>
          <p:nvPr/>
        </p:nvSpPr>
        <p:spPr>
          <a:xfrm>
            <a:off x="536100" y="1616075"/>
            <a:ext cx="80028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GB" sz="1800">
                <a:solidFill>
                  <a:schemeClr val="dk1"/>
                </a:solidFill>
                <a:latin typeface="Montserrat"/>
                <a:ea typeface="Montserrat"/>
                <a:cs typeface="Montserrat"/>
                <a:sym typeface="Montserrat"/>
              </a:rPr>
              <a:t>For the Technical Monitoring, Feedly was chosen to keep the team up to date with any technological updates or changes; the Technical Solutions document outlines the choices and reasons to use React, Node, MongoDB, and </a:t>
            </a:r>
            <a:r>
              <a:rPr lang="en-GB" sz="1800">
                <a:solidFill>
                  <a:schemeClr val="dk1"/>
                </a:solidFill>
                <a:latin typeface="Montserrat"/>
                <a:ea typeface="Montserrat"/>
                <a:cs typeface="Montserrat"/>
                <a:sym typeface="Montserrat"/>
              </a:rPr>
              <a:t>official</a:t>
            </a:r>
            <a:r>
              <a:rPr lang="en-GB" sz="1800">
                <a:solidFill>
                  <a:schemeClr val="dk1"/>
                </a:solidFill>
                <a:latin typeface="Montserrat"/>
                <a:ea typeface="Montserrat"/>
                <a:cs typeface="Montserrat"/>
                <a:sym typeface="Montserrat"/>
              </a:rPr>
              <a:t> API’s for Menu Maker; and the chosen Project Management Tool is Notion which allows for excellent team </a:t>
            </a:r>
            <a:r>
              <a:rPr lang="en-GB" sz="1800">
                <a:solidFill>
                  <a:schemeClr val="dk1"/>
                </a:solidFill>
                <a:latin typeface="Montserrat"/>
                <a:ea typeface="Montserrat"/>
                <a:cs typeface="Montserrat"/>
                <a:sym typeface="Montserrat"/>
              </a:rPr>
              <a:t>collaboration</a:t>
            </a:r>
            <a:r>
              <a:rPr lang="en-GB" sz="1800">
                <a:solidFill>
                  <a:schemeClr val="dk1"/>
                </a:solidFill>
                <a:latin typeface="Montserrat"/>
                <a:ea typeface="Montserrat"/>
                <a:cs typeface="Montserrat"/>
                <a:sym typeface="Montserrat"/>
              </a:rPr>
              <a:t> and project tracking. I am excited to start the Menu Maker by Qwenta Project!</a:t>
            </a:r>
            <a:endParaRPr sz="18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