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These are a few of my favorite things (about Quarto presentations)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Tracy K Teal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Whiskers on kittens =</a:t>
            </a:r>
            <a:br/>
            <a:r>
              <a:rPr/>
              <a:t>Columns and tables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Other favorite things</a:t>
            </a:r>
          </a:p>
          <a:p>
            <a:pPr lvl="0"/>
            <a:r>
              <a:rPr/>
              <a:t>Ice cream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Least favorite things</a:t>
            </a:r>
          </a:p>
          <a:p>
            <a:pPr lvl="0"/>
            <a:r>
              <a:rPr/>
              <a:t>Banana flavor</a:t>
            </a:r>
          </a:p>
          <a:p>
            <a:pPr lvl="0"/>
            <a:r>
              <a:rPr/>
              <a:t>Slamming doors</a:t>
            </a:r>
          </a:p>
          <a:p>
            <a:pPr lvl="0"/>
            <a:r>
              <a:rPr/>
              <a:t>Nails on chalkboards</a:t>
            </a:r>
          </a:p>
          <a:p>
            <a:pPr lvl="0"/>
            <a:r>
              <a:rPr/>
              <a:t>Locking keys in car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Other favorite things</a:t>
            </a:r>
          </a:p>
          <a:p>
            <a:pPr lvl="0"/>
            <a:r>
              <a:rPr/>
              <a:t>Ice cream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Least favorite things</a:t>
            </a:r>
          </a:p>
          <a:p>
            <a:pPr lvl="0"/>
            <a:r>
              <a:rPr/>
              <a:t>Banana flavor</a:t>
            </a:r>
          </a:p>
          <a:p>
            <a:pPr lvl="0"/>
            <a:r>
              <a:rPr/>
              <a:t>Slamming doors</a:t>
            </a:r>
          </a:p>
          <a:p>
            <a:pPr lvl="0"/>
            <a:r>
              <a:rPr/>
              <a:t>Nails on chalkboards</a:t>
            </a:r>
          </a:p>
          <a:p>
            <a:pPr lvl="0"/>
            <a:r>
              <a:rPr/>
              <a:t>Locking keys in car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urier"/>
              </a:rPr>
              <a:t>:::: {.columns}</a:t>
            </a:r>
            <a:br/>
            <a:br/>
            <a:r>
              <a:rPr>
                <a:solidFill>
                  <a:srgbClr val="00769E"/>
                </a:solidFill>
                <a:latin typeface="Courier"/>
              </a:rPr>
              <a:t>::: {.column width="60%"}</a:t>
            </a:r>
            <a:br/>
            <a:r>
              <a:rPr>
                <a:solidFill>
                  <a:srgbClr val="00769E"/>
                </a:solidFill>
                <a:latin typeface="Courier"/>
              </a:rPr>
              <a:t>**Other favorite things**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* </a:t>
            </a:r>
            <a:r>
              <a:rPr>
                <a:solidFill>
                  <a:srgbClr val="00769E"/>
                </a:solidFill>
                <a:latin typeface="Courier"/>
              </a:rPr>
              <a:t>Ice cream</a:t>
            </a:r>
            <a:br/>
            <a:r>
              <a:rPr>
                <a:solidFill>
                  <a:srgbClr val="20794D"/>
                </a:solidFill>
                <a:latin typeface="Courier"/>
              </a:rPr>
              <a:t>* </a:t>
            </a:r>
            <a:r>
              <a:rPr>
                <a:solidFill>
                  <a:srgbClr val="00769E"/>
                </a:solidFill>
                <a:latin typeface="Courier"/>
              </a:rPr>
              <a:t>R</a:t>
            </a:r>
            <a:br/>
            <a:r>
              <a:rPr>
                <a:solidFill>
                  <a:srgbClr val="20794D"/>
                </a:solidFill>
                <a:latin typeface="Courier"/>
              </a:rPr>
              <a:t>* </a:t>
            </a:r>
            <a:r>
              <a:rPr>
                <a:solidFill>
                  <a:srgbClr val="00769E"/>
                </a:solidFill>
                <a:latin typeface="Courier"/>
              </a:rPr>
              <a:t>Python</a:t>
            </a:r>
            <a:br/>
            <a:r>
              <a:rPr>
                <a:solidFill>
                  <a:srgbClr val="00769E"/>
                </a:solidFill>
                <a:latin typeface="Courier"/>
              </a:rPr>
              <a:t>:::</a:t>
            </a:r>
            <a:br/>
            <a:br/>
            <a:r>
              <a:rPr>
                <a:solidFill>
                  <a:srgbClr val="00769E"/>
                </a:solidFill>
                <a:latin typeface="Courier"/>
              </a:rPr>
              <a:t>::: {.column width="40%"}</a:t>
            </a:r>
            <a:br/>
            <a:r>
              <a:rPr>
                <a:solidFill>
                  <a:srgbClr val="00769E"/>
                </a:solidFill>
                <a:latin typeface="Courier"/>
              </a:rPr>
              <a:t>**Least favorite things**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* </a:t>
            </a:r>
            <a:r>
              <a:rPr>
                <a:solidFill>
                  <a:srgbClr val="00769E"/>
                </a:solidFill>
                <a:latin typeface="Courier"/>
              </a:rPr>
              <a:t>Banana flavor</a:t>
            </a:r>
            <a:br/>
            <a:r>
              <a:rPr>
                <a:solidFill>
                  <a:srgbClr val="20794D"/>
                </a:solidFill>
                <a:latin typeface="Courier"/>
              </a:rPr>
              <a:t>* </a:t>
            </a:r>
            <a:r>
              <a:rPr>
                <a:solidFill>
                  <a:srgbClr val="00769E"/>
                </a:solidFill>
                <a:latin typeface="Courier"/>
              </a:rPr>
              <a:t>Slamming doors</a:t>
            </a:r>
            <a:br/>
            <a:r>
              <a:rPr>
                <a:solidFill>
                  <a:srgbClr val="20794D"/>
                </a:solidFill>
                <a:latin typeface="Courier"/>
              </a:rPr>
              <a:t>* </a:t>
            </a:r>
            <a:r>
              <a:rPr>
                <a:solidFill>
                  <a:srgbClr val="00769E"/>
                </a:solidFill>
                <a:latin typeface="Courier"/>
              </a:rPr>
              <a:t>Nails on chalkboards</a:t>
            </a:r>
            <a:br/>
            <a:r>
              <a:rPr>
                <a:solidFill>
                  <a:srgbClr val="20794D"/>
                </a:solidFill>
                <a:latin typeface="Courier"/>
              </a:rPr>
              <a:t>* </a:t>
            </a:r>
            <a:r>
              <a:rPr>
                <a:solidFill>
                  <a:srgbClr val="00769E"/>
                </a:solidFill>
                <a:latin typeface="Courier"/>
              </a:rPr>
              <a:t>Locking keys in car</a:t>
            </a:r>
            <a:br/>
            <a:r>
              <a:rPr>
                <a:solidFill>
                  <a:srgbClr val="00769E"/>
                </a:solidFill>
                <a:latin typeface="Courier"/>
              </a:rPr>
              <a:t>:::</a:t>
            </a:r>
            <a:br/>
            <a:br/>
            <a:r>
              <a:rPr>
                <a:solidFill>
                  <a:srgbClr val="00769E"/>
                </a:solidFill>
                <a:latin typeface="Courier"/>
              </a:rPr>
              <a:t>::::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AveStar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NumReviews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Honey Salted Caramel Almond Ice Cream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New York Super Fudge Chunk®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White Chocolate Raspberry Truffle Ice Cream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Chocolate Ice Cream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Peanut Butter World®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Favorite ice creams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Bright copper kettles =</a:t>
            </a:r>
            <a:br/>
            <a:r>
              <a:rPr/>
              <a:t>Notes for the speaker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speaker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solidFill>
                  <a:srgbClr val="4758AB"/>
                </a:solidFill>
                <a:latin typeface="Courier"/>
              </a:rPr>
              <a:t>## Slide with speaker notes</a:t>
            </a:r>
            <a:br/>
            <a:br/>
            <a:r>
              <a:rPr>
                <a:solidFill>
                  <a:srgbClr val="00769E"/>
                </a:solidFill>
                <a:latin typeface="Courier"/>
              </a:rPr>
              <a:t>Slide content</a:t>
            </a:r>
            <a:br/>
            <a:br/>
            <a:r>
              <a:rPr>
                <a:solidFill>
                  <a:srgbClr val="00769E"/>
                </a:solidFill>
                <a:latin typeface="Courier"/>
              </a:rPr>
              <a:t>::: {.notes}</a:t>
            </a:r>
            <a:br/>
            <a:r>
              <a:rPr>
                <a:solidFill>
                  <a:srgbClr val="00769E"/>
                </a:solidFill>
                <a:latin typeface="Courier"/>
              </a:rPr>
              <a:t>Speaker notes go here.</a:t>
            </a:r>
            <a:br/>
            <a:r>
              <a:rPr>
                <a:solidFill>
                  <a:srgbClr val="00769E"/>
                </a:solidFill>
                <a:latin typeface="Courier"/>
              </a:rPr>
              <a:t>:::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Speaker view</a:t>
            </a:r>
          </a:p>
        </p:txBody>
      </p:sp>
      <p:pic>
        <p:nvPicPr>
          <p:cNvPr descr="images/speaker-no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Warm woolen mittens = Code first keeps things stable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science-leverageedu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193800"/>
            <a:ext cx="461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science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ggplot(data = ave_ic, mapping = aes(x = NumReviews, y = AveStar)) +</a:t>
            </a:r>
            <a:br/>
            <a:r>
              <a:rPr>
                <a:solidFill>
                  <a:srgbClr val="00769E"/>
                </a:solidFill>
                <a:latin typeface="Courier"/>
              </a:rPr>
              <a:t>  geom_point() +</a:t>
            </a:r>
            <a:br/>
            <a:r>
              <a:rPr>
                <a:solidFill>
                  <a:srgbClr val="00769E"/>
                </a:solidFill>
                <a:latin typeface="Courier"/>
              </a:rPr>
              <a:t>  ggtitle("Relationship between number of reviews and rating") +</a:t>
            </a:r>
            <a:br/>
            <a:r>
              <a:rPr>
                <a:solidFill>
                  <a:srgbClr val="00769E"/>
                </a:solidFill>
                <a:latin typeface="Courier"/>
              </a:rPr>
              <a:t>  xlab("Number of reviews") + ylab("Average star rating") +</a:t>
            </a:r>
            <a:br/>
            <a:r>
              <a:rPr>
                <a:solidFill>
                  <a:srgbClr val="00769E"/>
                </a:solidFill>
                <a:latin typeface="Courier"/>
              </a:rPr>
              <a:t>  theme(text=element_text(size = 16))</a:t>
            </a:r>
          </a:p>
        </p:txBody>
      </p:sp>
      <p:pic>
        <p:nvPicPr>
          <p:cNvPr descr="quarto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Brown paper packages =</a:t>
            </a:r>
            <a:br/>
            <a:r>
              <a:rPr/>
              <a:t>Themes to delight in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Tied up with string =</a:t>
            </a:r>
            <a:br/>
            <a:r>
              <a:rPr/>
              <a:t>Formats to share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HTML</a:t>
            </a:r>
          </a:p>
          <a:p>
            <a:pPr lvl="0"/>
            <a:r>
              <a:rPr/>
              <a:t>PDF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 edits</a:t>
            </a:r>
            <a:br/>
            <a:r>
              <a:rPr/>
              <a:t>Columns and tables</a:t>
            </a:r>
            <a:br/>
            <a:r>
              <a:rPr/>
              <a:t>Notes for the speaker</a:t>
            </a:r>
            <a:br/>
            <a:r>
              <a:rPr/>
              <a:t>Code first keeps slides stable</a:t>
            </a:r>
            <a:br/>
            <a:r>
              <a:rPr/>
              <a:t>Themes to delight in and formats to share</a:t>
            </a:r>
            <a:br/>
            <a:r>
              <a:rPr/>
              <a:t>These are a few of my favorite things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 on Quarto presentations</a:t>
            </a:r>
          </a:p>
          <a:p>
            <a:pPr lvl="0"/>
            <a:r>
              <a:rPr/>
              <a:t>This slide deck, including videos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Sometimes you need words</a:t>
            </a:r>
            <a:br/>
            <a:r>
              <a:rPr/>
              <a:t>- Person Name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“Tracy’s love language is Google docs.”</a:t>
            </a:r>
            <a:br/>
            <a:r>
              <a:rPr/>
              <a:t>- Hadley Wickham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Quarto: Making presentations fun again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Quarto: Making presentations fun </a:t>
            </a:r>
            <a:r>
              <a:rPr strike="sngStrike"/>
              <a:t>again</a:t>
            </a:r>
            <a:r>
              <a:rPr/>
              <a:t> for the first time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sound-of-musi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music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Raindrops on roses and</a:t>
            </a:r>
            <a:br/>
            <a:r>
              <a:rPr/>
              <a:t>Whiskers on kittens</a:t>
            </a:r>
            <a:br/>
            <a:r>
              <a:rPr/>
              <a:t>Bright coppper kettles and</a:t>
            </a:r>
            <a:br/>
            <a:r>
              <a:rPr/>
              <a:t>Warm woolen mittens</a:t>
            </a:r>
            <a:br/>
            <a:r>
              <a:rPr/>
              <a:t>Brown paper packages tied up with string</a:t>
            </a:r>
            <a:br/>
            <a:r>
              <a:rPr/>
              <a:t>These are a few of my favorite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Raindrops on roses =</a:t>
            </a:r>
            <a:br/>
            <a:r>
              <a:rPr/>
              <a:t>Visual edits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These are a few of my favorite things (about Quarto presentations)</dc:title>
  <dc:creator>Tracy K Teal</dc:creator>
  <cp:keywords/>
  <dcterms:created xsi:type="dcterms:W3CDTF">2022-07-28T11:26:48Z</dcterms:created>
  <dcterms:modified xsi:type="dcterms:W3CDTF">2022-07-28T11:26:48Z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format">
    <vt:lpwstr>pptx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