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6" r:id="rId8"/>
    <p:sldId id="267" r:id="rId9"/>
    <p:sldId id="260" r:id="rId10"/>
    <p:sldId id="261" r:id="rId11"/>
    <p:sldId id="262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016439A0-A652-484B-8641-D1F54362F9B3}">
          <p14:sldIdLst>
            <p14:sldId id="256"/>
            <p14:sldId id="263"/>
            <p14:sldId id="264"/>
            <p14:sldId id="257"/>
            <p14:sldId id="258"/>
            <p14:sldId id="259"/>
            <p14:sldId id="266"/>
            <p14:sldId id="267"/>
            <p14:sldId id="260"/>
            <p14:sldId id="261"/>
            <p14:sldId id="262"/>
            <p14:sldId id="265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5F59-F8E6-465B-921D-3CB88C2E7659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4881-F463-4D57-8178-94245BDF1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681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5F59-F8E6-465B-921D-3CB88C2E7659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4881-F463-4D57-8178-94245BDF1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78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5F59-F8E6-465B-921D-3CB88C2E7659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4881-F463-4D57-8178-94245BDF1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63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5F59-F8E6-465B-921D-3CB88C2E7659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4881-F463-4D57-8178-94245BDF1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45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5F59-F8E6-465B-921D-3CB88C2E7659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4881-F463-4D57-8178-94245BDF1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0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5F59-F8E6-465B-921D-3CB88C2E7659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4881-F463-4D57-8178-94245BDF1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86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5F59-F8E6-465B-921D-3CB88C2E7659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4881-F463-4D57-8178-94245BDF1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6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5F59-F8E6-465B-921D-3CB88C2E7659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4881-F463-4D57-8178-94245BDF1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6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5F59-F8E6-465B-921D-3CB88C2E7659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4881-F463-4D57-8178-94245BDF1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20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5F59-F8E6-465B-921D-3CB88C2E7659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4881-F463-4D57-8178-94245BDF1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92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5F59-F8E6-465B-921D-3CB88C2E7659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D4881-F463-4D57-8178-94245BDF1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0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25F59-F8E6-465B-921D-3CB88C2E7659}" type="datetimeFigureOut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D4881-F463-4D57-8178-94245BDF1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46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zh-cn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2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gistry.npm.taobao.org/" TargetMode="External"/><Relationship Id="rId2" Type="http://schemas.openxmlformats.org/officeDocument/2006/relationships/hyperlink" Target="http://proxy02.h3c.com:808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 smtClean="0"/>
              <a:t>前端讲解</a:t>
            </a:r>
            <a:endParaRPr lang="zh-CN" altLang="en-US" sz="36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环境搭建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zh-CN" altLang="en-US" dirty="0" smtClean="0"/>
              <a:t>下载地址：</a:t>
            </a:r>
            <a:r>
              <a:rPr lang="en-US" altLang="zh-CN" dirty="0" smtClean="0">
                <a:hlinkClick r:id="rId2"/>
              </a:rPr>
              <a:t>https://nodejs.org/zh-cn/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br>
              <a:rPr lang="en-US" altLang="zh-CN" dirty="0" smtClean="0"/>
            </a:br>
            <a:r>
              <a:rPr lang="en-US" altLang="zh-CN" dirty="0" smtClean="0"/>
              <a:t>  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8205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项目运行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进入项目文件夹中 运行 命令行 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install</a:t>
            </a:r>
            <a:r>
              <a:rPr lang="en-US" altLang="zh-CN" dirty="0"/>
              <a:t> </a:t>
            </a:r>
            <a:r>
              <a:rPr lang="zh-CN" altLang="en-US" dirty="0" smtClean="0"/>
              <a:t>安装好项目所需要的第三方依赖包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成功后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start </a:t>
            </a:r>
            <a:r>
              <a:rPr lang="zh-CN" altLang="en-US" dirty="0" smtClean="0"/>
              <a:t>运行项目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25" y="3229980"/>
            <a:ext cx="5412259" cy="35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54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启动项目成功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032" r="-134" b="69736"/>
          <a:stretch/>
        </p:blipFill>
        <p:spPr>
          <a:xfrm>
            <a:off x="799072" y="1838991"/>
            <a:ext cx="6260756" cy="106896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06162" y="3262184"/>
            <a:ext cx="1081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在浏览器中打开 </a:t>
            </a:r>
            <a:r>
              <a:rPr lang="en-US" altLang="zh-CN" dirty="0" smtClean="0">
                <a:hlinkClick r:id="rId3"/>
              </a:rPr>
              <a:t>http://localhost:8082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2673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 打包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8825"/>
            <a:ext cx="4478169" cy="45630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619" y="1690688"/>
            <a:ext cx="6280381" cy="408178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68627" y="6417276"/>
            <a:ext cx="409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打包成功后将</a:t>
            </a:r>
            <a:r>
              <a:rPr lang="en-US" altLang="zh-CN" dirty="0" err="1" smtClean="0"/>
              <a:t>dist</a:t>
            </a:r>
            <a:r>
              <a:rPr lang="zh-CN" altLang="en-US" dirty="0" smtClean="0"/>
              <a:t>文件夹放到 服务器中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9905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利用</a:t>
            </a:r>
            <a:r>
              <a:rPr lang="zh-CN" altLang="en-US" dirty="0" smtClean="0"/>
              <a:t>前端框架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 + element-</a:t>
            </a:r>
            <a:r>
              <a:rPr lang="en-US" altLang="zh-CN" dirty="0" err="1" smtClean="0"/>
              <a:t>ui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UI</a:t>
            </a:r>
            <a:r>
              <a:rPr lang="zh-CN" altLang="en-US" dirty="0" smtClean="0"/>
              <a:t>库</a:t>
            </a:r>
          </a:p>
          <a:p>
            <a:pPr marL="0" indent="0">
              <a:buNone/>
            </a:pPr>
            <a:r>
              <a:rPr lang="zh-CN" altLang="en-US" dirty="0" smtClean="0"/>
              <a:t>）实现下图 静态页面 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708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841" y="1825625"/>
            <a:ext cx="104443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3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最新版本   </a:t>
            </a:r>
            <a:r>
              <a:rPr lang="en-US" altLang="zh-CN" dirty="0" smtClean="0"/>
              <a:t>win7</a:t>
            </a:r>
            <a:r>
              <a:rPr lang="zh-CN" altLang="en-US" dirty="0" smtClean="0"/>
              <a:t>系统不支持  所以建议 </a:t>
            </a:r>
            <a:r>
              <a:rPr lang="en-US" altLang="zh-CN" dirty="0" smtClean="0"/>
              <a:t>win10</a:t>
            </a:r>
            <a:r>
              <a:rPr lang="zh-CN" altLang="en-US" dirty="0" smtClean="0"/>
              <a:t>以下系统 安装 </a:t>
            </a:r>
            <a:r>
              <a:rPr lang="en-US" altLang="zh-CN" dirty="0" smtClean="0"/>
              <a:t>10.0</a:t>
            </a:r>
            <a:r>
              <a:rPr lang="zh-CN" altLang="en-US" dirty="0" smtClean="0"/>
              <a:t>相关版本 在阿里云镜像库 中下载 根据操作系统自行选择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70090"/>
          <a:stretch/>
        </p:blipFill>
        <p:spPr>
          <a:xfrm>
            <a:off x="1491049" y="2726724"/>
            <a:ext cx="7705596" cy="14355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7" y="4355757"/>
            <a:ext cx="101822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0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35676" y="4399005"/>
            <a:ext cx="38587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双击 选择 安装路径  一直下一步即可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91" y="2201948"/>
            <a:ext cx="6048375" cy="1152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265" y="1960088"/>
            <a:ext cx="3416983" cy="3999987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838200" y="1784412"/>
            <a:ext cx="10515600" cy="4351338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32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配置环境变量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411" y="2279479"/>
            <a:ext cx="6433456" cy="436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92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检查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安装情况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7037" y="2072481"/>
            <a:ext cx="62579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01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</a:t>
            </a:r>
            <a:r>
              <a:rPr lang="en-US" altLang="zh-CN" dirty="0" err="1" smtClean="0"/>
              <a:t>npm</a:t>
            </a:r>
            <a:r>
              <a:rPr lang="zh-CN" altLang="en-US" dirty="0" smtClean="0"/>
              <a:t>代理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950146" cy="503237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300" dirty="0" smtClean="0"/>
              <a:t>什么是</a:t>
            </a:r>
            <a:r>
              <a:rPr lang="en-US" altLang="zh-CN" sz="1300" dirty="0" err="1" smtClean="0"/>
              <a:t>npm</a:t>
            </a:r>
            <a:r>
              <a:rPr lang="en-US" altLang="zh-CN" sz="1300" dirty="0" smtClean="0"/>
              <a:t> ?</a:t>
            </a:r>
          </a:p>
          <a:p>
            <a:r>
              <a:rPr lang="en-US" altLang="zh-CN" sz="1300" dirty="0" smtClean="0"/>
              <a:t>NPM</a:t>
            </a:r>
            <a:r>
              <a:rPr lang="zh-CN" altLang="en-US" sz="1300" dirty="0"/>
              <a:t>是随同</a:t>
            </a:r>
            <a:r>
              <a:rPr lang="en-US" altLang="zh-CN" sz="1300" dirty="0" err="1"/>
              <a:t>NodeJS</a:t>
            </a:r>
            <a:r>
              <a:rPr lang="zh-CN" altLang="en-US" sz="1300" dirty="0"/>
              <a:t>一起安装的包管理工具，能解决</a:t>
            </a:r>
            <a:r>
              <a:rPr lang="en-US" altLang="zh-CN" sz="1300" dirty="0" err="1"/>
              <a:t>NodeJS</a:t>
            </a:r>
            <a:r>
              <a:rPr lang="zh-CN" altLang="en-US" sz="1300" dirty="0"/>
              <a:t>代码部署上的很多问题，常见的使用场景有以下几种：</a:t>
            </a:r>
          </a:p>
          <a:p>
            <a:r>
              <a:rPr lang="zh-CN" altLang="en-US" sz="1300" dirty="0"/>
              <a:t>　　</a:t>
            </a:r>
            <a:r>
              <a:rPr lang="en-US" altLang="zh-CN" sz="1300" dirty="0"/>
              <a:t>a</a:t>
            </a:r>
            <a:r>
              <a:rPr lang="zh-CN" altLang="en-US" sz="1300" dirty="0"/>
              <a:t>、允许用户从</a:t>
            </a:r>
            <a:r>
              <a:rPr lang="en-US" altLang="zh-CN" sz="1300" dirty="0"/>
              <a:t>NPM</a:t>
            </a:r>
            <a:r>
              <a:rPr lang="zh-CN" altLang="en-US" sz="1300" dirty="0"/>
              <a:t>服务器下载别人编写的第三方包到本地使用</a:t>
            </a:r>
          </a:p>
          <a:p>
            <a:r>
              <a:rPr lang="zh-CN" altLang="en-US" sz="1300" dirty="0"/>
              <a:t>　　</a:t>
            </a:r>
            <a:r>
              <a:rPr lang="en-US" altLang="zh-CN" sz="1300" dirty="0"/>
              <a:t>b</a:t>
            </a:r>
            <a:r>
              <a:rPr lang="zh-CN" altLang="en-US" sz="1300" dirty="0"/>
              <a:t>、允许用户从</a:t>
            </a:r>
            <a:r>
              <a:rPr lang="en-US" altLang="zh-CN" sz="1300" dirty="0"/>
              <a:t>NPM</a:t>
            </a:r>
            <a:r>
              <a:rPr lang="zh-CN" altLang="en-US" sz="1300" dirty="0"/>
              <a:t>服务器下载并安装别人编写的命令行程到本地使用</a:t>
            </a:r>
          </a:p>
          <a:p>
            <a:r>
              <a:rPr lang="zh-CN" altLang="en-US" sz="1300" dirty="0"/>
              <a:t>　　</a:t>
            </a:r>
            <a:r>
              <a:rPr lang="en-US" altLang="zh-CN" sz="1300" dirty="0"/>
              <a:t>c</a:t>
            </a:r>
            <a:r>
              <a:rPr lang="zh-CN" altLang="en-US" sz="1300" dirty="0"/>
              <a:t>、允许用户将自己编写的包或命令行程序上传到</a:t>
            </a:r>
            <a:r>
              <a:rPr lang="en-US" altLang="zh-CN" sz="1300" dirty="0"/>
              <a:t>NPM</a:t>
            </a:r>
            <a:r>
              <a:rPr lang="zh-CN" altLang="en-US" sz="1300" dirty="0"/>
              <a:t>服务器供别人使用</a:t>
            </a:r>
          </a:p>
          <a:p>
            <a:r>
              <a:rPr lang="en-US" altLang="zh-CN" sz="1900" dirty="0" err="1" smtClean="0"/>
              <a:t>Npm</a:t>
            </a:r>
            <a:r>
              <a:rPr lang="zh-CN" altLang="en-US" sz="1900" dirty="0" smtClean="0"/>
              <a:t>代理设置</a:t>
            </a:r>
            <a:endParaRPr lang="en-US" altLang="zh-CN" sz="1900" dirty="0" smtClean="0"/>
          </a:p>
          <a:p>
            <a:r>
              <a:rPr lang="en-US" altLang="zh-CN" sz="1900" dirty="0" err="1">
                <a:solidFill>
                  <a:srgbClr val="FF0000"/>
                </a:solidFill>
              </a:rPr>
              <a:t>n</a:t>
            </a:r>
            <a:r>
              <a:rPr lang="en-US" altLang="zh-CN" sz="1900" dirty="0" err="1" smtClean="0">
                <a:solidFill>
                  <a:srgbClr val="FF0000"/>
                </a:solidFill>
              </a:rPr>
              <a:t>pm</a:t>
            </a:r>
            <a:r>
              <a:rPr lang="en-US" altLang="zh-CN" sz="1900" dirty="0" smtClean="0">
                <a:solidFill>
                  <a:srgbClr val="FF0000"/>
                </a:solidFill>
              </a:rPr>
              <a:t> </a:t>
            </a:r>
            <a:r>
              <a:rPr lang="en-US" altLang="zh-CN" sz="1900" dirty="0" err="1" smtClean="0">
                <a:solidFill>
                  <a:srgbClr val="FF0000"/>
                </a:solidFill>
              </a:rPr>
              <a:t>config</a:t>
            </a:r>
            <a:r>
              <a:rPr lang="en-US" altLang="zh-CN" sz="1900" dirty="0" smtClean="0">
                <a:solidFill>
                  <a:srgbClr val="FF0000"/>
                </a:solidFill>
              </a:rPr>
              <a:t> set proxy </a:t>
            </a:r>
            <a:r>
              <a:rPr lang="en-US" altLang="zh-CN" sz="1900" dirty="0" smtClean="0">
                <a:solidFill>
                  <a:srgbClr val="FF0000"/>
                </a:solidFill>
                <a:hlinkClick r:id="rId2"/>
              </a:rPr>
              <a:t>http://proxy02.h3c.com:8080</a:t>
            </a:r>
            <a:endParaRPr lang="en-US" altLang="zh-CN" sz="1900" dirty="0" smtClean="0">
              <a:solidFill>
                <a:srgbClr val="FF0000"/>
              </a:solidFill>
            </a:endParaRPr>
          </a:p>
          <a:p>
            <a:r>
              <a:rPr lang="zh-CN" altLang="en-US" sz="1900" dirty="0" smtClean="0"/>
              <a:t>设置淘宝镜像</a:t>
            </a:r>
            <a:r>
              <a:rPr lang="en-US" altLang="zh-CN" sz="1900" dirty="0" smtClean="0"/>
              <a:t/>
            </a:r>
            <a:br>
              <a:rPr lang="en-US" altLang="zh-CN" sz="1900" dirty="0" smtClean="0"/>
            </a:br>
            <a:r>
              <a:rPr lang="zh-CN" altLang="en-US" sz="1900" dirty="0" smtClean="0"/>
              <a:t>为了更快的下载第三发依赖包</a:t>
            </a:r>
            <a:r>
              <a:rPr lang="en-US" altLang="zh-CN" sz="1900" dirty="0" smtClean="0"/>
              <a:t/>
            </a:r>
            <a:br>
              <a:rPr lang="en-US" altLang="zh-CN" sz="1900" dirty="0" smtClean="0"/>
            </a:br>
            <a:r>
              <a:rPr lang="en-US" altLang="zh-CN" sz="1900" dirty="0" err="1"/>
              <a:t>npm</a:t>
            </a:r>
            <a:r>
              <a:rPr lang="en-US" altLang="zh-CN" sz="1900" dirty="0"/>
              <a:t> </a:t>
            </a:r>
            <a:r>
              <a:rPr lang="en-US" altLang="zh-CN" sz="1900" dirty="0" err="1"/>
              <a:t>config</a:t>
            </a:r>
            <a:r>
              <a:rPr lang="en-US" altLang="zh-CN" sz="1900" dirty="0"/>
              <a:t> set </a:t>
            </a:r>
            <a:r>
              <a:rPr lang="en-US" altLang="zh-CN" sz="1900" dirty="0" smtClean="0"/>
              <a:t>registry=</a:t>
            </a:r>
            <a:r>
              <a:rPr lang="en-US" altLang="zh-CN" sz="1900" dirty="0" smtClean="0">
                <a:hlinkClick r:id="rId3"/>
              </a:rPr>
              <a:t>https://registry.npm.taobao.org</a:t>
            </a:r>
            <a:endParaRPr lang="en-US" altLang="zh-CN" sz="1900" dirty="0" smtClean="0"/>
          </a:p>
          <a:p>
            <a:r>
              <a:rPr lang="zh-CN" altLang="en-US" dirty="0" smtClean="0"/>
              <a:t>检查配置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921" y="4300152"/>
            <a:ext cx="4994911" cy="245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4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-cli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/>
              <a:t>运行  </a:t>
            </a:r>
            <a:r>
              <a:rPr lang="en-US" altLang="zh-CN" sz="1800" dirty="0" err="1" smtClean="0"/>
              <a:t>npm</a:t>
            </a:r>
            <a:r>
              <a:rPr lang="en-US" altLang="zh-CN" sz="1800" dirty="0" smtClean="0"/>
              <a:t> install </a:t>
            </a:r>
            <a:r>
              <a:rPr lang="en-US" altLang="zh-CN" sz="1800" dirty="0" err="1" smtClean="0"/>
              <a:t>vue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安装好后检查 </a:t>
            </a:r>
            <a:r>
              <a:rPr lang="en-US" altLang="zh-CN" sz="1800" dirty="0" err="1" smtClean="0"/>
              <a:t>vue</a:t>
            </a:r>
            <a:r>
              <a:rPr lang="en-US" altLang="zh-CN" sz="1800" dirty="0" smtClean="0"/>
              <a:t> –V(</a:t>
            </a:r>
            <a:r>
              <a:rPr lang="zh-CN" altLang="en-US" sz="1800" dirty="0" smtClean="0"/>
              <a:t>大写</a:t>
            </a:r>
            <a:r>
              <a:rPr lang="en-US" altLang="zh-CN" sz="1800" dirty="0" smtClean="0"/>
              <a:t>)</a:t>
            </a:r>
          </a:p>
          <a:p>
            <a:pPr marL="0" indent="0">
              <a:buNone/>
            </a:pPr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41176"/>
            <a:ext cx="5216611" cy="36707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054" y="2641176"/>
            <a:ext cx="5362574" cy="367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80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错误示例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出现报错信息是错误的</a:t>
            </a:r>
            <a:endParaRPr lang="en-US" altLang="zh-CN" sz="1800" dirty="0" smtClean="0"/>
          </a:p>
          <a:p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4133"/>
            <a:ext cx="5922748" cy="386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6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搭建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 smtClean="0"/>
              <a:t>安装</a:t>
            </a:r>
            <a:r>
              <a:rPr lang="en-US" altLang="zh-CN" sz="2000" b="1" dirty="0" err="1" smtClean="0"/>
              <a:t>vue</a:t>
            </a:r>
            <a:r>
              <a:rPr lang="zh-CN" altLang="en-US" sz="2000" b="1" dirty="0" smtClean="0"/>
              <a:t>脚手架</a:t>
            </a:r>
            <a:endParaRPr lang="en-US" altLang="zh-CN" sz="2000" b="1" dirty="0" smtClean="0"/>
          </a:p>
          <a:p>
            <a:r>
              <a:rPr lang="en-US" altLang="zh-CN" sz="2000" b="1" dirty="0" err="1" smtClean="0"/>
              <a:t>npm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install </a:t>
            </a:r>
            <a:r>
              <a:rPr lang="en-US" altLang="zh-CN" sz="2000" b="1" dirty="0" err="1"/>
              <a:t>vue</a:t>
            </a:r>
            <a:r>
              <a:rPr lang="en-US" altLang="zh-CN" sz="2000" b="1" dirty="0"/>
              <a:t>-cli –</a:t>
            </a:r>
            <a:r>
              <a:rPr lang="en-US" altLang="zh-CN" sz="2000" b="1" dirty="0" smtClean="0"/>
              <a:t>g</a:t>
            </a:r>
          </a:p>
          <a:p>
            <a:r>
              <a:rPr lang="zh-CN" altLang="en-US" sz="2000" b="1" dirty="0" smtClean="0"/>
              <a:t>初始一个</a:t>
            </a:r>
            <a:r>
              <a:rPr lang="en-US" altLang="zh-CN" sz="2000" b="1" dirty="0" err="1" smtClean="0"/>
              <a:t>vue</a:t>
            </a:r>
            <a:r>
              <a:rPr lang="zh-CN" altLang="en-US" sz="2000" b="1" dirty="0" smtClean="0"/>
              <a:t>项目</a:t>
            </a:r>
            <a:endParaRPr lang="en-US" altLang="zh-CN" sz="2000" b="1" dirty="0" smtClean="0"/>
          </a:p>
          <a:p>
            <a:r>
              <a:rPr lang="en-US" altLang="zh-CN" sz="2000" b="1" dirty="0" err="1"/>
              <a:t>vue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init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webpack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vue01</a:t>
            </a:r>
            <a:r>
              <a:rPr lang="zh-CN" altLang="en-US" sz="2000" b="1" dirty="0" smtClean="0"/>
              <a:t>（项目名称自取）</a:t>
            </a:r>
            <a:endParaRPr lang="en-US" altLang="zh-CN" sz="2000" b="1" dirty="0" smtClean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896" y="2118841"/>
            <a:ext cx="5316437" cy="419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0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1616</TotalTime>
  <Words>189</Words>
  <Application>Microsoft Office PowerPoint</Application>
  <PresentationFormat>宽屏</PresentationFormat>
  <Paragraphs>46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Office 主题</vt:lpstr>
      <vt:lpstr>前端讲解</vt:lpstr>
      <vt:lpstr>PowerPoint 演示文稿</vt:lpstr>
      <vt:lpstr>PowerPoint 演示文稿</vt:lpstr>
      <vt:lpstr>配置环境变量</vt:lpstr>
      <vt:lpstr>检查node安装情况</vt:lpstr>
      <vt:lpstr>设置npm代理</vt:lpstr>
      <vt:lpstr>安装vue和vue-cli</vt:lpstr>
      <vt:lpstr>错误示例</vt:lpstr>
      <vt:lpstr>搭建vue框架</vt:lpstr>
      <vt:lpstr>项目运行</vt:lpstr>
      <vt:lpstr>启动项目成功</vt:lpstr>
      <vt:lpstr>项目 打包</vt:lpstr>
      <vt:lpstr>作业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前端讲解</dc:title>
  <dc:creator>yangsen YS2662 (Partner)</dc:creator>
  <cp:lastModifiedBy>yangsen YS2662 (Partner)</cp:lastModifiedBy>
  <cp:revision>18</cp:revision>
  <dcterms:created xsi:type="dcterms:W3CDTF">2020-06-22T00:51:58Z</dcterms:created>
  <dcterms:modified xsi:type="dcterms:W3CDTF">2020-06-23T03:48:01Z</dcterms:modified>
</cp:coreProperties>
</file>