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  <p:sldMasterId id="2147483688" r:id="rId4"/>
    <p:sldMasterId id="2147483700" r:id="rId5"/>
  </p:sldMasterIdLst>
  <p:notesMasterIdLst>
    <p:notesMasterId r:id="rId21"/>
  </p:notesMasterIdLst>
  <p:sldIdLst>
    <p:sldId id="258" r:id="rId6"/>
    <p:sldId id="332" r:id="rId7"/>
    <p:sldId id="422" r:id="rId8"/>
    <p:sldId id="452" r:id="rId9"/>
    <p:sldId id="461" r:id="rId10"/>
    <p:sldId id="429" r:id="rId11"/>
    <p:sldId id="463" r:id="rId12"/>
    <p:sldId id="459" r:id="rId13"/>
    <p:sldId id="430" r:id="rId14"/>
    <p:sldId id="460" r:id="rId15"/>
    <p:sldId id="440" r:id="rId16"/>
    <p:sldId id="424" r:id="rId17"/>
    <p:sldId id="441" r:id="rId18"/>
    <p:sldId id="462" r:id="rId19"/>
    <p:sldId id="25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dongbo (RD)" initials="z(" lastIdx="6" clrIdx="0">
    <p:extLst>
      <p:ext uri="{19B8F6BF-5375-455C-9EA6-DF929625EA0E}">
        <p15:presenceInfo xmlns:p15="http://schemas.microsoft.com/office/powerpoint/2012/main" userId="S-1-5-21-1289378795-177878523-2039838879-19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F4F4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71" autoAdjust="0"/>
  </p:normalViewPr>
  <p:slideViewPr>
    <p:cSldViewPr>
      <p:cViewPr varScale="1">
        <p:scale>
          <a:sx n="115" d="100"/>
          <a:sy n="115" d="100"/>
        </p:scale>
        <p:origin x="149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9DFB2-FE0C-4E65-A3EE-23B2846257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DF34E9-8AAD-4C96-A771-CD58E82875E5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 smtClean="0"/>
            <a:t>Swagger</a:t>
          </a:r>
          <a:r>
            <a:rPr lang="zh-CN" altLang="en-US" dirty="0" smtClean="0"/>
            <a:t>接口方便接入</a:t>
          </a:r>
          <a:endParaRPr lang="zh-CN" altLang="en-US" dirty="0"/>
        </a:p>
      </dgm:t>
    </dgm:pt>
    <dgm:pt modelId="{1D1DDB6A-E354-47D7-831D-D97F560461EF}" type="parTrans" cxnId="{B775204C-78D7-4220-B56B-CE5B21F45A8F}">
      <dgm:prSet/>
      <dgm:spPr/>
      <dgm:t>
        <a:bodyPr/>
        <a:lstStyle/>
        <a:p>
          <a:endParaRPr lang="zh-CN" altLang="en-US"/>
        </a:p>
      </dgm:t>
    </dgm:pt>
    <dgm:pt modelId="{AD9D4209-7837-4E8D-B444-51E2A94F2EDB}" type="sibTrans" cxnId="{B775204C-78D7-4220-B56B-CE5B21F45A8F}">
      <dgm:prSet/>
      <dgm:spPr/>
      <dgm:t>
        <a:bodyPr/>
        <a:lstStyle/>
        <a:p>
          <a:endParaRPr lang="zh-CN" altLang="en-US"/>
        </a:p>
      </dgm:t>
    </dgm:pt>
    <dgm:pt modelId="{FC70C27D-4637-4AB7-8954-0209742435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方便保存测试接口数据</a:t>
          </a:r>
          <a:endParaRPr lang="zh-CN" altLang="en-US" dirty="0"/>
        </a:p>
      </dgm:t>
    </dgm:pt>
    <dgm:pt modelId="{377352EE-7343-48BE-87AA-60F76FFC052B}" type="parTrans" cxnId="{4EA762C5-DE97-4F03-B744-D47BA83099A1}">
      <dgm:prSet/>
      <dgm:spPr/>
      <dgm:t>
        <a:bodyPr/>
        <a:lstStyle/>
        <a:p>
          <a:endParaRPr lang="zh-CN" altLang="en-US"/>
        </a:p>
      </dgm:t>
    </dgm:pt>
    <dgm:pt modelId="{9253BA6B-8DA3-4BC9-A064-09C0DE962164}" type="sibTrans" cxnId="{4EA762C5-DE97-4F03-B744-D47BA83099A1}">
      <dgm:prSet/>
      <dgm:spPr/>
      <dgm:t>
        <a:bodyPr/>
        <a:lstStyle/>
        <a:p>
          <a:endParaRPr lang="zh-CN" altLang="en-US"/>
        </a:p>
      </dgm:t>
    </dgm:pt>
    <dgm:pt modelId="{1DCDB2EA-873E-4787-8E0B-0B40E781547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/>
            <a:t>团队协作</a:t>
          </a:r>
          <a:endParaRPr lang="zh-CN" altLang="en-US" dirty="0"/>
        </a:p>
      </dgm:t>
    </dgm:pt>
    <dgm:pt modelId="{AA5E5DE2-5D1C-48AE-BB77-3AA7C7AE34D6}" type="parTrans" cxnId="{DFDB5A64-0735-43FE-9050-59AE64708C56}">
      <dgm:prSet/>
      <dgm:spPr/>
      <dgm:t>
        <a:bodyPr/>
        <a:lstStyle/>
        <a:p>
          <a:endParaRPr lang="zh-CN" altLang="en-US"/>
        </a:p>
      </dgm:t>
    </dgm:pt>
    <dgm:pt modelId="{48B771FD-797B-472F-B78D-C129086D3CF7}" type="sibTrans" cxnId="{DFDB5A64-0735-43FE-9050-59AE64708C56}">
      <dgm:prSet/>
      <dgm:spPr/>
      <dgm:t>
        <a:bodyPr/>
        <a:lstStyle/>
        <a:p>
          <a:endParaRPr lang="zh-CN" altLang="en-US"/>
        </a:p>
      </dgm:t>
    </dgm:pt>
    <dgm:pt modelId="{033FC6EA-31E7-45A1-A9EA-BFB4B1E82D03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方便测试计划编排</a:t>
          </a:r>
          <a:endParaRPr lang="zh-CN" altLang="en-US" dirty="0"/>
        </a:p>
      </dgm:t>
    </dgm:pt>
    <dgm:pt modelId="{C2F4AC70-6945-4401-9209-01FC88FBD581}" type="parTrans" cxnId="{82A94CEC-0BBA-477F-AD8B-CA497B59CC43}">
      <dgm:prSet/>
      <dgm:spPr/>
      <dgm:t>
        <a:bodyPr/>
        <a:lstStyle/>
        <a:p>
          <a:endParaRPr lang="zh-CN" altLang="en-US"/>
        </a:p>
      </dgm:t>
    </dgm:pt>
    <dgm:pt modelId="{BAA51910-1A88-4C54-9C05-217DF0C94C46}" type="sibTrans" cxnId="{82A94CEC-0BBA-477F-AD8B-CA497B59CC43}">
      <dgm:prSet/>
      <dgm:spPr/>
      <dgm:t>
        <a:bodyPr/>
        <a:lstStyle/>
        <a:p>
          <a:endParaRPr lang="zh-CN" altLang="en-US"/>
        </a:p>
      </dgm:t>
    </dgm:pt>
    <dgm:pt modelId="{B08DC56A-15A5-4D48-AD3B-AECA6EDA278D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 smtClean="0"/>
            <a:t>更多功能规划中</a:t>
          </a:r>
          <a:endParaRPr lang="zh-CN" altLang="en-US" dirty="0"/>
        </a:p>
      </dgm:t>
    </dgm:pt>
    <dgm:pt modelId="{4967C817-C6B1-4313-BAA4-572F20F20CD4}" type="parTrans" cxnId="{3FB2CEC1-F2ED-4223-A9BD-48DA3D8AFD39}">
      <dgm:prSet/>
      <dgm:spPr/>
      <dgm:t>
        <a:bodyPr/>
        <a:lstStyle/>
        <a:p>
          <a:endParaRPr lang="zh-CN" altLang="en-US"/>
        </a:p>
      </dgm:t>
    </dgm:pt>
    <dgm:pt modelId="{5BFEE52F-536F-4BF4-924C-5527178BFAC1}" type="sibTrans" cxnId="{3FB2CEC1-F2ED-4223-A9BD-48DA3D8AFD39}">
      <dgm:prSet/>
      <dgm:spPr/>
      <dgm:t>
        <a:bodyPr/>
        <a:lstStyle/>
        <a:p>
          <a:endParaRPr lang="zh-CN" altLang="en-US"/>
        </a:p>
      </dgm:t>
    </dgm:pt>
    <dgm:pt modelId="{66AA02A6-507B-4650-A3F8-1B4A057FF7A7}" type="pres">
      <dgm:prSet presAssocID="{5229DFB2-FE0C-4E65-A3EE-23B28462571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93515A-C584-4E4E-BF45-0FEF88CE2FC5}" type="pres">
      <dgm:prSet presAssocID="{3FDF34E9-8AAD-4C96-A771-CD58E82875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F2DB1-2B2D-483B-B814-AD909BDE4CC4}" type="pres">
      <dgm:prSet presAssocID="{AD9D4209-7837-4E8D-B444-51E2A94F2EDB}" presName="sibTrans" presStyleCnt="0"/>
      <dgm:spPr/>
    </dgm:pt>
    <dgm:pt modelId="{225FBEB3-848F-4009-B028-7315C5E82146}" type="pres">
      <dgm:prSet presAssocID="{FC70C27D-4637-4AB7-8954-02097424356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B7851-BEDF-4880-B702-48F0673CCF9B}" type="pres">
      <dgm:prSet presAssocID="{9253BA6B-8DA3-4BC9-A064-09C0DE962164}" presName="sibTrans" presStyleCnt="0"/>
      <dgm:spPr/>
    </dgm:pt>
    <dgm:pt modelId="{CCAE43A9-31E5-4A65-861B-D3C14FA7B30A}" type="pres">
      <dgm:prSet presAssocID="{1DCDB2EA-873E-4787-8E0B-0B40E7815476}" presName="node" presStyleLbl="node1" presStyleIdx="2" presStyleCnt="5" custLinFactX="-73917" custLinFactY="2043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DEEA2-94A6-4EC6-B727-483E8B24B88C}" type="pres">
      <dgm:prSet presAssocID="{48B771FD-797B-472F-B78D-C129086D3CF7}" presName="sibTrans" presStyleCnt="0"/>
      <dgm:spPr/>
    </dgm:pt>
    <dgm:pt modelId="{34166E54-BA42-4CEA-8CDA-BD5DB06ECE5A}" type="pres">
      <dgm:prSet presAssocID="{033FC6EA-31E7-45A1-A9EA-BFB4B1E82D03}" presName="node" presStyleLbl="node1" presStyleIdx="3" presStyleCnt="5" custLinFactX="63892" custLinFactY="-17841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03856-8017-4ECA-B8B8-E9190923DE4D}" type="pres">
      <dgm:prSet presAssocID="{BAA51910-1A88-4C54-9C05-217DF0C94C46}" presName="sibTrans" presStyleCnt="0"/>
      <dgm:spPr/>
    </dgm:pt>
    <dgm:pt modelId="{9FBDC9FA-37A6-4950-877E-2AA7F447B3CA}" type="pres">
      <dgm:prSet presAssocID="{B08DC56A-15A5-4D48-AD3B-AECA6EDA278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DB5A64-0735-43FE-9050-59AE64708C56}" srcId="{5229DFB2-FE0C-4E65-A3EE-23B28462571C}" destId="{1DCDB2EA-873E-4787-8E0B-0B40E7815476}" srcOrd="2" destOrd="0" parTransId="{AA5E5DE2-5D1C-48AE-BB77-3AA7C7AE34D6}" sibTransId="{48B771FD-797B-472F-B78D-C129086D3CF7}"/>
    <dgm:cxn modelId="{4EA762C5-DE97-4F03-B744-D47BA83099A1}" srcId="{5229DFB2-FE0C-4E65-A3EE-23B28462571C}" destId="{FC70C27D-4637-4AB7-8954-020974243560}" srcOrd="1" destOrd="0" parTransId="{377352EE-7343-48BE-87AA-60F76FFC052B}" sibTransId="{9253BA6B-8DA3-4BC9-A064-09C0DE962164}"/>
    <dgm:cxn modelId="{B775204C-78D7-4220-B56B-CE5B21F45A8F}" srcId="{5229DFB2-FE0C-4E65-A3EE-23B28462571C}" destId="{3FDF34E9-8AAD-4C96-A771-CD58E82875E5}" srcOrd="0" destOrd="0" parTransId="{1D1DDB6A-E354-47D7-831D-D97F560461EF}" sibTransId="{AD9D4209-7837-4E8D-B444-51E2A94F2EDB}"/>
    <dgm:cxn modelId="{5A4B6396-FC1E-417F-A9E8-E6D8C9CDE1AE}" type="presOf" srcId="{FC70C27D-4637-4AB7-8954-020974243560}" destId="{225FBEB3-848F-4009-B028-7315C5E82146}" srcOrd="0" destOrd="0" presId="urn:microsoft.com/office/officeart/2005/8/layout/default"/>
    <dgm:cxn modelId="{445EC9C1-EE19-4EC5-9A29-301907218094}" type="presOf" srcId="{033FC6EA-31E7-45A1-A9EA-BFB4B1E82D03}" destId="{34166E54-BA42-4CEA-8CDA-BD5DB06ECE5A}" srcOrd="0" destOrd="0" presId="urn:microsoft.com/office/officeart/2005/8/layout/default"/>
    <dgm:cxn modelId="{82A94CEC-0BBA-477F-AD8B-CA497B59CC43}" srcId="{5229DFB2-FE0C-4E65-A3EE-23B28462571C}" destId="{033FC6EA-31E7-45A1-A9EA-BFB4B1E82D03}" srcOrd="3" destOrd="0" parTransId="{C2F4AC70-6945-4401-9209-01FC88FBD581}" sibTransId="{BAA51910-1A88-4C54-9C05-217DF0C94C46}"/>
    <dgm:cxn modelId="{A141DBF3-8C40-470A-B727-C6BED00AA8EA}" type="presOf" srcId="{1DCDB2EA-873E-4787-8E0B-0B40E7815476}" destId="{CCAE43A9-31E5-4A65-861B-D3C14FA7B30A}" srcOrd="0" destOrd="0" presId="urn:microsoft.com/office/officeart/2005/8/layout/default"/>
    <dgm:cxn modelId="{3FB2CEC1-F2ED-4223-A9BD-48DA3D8AFD39}" srcId="{5229DFB2-FE0C-4E65-A3EE-23B28462571C}" destId="{B08DC56A-15A5-4D48-AD3B-AECA6EDA278D}" srcOrd="4" destOrd="0" parTransId="{4967C817-C6B1-4313-BAA4-572F20F20CD4}" sibTransId="{5BFEE52F-536F-4BF4-924C-5527178BFAC1}"/>
    <dgm:cxn modelId="{C298EFFC-3039-460D-9F85-398F887B568D}" type="presOf" srcId="{B08DC56A-15A5-4D48-AD3B-AECA6EDA278D}" destId="{9FBDC9FA-37A6-4950-877E-2AA7F447B3CA}" srcOrd="0" destOrd="0" presId="urn:microsoft.com/office/officeart/2005/8/layout/default"/>
    <dgm:cxn modelId="{0A93D9DA-ED5C-45F8-A0FC-719C972E0CA8}" type="presOf" srcId="{3FDF34E9-8AAD-4C96-A771-CD58E82875E5}" destId="{F393515A-C584-4E4E-BF45-0FEF88CE2FC5}" srcOrd="0" destOrd="0" presId="urn:microsoft.com/office/officeart/2005/8/layout/default"/>
    <dgm:cxn modelId="{7AE44DD9-540F-4F15-B2F6-61B8328E6C31}" type="presOf" srcId="{5229DFB2-FE0C-4E65-A3EE-23B28462571C}" destId="{66AA02A6-507B-4650-A3F8-1B4A057FF7A7}" srcOrd="0" destOrd="0" presId="urn:microsoft.com/office/officeart/2005/8/layout/default"/>
    <dgm:cxn modelId="{23CDFBEF-E02A-4C3B-8335-8EA11DB3A6B3}" type="presParOf" srcId="{66AA02A6-507B-4650-A3F8-1B4A057FF7A7}" destId="{F393515A-C584-4E4E-BF45-0FEF88CE2FC5}" srcOrd="0" destOrd="0" presId="urn:microsoft.com/office/officeart/2005/8/layout/default"/>
    <dgm:cxn modelId="{A9D074F0-96FB-428E-BC54-E085934FA006}" type="presParOf" srcId="{66AA02A6-507B-4650-A3F8-1B4A057FF7A7}" destId="{326F2DB1-2B2D-483B-B814-AD909BDE4CC4}" srcOrd="1" destOrd="0" presId="urn:microsoft.com/office/officeart/2005/8/layout/default"/>
    <dgm:cxn modelId="{4187F66F-8678-4AD5-A708-18125E689F70}" type="presParOf" srcId="{66AA02A6-507B-4650-A3F8-1B4A057FF7A7}" destId="{225FBEB3-848F-4009-B028-7315C5E82146}" srcOrd="2" destOrd="0" presId="urn:microsoft.com/office/officeart/2005/8/layout/default"/>
    <dgm:cxn modelId="{118D428D-28D2-46BE-8F9F-9553F8041246}" type="presParOf" srcId="{66AA02A6-507B-4650-A3F8-1B4A057FF7A7}" destId="{380B7851-BEDF-4880-B702-48F0673CCF9B}" srcOrd="3" destOrd="0" presId="urn:microsoft.com/office/officeart/2005/8/layout/default"/>
    <dgm:cxn modelId="{CCDA9EFF-5C02-473B-BE85-F5A73B7D3BA9}" type="presParOf" srcId="{66AA02A6-507B-4650-A3F8-1B4A057FF7A7}" destId="{CCAE43A9-31E5-4A65-861B-D3C14FA7B30A}" srcOrd="4" destOrd="0" presId="urn:microsoft.com/office/officeart/2005/8/layout/default"/>
    <dgm:cxn modelId="{EB006FB9-6379-4D64-A497-14FFC4060081}" type="presParOf" srcId="{66AA02A6-507B-4650-A3F8-1B4A057FF7A7}" destId="{4A5DEEA2-94A6-4EC6-B727-483E8B24B88C}" srcOrd="5" destOrd="0" presId="urn:microsoft.com/office/officeart/2005/8/layout/default"/>
    <dgm:cxn modelId="{B4537F1D-483B-4A80-B432-1FA7F666472D}" type="presParOf" srcId="{66AA02A6-507B-4650-A3F8-1B4A057FF7A7}" destId="{34166E54-BA42-4CEA-8CDA-BD5DB06ECE5A}" srcOrd="6" destOrd="0" presId="urn:microsoft.com/office/officeart/2005/8/layout/default"/>
    <dgm:cxn modelId="{294D167B-4FCD-46C5-9EDE-0801B90D7002}" type="presParOf" srcId="{66AA02A6-507B-4650-A3F8-1B4A057FF7A7}" destId="{1B903856-8017-4ECA-B8B8-E9190923DE4D}" srcOrd="7" destOrd="0" presId="urn:microsoft.com/office/officeart/2005/8/layout/default"/>
    <dgm:cxn modelId="{FFCE46C4-385C-4560-AC18-0CA503CB12F2}" type="presParOf" srcId="{66AA02A6-507B-4650-A3F8-1B4A057FF7A7}" destId="{9FBDC9FA-37A6-4950-877E-2AA7F447B3C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1D858-926C-407A-B119-1F36BCD960C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9EC3B67-31A2-4681-BF01-D20F4CA1503C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比</a:t>
          </a:r>
          <a:r>
            <a:rPr lang="en-US" altLang="zh-CN" dirty="0" smtClean="0"/>
            <a:t>Swagger</a:t>
          </a:r>
          <a:r>
            <a:rPr lang="zh-CN" altLang="en-US" dirty="0" smtClean="0"/>
            <a:t>好用</a:t>
          </a:r>
          <a:endParaRPr lang="zh-CN" altLang="en-US" dirty="0"/>
        </a:p>
      </dgm:t>
    </dgm:pt>
    <dgm:pt modelId="{D3064CD1-3689-4ABE-B3A0-4479D86A690F}" type="parTrans" cxnId="{CE89FECE-208F-4136-93C0-EF7649CB1DE7}">
      <dgm:prSet/>
      <dgm:spPr/>
      <dgm:t>
        <a:bodyPr/>
        <a:lstStyle/>
        <a:p>
          <a:endParaRPr lang="zh-CN" altLang="en-US"/>
        </a:p>
      </dgm:t>
    </dgm:pt>
    <dgm:pt modelId="{B9000A72-F4CE-4FF5-ADA4-5CFC78B7EC40}" type="sibTrans" cxnId="{CE89FECE-208F-4136-93C0-EF7649CB1DE7}">
      <dgm:prSet/>
      <dgm:spPr/>
      <dgm:t>
        <a:bodyPr/>
        <a:lstStyle/>
        <a:p>
          <a:endParaRPr lang="zh-CN" altLang="en-US"/>
        </a:p>
      </dgm:t>
    </dgm:pt>
    <dgm:pt modelId="{BEAA8A4F-2EBC-4296-B6EA-8A876FA1CCBD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更多的辅助测试功能</a:t>
          </a:r>
          <a:endParaRPr lang="zh-CN" altLang="en-US" dirty="0"/>
        </a:p>
      </dgm:t>
    </dgm:pt>
    <dgm:pt modelId="{F4F9947B-F03E-41E3-85E4-1EDBB01D6733}" type="parTrans" cxnId="{D4518F36-3F7F-41B3-9FFA-7D06B212D995}">
      <dgm:prSet/>
      <dgm:spPr/>
      <dgm:t>
        <a:bodyPr/>
        <a:lstStyle/>
        <a:p>
          <a:endParaRPr lang="zh-CN" altLang="en-US"/>
        </a:p>
      </dgm:t>
    </dgm:pt>
    <dgm:pt modelId="{A729F324-4065-475E-925C-CC3066AF4A7C}" type="sibTrans" cxnId="{D4518F36-3F7F-41B3-9FFA-7D06B212D995}">
      <dgm:prSet/>
      <dgm:spPr/>
      <dgm:t>
        <a:bodyPr/>
        <a:lstStyle/>
        <a:p>
          <a:endParaRPr lang="zh-CN" altLang="en-US"/>
        </a:p>
      </dgm:t>
    </dgm:pt>
    <dgm:pt modelId="{97E4D0D9-08C1-40E9-B668-8F2AEB27D60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/>
            <a:t>向</a:t>
          </a:r>
          <a:r>
            <a:rPr lang="en-US" altLang="zh-CN" dirty="0" smtClean="0"/>
            <a:t>postman</a:t>
          </a:r>
          <a:r>
            <a:rPr lang="zh-CN" altLang="en-US" dirty="0" smtClean="0"/>
            <a:t>看齐</a:t>
          </a:r>
          <a:endParaRPr lang="zh-CN" altLang="en-US" dirty="0"/>
        </a:p>
      </dgm:t>
    </dgm:pt>
    <dgm:pt modelId="{A50FD010-5A6E-4C92-B8EC-81A21002D9D9}" type="parTrans" cxnId="{79D1E09E-5A22-4512-9299-307D7C6A15D9}">
      <dgm:prSet/>
      <dgm:spPr/>
      <dgm:t>
        <a:bodyPr/>
        <a:lstStyle/>
        <a:p>
          <a:endParaRPr lang="zh-CN" altLang="en-US"/>
        </a:p>
      </dgm:t>
    </dgm:pt>
    <dgm:pt modelId="{0E1A8363-DEB4-4B11-BAA0-E6040B9144A6}" type="sibTrans" cxnId="{79D1E09E-5A22-4512-9299-307D7C6A15D9}">
      <dgm:prSet/>
      <dgm:spPr/>
      <dgm:t>
        <a:bodyPr/>
        <a:lstStyle/>
        <a:p>
          <a:endParaRPr lang="zh-CN" altLang="en-US"/>
        </a:p>
      </dgm:t>
    </dgm:pt>
    <dgm:pt modelId="{6D7052CE-5784-4944-8ABC-4F80FD5BE7EE}" type="pres">
      <dgm:prSet presAssocID="{53C1D858-926C-407A-B119-1F36BCD960C3}" presName="Name0" presStyleCnt="0">
        <dgm:presLayoutVars>
          <dgm:dir/>
          <dgm:resizeHandles val="exact"/>
        </dgm:presLayoutVars>
      </dgm:prSet>
      <dgm:spPr/>
    </dgm:pt>
    <dgm:pt modelId="{34311C11-C63B-47B8-B432-147F600BA0B6}" type="pres">
      <dgm:prSet presAssocID="{D9EC3B67-31A2-4681-BF01-D20F4CA1503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97AEB-CD6B-4212-99B6-0307ECDBD570}" type="pres">
      <dgm:prSet presAssocID="{B9000A72-F4CE-4FF5-ADA4-5CFC78B7EC40}" presName="parSpace" presStyleCnt="0"/>
      <dgm:spPr/>
    </dgm:pt>
    <dgm:pt modelId="{03E58183-C6B0-42F2-B282-D1FCBE6A25A5}" type="pres">
      <dgm:prSet presAssocID="{97E4D0D9-08C1-40E9-B668-8F2AEB27D601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18AF93-51E5-4958-BE49-EECE2023051B}" type="pres">
      <dgm:prSet presAssocID="{0E1A8363-DEB4-4B11-BAA0-E6040B9144A6}" presName="parSpace" presStyleCnt="0"/>
      <dgm:spPr/>
    </dgm:pt>
    <dgm:pt modelId="{A93F2358-10B4-4100-A4CA-C61DD41B5727}" type="pres">
      <dgm:prSet presAssocID="{BEAA8A4F-2EBC-4296-B6EA-8A876FA1CCBD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EBFC15-CA41-4463-AA4B-BAF36AAE1EB6}" type="presOf" srcId="{53C1D858-926C-407A-B119-1F36BCD960C3}" destId="{6D7052CE-5784-4944-8ABC-4F80FD5BE7EE}" srcOrd="0" destOrd="0" presId="urn:microsoft.com/office/officeart/2005/8/layout/hChevron3"/>
    <dgm:cxn modelId="{D4518F36-3F7F-41B3-9FFA-7D06B212D995}" srcId="{53C1D858-926C-407A-B119-1F36BCD960C3}" destId="{BEAA8A4F-2EBC-4296-B6EA-8A876FA1CCBD}" srcOrd="2" destOrd="0" parTransId="{F4F9947B-F03E-41E3-85E4-1EDBB01D6733}" sibTransId="{A729F324-4065-475E-925C-CC3066AF4A7C}"/>
    <dgm:cxn modelId="{8922A2BD-40F6-41C9-89CE-02F199730711}" type="presOf" srcId="{D9EC3B67-31A2-4681-BF01-D20F4CA1503C}" destId="{34311C11-C63B-47B8-B432-147F600BA0B6}" srcOrd="0" destOrd="0" presId="urn:microsoft.com/office/officeart/2005/8/layout/hChevron3"/>
    <dgm:cxn modelId="{79D1E09E-5A22-4512-9299-307D7C6A15D9}" srcId="{53C1D858-926C-407A-B119-1F36BCD960C3}" destId="{97E4D0D9-08C1-40E9-B668-8F2AEB27D601}" srcOrd="1" destOrd="0" parTransId="{A50FD010-5A6E-4C92-B8EC-81A21002D9D9}" sibTransId="{0E1A8363-DEB4-4B11-BAA0-E6040B9144A6}"/>
    <dgm:cxn modelId="{CE89FECE-208F-4136-93C0-EF7649CB1DE7}" srcId="{53C1D858-926C-407A-B119-1F36BCD960C3}" destId="{D9EC3B67-31A2-4681-BF01-D20F4CA1503C}" srcOrd="0" destOrd="0" parTransId="{D3064CD1-3689-4ABE-B3A0-4479D86A690F}" sibTransId="{B9000A72-F4CE-4FF5-ADA4-5CFC78B7EC40}"/>
    <dgm:cxn modelId="{0A0D41C0-0E6A-4AB8-8F75-280FA3260968}" type="presOf" srcId="{97E4D0D9-08C1-40E9-B668-8F2AEB27D601}" destId="{03E58183-C6B0-42F2-B282-D1FCBE6A25A5}" srcOrd="0" destOrd="0" presId="urn:microsoft.com/office/officeart/2005/8/layout/hChevron3"/>
    <dgm:cxn modelId="{5CD02CFA-40AA-4F60-87F7-EBE1F404C28D}" type="presOf" srcId="{BEAA8A4F-2EBC-4296-B6EA-8A876FA1CCBD}" destId="{A93F2358-10B4-4100-A4CA-C61DD41B5727}" srcOrd="0" destOrd="0" presId="urn:microsoft.com/office/officeart/2005/8/layout/hChevron3"/>
    <dgm:cxn modelId="{9174F741-73E6-4EA0-91F4-D116BA9D3802}" type="presParOf" srcId="{6D7052CE-5784-4944-8ABC-4F80FD5BE7EE}" destId="{34311C11-C63B-47B8-B432-147F600BA0B6}" srcOrd="0" destOrd="0" presId="urn:microsoft.com/office/officeart/2005/8/layout/hChevron3"/>
    <dgm:cxn modelId="{3A53AD85-0DC7-4212-B077-ADD9AEB5D6C3}" type="presParOf" srcId="{6D7052CE-5784-4944-8ABC-4F80FD5BE7EE}" destId="{5D397AEB-CD6B-4212-99B6-0307ECDBD570}" srcOrd="1" destOrd="0" presId="urn:microsoft.com/office/officeart/2005/8/layout/hChevron3"/>
    <dgm:cxn modelId="{452EA712-69D5-49FE-B91A-727EBB18714A}" type="presParOf" srcId="{6D7052CE-5784-4944-8ABC-4F80FD5BE7EE}" destId="{03E58183-C6B0-42F2-B282-D1FCBE6A25A5}" srcOrd="2" destOrd="0" presId="urn:microsoft.com/office/officeart/2005/8/layout/hChevron3"/>
    <dgm:cxn modelId="{13E1D742-97AC-42E8-9A4F-7FE1167D9CFA}" type="presParOf" srcId="{6D7052CE-5784-4944-8ABC-4F80FD5BE7EE}" destId="{0F18AF93-51E5-4958-BE49-EECE2023051B}" srcOrd="3" destOrd="0" presId="urn:microsoft.com/office/officeart/2005/8/layout/hChevron3"/>
    <dgm:cxn modelId="{37DD9899-BBB6-4858-8580-6ECFD5F4E10E}" type="presParOf" srcId="{6D7052CE-5784-4944-8ABC-4F80FD5BE7EE}" destId="{A93F2358-10B4-4100-A4CA-C61DD41B572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3515A-C584-4E4E-BF45-0FEF88CE2FC5}">
      <dsp:nvSpPr>
        <dsp:cNvPr id="0" name=""/>
        <dsp:cNvSpPr/>
      </dsp:nvSpPr>
      <dsp:spPr>
        <a:xfrm>
          <a:off x="0" y="589271"/>
          <a:ext cx="1875102" cy="112506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Swagger</a:t>
          </a:r>
          <a:r>
            <a:rPr lang="zh-CN" altLang="en-US" sz="2600" kern="1200" dirty="0" smtClean="0"/>
            <a:t>接口方便接入</a:t>
          </a:r>
          <a:endParaRPr lang="zh-CN" altLang="en-US" sz="2600" kern="1200" dirty="0"/>
        </a:p>
      </dsp:txBody>
      <dsp:txXfrm>
        <a:off x="0" y="589271"/>
        <a:ext cx="1875102" cy="1125061"/>
      </dsp:txXfrm>
    </dsp:sp>
    <dsp:sp modelId="{225FBEB3-848F-4009-B028-7315C5E82146}">
      <dsp:nvSpPr>
        <dsp:cNvPr id="0" name=""/>
        <dsp:cNvSpPr/>
      </dsp:nvSpPr>
      <dsp:spPr>
        <a:xfrm>
          <a:off x="2062612" y="589271"/>
          <a:ext cx="1875102" cy="1125061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方便保存测试接口数据</a:t>
          </a:r>
          <a:endParaRPr lang="zh-CN" altLang="en-US" sz="2600" kern="1200" dirty="0"/>
        </a:p>
      </dsp:txBody>
      <dsp:txXfrm>
        <a:off x="2062612" y="589271"/>
        <a:ext cx="1875102" cy="1125061"/>
      </dsp:txXfrm>
    </dsp:sp>
    <dsp:sp modelId="{CCAE43A9-31E5-4A65-861B-D3C14FA7B30A}">
      <dsp:nvSpPr>
        <dsp:cNvPr id="0" name=""/>
        <dsp:cNvSpPr/>
      </dsp:nvSpPr>
      <dsp:spPr>
        <a:xfrm>
          <a:off x="864103" y="1944216"/>
          <a:ext cx="1875102" cy="1125061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团队协作</a:t>
          </a:r>
          <a:endParaRPr lang="zh-CN" altLang="en-US" sz="2600" kern="1200" dirty="0"/>
        </a:p>
      </dsp:txBody>
      <dsp:txXfrm>
        <a:off x="864103" y="1944216"/>
        <a:ext cx="1875102" cy="1125061"/>
      </dsp:txXfrm>
    </dsp:sp>
    <dsp:sp modelId="{34166E54-BA42-4CEA-8CDA-BD5DB06ECE5A}">
      <dsp:nvSpPr>
        <dsp:cNvPr id="0" name=""/>
        <dsp:cNvSpPr/>
      </dsp:nvSpPr>
      <dsp:spPr>
        <a:xfrm>
          <a:off x="4104449" y="576059"/>
          <a:ext cx="1875102" cy="1125061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方便测试计划编排</a:t>
          </a:r>
          <a:endParaRPr lang="zh-CN" altLang="en-US" sz="2600" kern="1200" dirty="0"/>
        </a:p>
      </dsp:txBody>
      <dsp:txXfrm>
        <a:off x="4104449" y="576059"/>
        <a:ext cx="1875102" cy="1125061"/>
      </dsp:txXfrm>
    </dsp:sp>
    <dsp:sp modelId="{9FBDC9FA-37A6-4950-877E-2AA7F447B3CA}">
      <dsp:nvSpPr>
        <dsp:cNvPr id="0" name=""/>
        <dsp:cNvSpPr/>
      </dsp:nvSpPr>
      <dsp:spPr>
        <a:xfrm>
          <a:off x="3093919" y="1901843"/>
          <a:ext cx="1875102" cy="1125061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更多功能规划中</a:t>
          </a:r>
          <a:endParaRPr lang="zh-CN" altLang="en-US" sz="2600" kern="1200" dirty="0"/>
        </a:p>
      </dsp:txBody>
      <dsp:txXfrm>
        <a:off x="3093919" y="1901843"/>
        <a:ext cx="1875102" cy="1125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1C11-C63B-47B8-B432-147F600BA0B6}">
      <dsp:nvSpPr>
        <dsp:cNvPr id="0" name=""/>
        <dsp:cNvSpPr/>
      </dsp:nvSpPr>
      <dsp:spPr>
        <a:xfrm>
          <a:off x="2932" y="863255"/>
          <a:ext cx="2563923" cy="1025569"/>
        </a:xfrm>
        <a:prstGeom prst="homePlat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比</a:t>
          </a:r>
          <a:r>
            <a:rPr lang="en-US" altLang="zh-CN" sz="2100" kern="1200" dirty="0" smtClean="0"/>
            <a:t>Swagger</a:t>
          </a:r>
          <a:r>
            <a:rPr lang="zh-CN" altLang="en-US" sz="2100" kern="1200" dirty="0" smtClean="0"/>
            <a:t>好用</a:t>
          </a:r>
          <a:endParaRPr lang="zh-CN" altLang="en-US" sz="2100" kern="1200" dirty="0"/>
        </a:p>
      </dsp:txBody>
      <dsp:txXfrm>
        <a:off x="2932" y="863255"/>
        <a:ext cx="2307531" cy="1025569"/>
      </dsp:txXfrm>
    </dsp:sp>
    <dsp:sp modelId="{03E58183-C6B0-42F2-B282-D1FCBE6A25A5}">
      <dsp:nvSpPr>
        <dsp:cNvPr id="0" name=""/>
        <dsp:cNvSpPr/>
      </dsp:nvSpPr>
      <dsp:spPr>
        <a:xfrm>
          <a:off x="2054070" y="863255"/>
          <a:ext cx="2563923" cy="1025569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向</a:t>
          </a:r>
          <a:r>
            <a:rPr lang="en-US" altLang="zh-CN" sz="2100" kern="1200" dirty="0" smtClean="0"/>
            <a:t>postman</a:t>
          </a:r>
          <a:r>
            <a:rPr lang="zh-CN" altLang="en-US" sz="2100" kern="1200" dirty="0" smtClean="0"/>
            <a:t>看齐</a:t>
          </a:r>
          <a:endParaRPr lang="zh-CN" altLang="en-US" sz="2100" kern="1200" dirty="0"/>
        </a:p>
      </dsp:txBody>
      <dsp:txXfrm>
        <a:off x="2566855" y="863255"/>
        <a:ext cx="1538354" cy="1025569"/>
      </dsp:txXfrm>
    </dsp:sp>
    <dsp:sp modelId="{A93F2358-10B4-4100-A4CA-C61DD41B5727}">
      <dsp:nvSpPr>
        <dsp:cNvPr id="0" name=""/>
        <dsp:cNvSpPr/>
      </dsp:nvSpPr>
      <dsp:spPr>
        <a:xfrm>
          <a:off x="4105208" y="863255"/>
          <a:ext cx="2563923" cy="1025569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更多的辅助测试功能</a:t>
          </a:r>
          <a:endParaRPr lang="zh-CN" altLang="en-US" sz="2100" kern="1200" dirty="0"/>
        </a:p>
      </dsp:txBody>
      <dsp:txXfrm>
        <a:off x="4617993" y="863255"/>
        <a:ext cx="1538354" cy="102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5DDC3-4062-41CB-A1A7-B108FA2D078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6CACD-BBA4-42FF-BB64-F1E5576A9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2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第一阶段目标：</a:t>
            </a:r>
            <a:endParaRPr lang="en-US" altLang="zh-CN" dirty="0" smtClean="0"/>
          </a:p>
          <a:p>
            <a:r>
              <a:rPr lang="en-US" altLang="zh-CN" baseline="0" dirty="0" smtClean="0"/>
              <a:t>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接口自动获取，使用方便性上基本上与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相同；</a:t>
            </a:r>
            <a:endParaRPr lang="en-US" altLang="zh-CN" dirty="0" smtClean="0"/>
          </a:p>
          <a:p>
            <a:r>
              <a:rPr lang="en-US" altLang="zh-CN" baseline="0" dirty="0" smtClean="0"/>
              <a:t>     2</a:t>
            </a:r>
            <a:r>
              <a:rPr lang="zh-CN" altLang="en-US" baseline="0" dirty="0" smtClean="0"/>
              <a:t>、初步简化</a:t>
            </a:r>
            <a:r>
              <a:rPr lang="en-US" altLang="zh-CN" baseline="0" dirty="0" smtClean="0"/>
              <a:t>postman</a:t>
            </a:r>
            <a:r>
              <a:rPr lang="zh-CN" altLang="en-US" baseline="0" dirty="0" smtClean="0"/>
              <a:t>高级功能中的参数提取、返回结果提取规则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3</a:t>
            </a:r>
            <a:r>
              <a:rPr lang="zh-CN" altLang="en-US" baseline="0" dirty="0" smtClean="0"/>
              <a:t>、初步实现项目组内部的协调合作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4</a:t>
            </a:r>
            <a:r>
              <a:rPr lang="zh-CN" altLang="en-US" baseline="0" dirty="0" smtClean="0"/>
              <a:t>、初步实现接口测试计划功能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第二阶段目标：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1</a:t>
            </a:r>
            <a:r>
              <a:rPr lang="zh-CN" altLang="en-US" baseline="0" dirty="0" smtClean="0"/>
              <a:t>、同第一阶段的摸索和用户反馈，全面对项目进行易用性优化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2</a:t>
            </a:r>
            <a:r>
              <a:rPr lang="zh-CN" altLang="en-US" baseline="0" dirty="0" smtClean="0"/>
              <a:t>、接口测试进行全面升级，实现</a:t>
            </a:r>
            <a:r>
              <a:rPr lang="en-US" altLang="zh-CN" baseline="0" dirty="0" smtClean="0"/>
              <a:t>postman</a:t>
            </a:r>
            <a:r>
              <a:rPr lang="zh-CN" altLang="en-US" baseline="0" dirty="0" smtClean="0"/>
              <a:t>中实用性较高的功能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3</a:t>
            </a:r>
            <a:r>
              <a:rPr lang="zh-CN" altLang="en-US" baseline="0" dirty="0" smtClean="0"/>
              <a:t>、提高项目的适用性和稳定性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第三阶段目标：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1</a:t>
            </a:r>
            <a:r>
              <a:rPr lang="zh-CN" altLang="en-US" baseline="0" dirty="0" smtClean="0"/>
              <a:t>、添加压力测试功能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2</a:t>
            </a:r>
            <a:r>
              <a:rPr lang="zh-CN" altLang="en-US" baseline="0" dirty="0" smtClean="0"/>
              <a:t>、添加参数根据类型自动填充模拟数据功能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3</a:t>
            </a:r>
            <a:r>
              <a:rPr lang="zh-CN" altLang="en-US" baseline="0" dirty="0" smtClean="0"/>
              <a:t>、实现根据完善的接口测试计划功能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4</a:t>
            </a:r>
            <a:r>
              <a:rPr lang="zh-CN" altLang="en-US" baseline="0" dirty="0" smtClean="0"/>
              <a:t>、根据用户反馈，完成项目协助功能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5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、登录的用户的角色必须有创建项目的权限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3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接口请求路径：配置需要进行接口测试的后端接口部署的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接口获取地址：请求路径时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接口页面中提供的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同级： </a:t>
            </a:r>
            <a:r>
              <a:rPr lang="en-US" altLang="zh-CN" dirty="0" smtClean="0"/>
              <a:t>name:</a:t>
            </a:r>
            <a:r>
              <a:rPr lang="zh-CN" altLang="en-US" dirty="0" smtClean="0"/>
              <a:t>张三  和 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：李四   是同级  ；</a:t>
            </a:r>
            <a:r>
              <a:rPr lang="en-US" altLang="zh-CN" dirty="0" err="1" smtClean="0"/>
              <a:t>bookName:Think</a:t>
            </a:r>
            <a:r>
              <a:rPr lang="en-US" altLang="zh-CN" dirty="0" smtClean="0"/>
              <a:t> in Java 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bookName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高等数据 是同级</a:t>
            </a:r>
            <a:endParaRPr lang="en-US" altLang="zh-CN" dirty="0" smtClean="0"/>
          </a:p>
          <a:p>
            <a:r>
              <a:rPr lang="zh-CN" altLang="en-US" dirty="0" smtClean="0"/>
              <a:t>子级： </a:t>
            </a:r>
            <a:r>
              <a:rPr lang="en-US" altLang="zh-CN" dirty="0" err="1" smtClean="0"/>
              <a:t>bookName,des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books</a:t>
            </a:r>
            <a:r>
              <a:rPr lang="zh-CN" altLang="en-US" dirty="0" smtClean="0"/>
              <a:t>的子级</a:t>
            </a:r>
            <a:endParaRPr lang="en-US" altLang="zh-CN" dirty="0" smtClean="0"/>
          </a:p>
          <a:p>
            <a:r>
              <a:rPr lang="zh-CN" altLang="en-US" dirty="0" smtClean="0"/>
              <a:t>属性：</a:t>
            </a:r>
            <a:r>
              <a:rPr lang="en-US" altLang="zh-CN" dirty="0" smtClean="0"/>
              <a:t>age:17    </a:t>
            </a:r>
            <a:r>
              <a:rPr lang="zh-CN" altLang="en-US" dirty="0" smtClean="0"/>
              <a:t>和   </a:t>
            </a:r>
            <a:r>
              <a:rPr lang="en-US" altLang="zh-CN" dirty="0" smtClean="0"/>
              <a:t>name:</a:t>
            </a:r>
            <a:r>
              <a:rPr lang="zh-CN" altLang="en-US" dirty="0" smtClean="0"/>
              <a:t>张三  都是所在层级中的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4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3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2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83457" y="490594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1405" y="492427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64594" y="18570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/>
        </p:nvCxnSpPr>
        <p:spPr>
          <a:xfrm flipV="1">
            <a:off x="3552827" y="2676880"/>
            <a:ext cx="254888" cy="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4" y="195486"/>
            <a:ext cx="918103" cy="43204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83457" y="490594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1405" y="492427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1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2002" y="2521229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2" y="1563639"/>
            <a:ext cx="2034881" cy="95759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7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846717"/>
            <a:ext cx="7317432" cy="88562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5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4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4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5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4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4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3" y="4905951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8" y="4924272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 flipV="1">
            <a:off x="3552827" y="2676880"/>
            <a:ext cx="254888" cy="7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0" y="195486"/>
            <a:ext cx="918103" cy="43204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4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3" y="4905951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4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8" y="2521232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8" y="4924272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84" y="1635646"/>
            <a:ext cx="2034881" cy="95759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5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5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0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5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5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5" y="4905953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 flipV="1">
            <a:off x="3552827" y="2676880"/>
            <a:ext cx="254888" cy="9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2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2" y="195486"/>
            <a:ext cx="918103" cy="43204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5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5" y="4905953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5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10" y="2521233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2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01761"/>
            <a:ext cx="2214248" cy="104199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9" y="339491"/>
            <a:ext cx="8229443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6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6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9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1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1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9" y="339491"/>
            <a:ext cx="8291107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6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9" y="339491"/>
            <a:ext cx="8229443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67" y="4905954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 flipV="1">
            <a:off x="3552827" y="2676880"/>
            <a:ext cx="254888" cy="1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49" y="4924272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32" y="195486"/>
            <a:ext cx="1377155" cy="6480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67" y="4905954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6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12" y="2521234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49" y="4924272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93" y="1612310"/>
            <a:ext cx="2232248" cy="105046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1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9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7" y="490594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42407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041405" y="492427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6" name="灯片编号占位符 1"/>
          <p:cNvSpPr txBox="1"/>
          <p:nvPr/>
        </p:nvSpPr>
        <p:spPr>
          <a:xfrm>
            <a:off x="8746888" y="4916652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805576" y="4875441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4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EF6F-71BC-497C-9E89-4AD2EA976AF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28650" y="27464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3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3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689407" y="4924272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61" y="4905950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651" y="418405"/>
            <a:ext cx="669179" cy="288032"/>
          </a:xfrm>
          <a:prstGeom prst="rect">
            <a:avLst/>
          </a:prstGeom>
        </p:spPr>
      </p:pic>
      <p:sp>
        <p:nvSpPr>
          <p:cNvPr id="15" name="灯片编号占位符 1"/>
          <p:cNvSpPr txBox="1"/>
          <p:nvPr/>
        </p:nvSpPr>
        <p:spPr>
          <a:xfrm>
            <a:off x="8746888" y="4916654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824199" y="4881911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8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4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5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63" y="4905951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6" y="424075"/>
            <a:ext cx="669179" cy="28803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22222" y="4924272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8746888" y="4916655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4" name="矩形 2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5" name="图片 24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805576" y="487544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0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5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65" y="4905953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8" y="41840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35147" y="4924272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16" name="灯片编号占位符 1"/>
          <p:cNvSpPr txBox="1"/>
          <p:nvPr/>
        </p:nvSpPr>
        <p:spPr>
          <a:xfrm>
            <a:off x="8746888" y="4916656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805576" y="4875445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2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41N69469254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48807" y="2715767"/>
            <a:ext cx="6186201" cy="1008136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2957" y="2787774"/>
            <a:ext cx="3775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接口测试服务项目介绍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870098" y="2715523"/>
            <a:ext cx="45719" cy="1008000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5487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550"/>
            <a:ext cx="6518819" cy="2520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859782"/>
            <a:ext cx="4690095" cy="1911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17290" y="3291830"/>
            <a:ext cx="32038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http://10.90.16.216:8080/swagger/v2/api-docs</a:t>
            </a:r>
          </a:p>
        </p:txBody>
      </p:sp>
      <p:sp>
        <p:nvSpPr>
          <p:cNvPr id="10" name="矩形 9"/>
          <p:cNvSpPr/>
          <p:nvPr/>
        </p:nvSpPr>
        <p:spPr>
          <a:xfrm>
            <a:off x="2699792" y="324694"/>
            <a:ext cx="3203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配置基础参数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3983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584351" y="2596014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393857" y="2586710"/>
            <a:ext cx="4626415" cy="65715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接口测试功能介绍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743566" y="3500131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393857" y="35078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测试计划功能介绍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721759" y="831667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393857" y="831667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服务简介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386276" y="1752811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如何配置项目的基础信息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722282" y="1755435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7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267494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0595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名词解释</a:t>
            </a:r>
          </a:p>
        </p:txBody>
      </p:sp>
      <p:sp>
        <p:nvSpPr>
          <p:cNvPr id="7" name="矩形 6"/>
          <p:cNvSpPr/>
          <p:nvPr/>
        </p:nvSpPr>
        <p:spPr>
          <a:xfrm>
            <a:off x="1403648" y="16356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同级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03648" y="22160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子级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3648" y="28280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627534"/>
            <a:ext cx="4752528" cy="416967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03648" y="3459677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{[[1,2],[3,4]]}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5704" y="4040032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结果提取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2693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721759" y="831667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393857" y="831667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服务简介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386276" y="1752811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如何配置项目的基础信息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1722282" y="1755435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584351" y="3517158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393857" y="3507854"/>
            <a:ext cx="4626415" cy="65715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测试计划功能介绍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746443" y="2650995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2396734" y="2658718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接口测试功能介绍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54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267494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5646"/>
            <a:ext cx="8856984" cy="23475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8902" y="2949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测试计划功能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9766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520" y="3363839"/>
            <a:ext cx="8640960" cy="1361715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6547" y="4299942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新华三集团</a:t>
            </a:r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www.h3c.com</a:t>
            </a:r>
            <a:endParaRPr lang="zh-CN" altLang="en-US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58280"/>
            <a:ext cx="8640960" cy="4571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890" y="2211711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10809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19672" y="699542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22854" y="1645828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393857" y="699542"/>
            <a:ext cx="4626415" cy="65715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接口测试服务简介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378695" y="1645828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如何配置项目的基础信息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378695" y="2522729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24015" y="2525353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43566" y="3500131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93857" y="35078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测试计划功能介绍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579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496" y="411361"/>
            <a:ext cx="9108504" cy="9220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接口测试服务是什么</a:t>
            </a:r>
            <a:r>
              <a:rPr lang="en-US" altLang="zh-CN" sz="2800" dirty="0" smtClean="0">
                <a:sym typeface="+mn-ea"/>
              </a:rPr>
              <a:t>?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054" y="1779662"/>
            <a:ext cx="88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接口测试服务简单来说是一个面向后端开发人员使用的，进行接口测试的一个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55775" y="2859782"/>
            <a:ext cx="88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接口测试</a:t>
            </a:r>
            <a:r>
              <a:rPr lang="zh-CN" altLang="en-US" dirty="0" smtClean="0"/>
              <a:t>服务是一个为了方便测试，提高测试效率的工具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68054" y="3939902"/>
            <a:ext cx="88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那么为什么要开发这个服务？？？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25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52" y="267494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目前常见的接口测试方式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9622"/>
            <a:ext cx="5760640" cy="33660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996" y="10465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Swagger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57339" y="177966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使用、操作简单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参数字段明了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无需输入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84168" y="33371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测试数据不能保存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功能单一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976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52" y="267494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目前常见的接口测试方式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9662"/>
            <a:ext cx="5760640" cy="28083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12445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84168" y="16138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适用访问广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84168" y="307580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接口、参数输入不便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需要安装软件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高级功能使用复杂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1296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7704" y="123478"/>
            <a:ext cx="417854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使用接口测试服务的好处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79484382"/>
              </p:ext>
            </p:extLst>
          </p:nvPr>
        </p:nvGraphicFramePr>
        <p:xfrm>
          <a:off x="1619672" y="987574"/>
          <a:ext cx="600032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324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684584" y="-20538"/>
            <a:ext cx="9108504" cy="9220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接口测试</a:t>
            </a:r>
            <a:r>
              <a:rPr lang="zh-CN" altLang="en-US" dirty="0" smtClean="0">
                <a:sym typeface="+mn-ea"/>
              </a:rPr>
              <a:t>服务项目规划目标</a:t>
            </a:r>
            <a:endParaRPr lang="en-US" altLang="zh-CN" sz="2800" dirty="0" smtClean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51461"/>
            <a:ext cx="3491880" cy="1338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579862"/>
            <a:ext cx="2906165" cy="881378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94747808"/>
              </p:ext>
            </p:extLst>
          </p:nvPr>
        </p:nvGraphicFramePr>
        <p:xfrm>
          <a:off x="1115616" y="339502"/>
          <a:ext cx="6672064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01967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604510" y="1596303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378695" y="1596303"/>
            <a:ext cx="4626415" cy="65715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如何配置项目的基础信息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378695" y="2522729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724015" y="2525353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743566" y="3500131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393857" y="35078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测试计划功能介绍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736153" y="831667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2426312" y="831667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接口测试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服务简介</a:t>
            </a:r>
          </a:p>
        </p:txBody>
      </p:sp>
    </p:spTree>
    <p:extLst>
      <p:ext uri="{BB962C8B-B14F-4D97-AF65-F5344CB8AC3E}">
        <p14:creationId xmlns:p14="http://schemas.microsoft.com/office/powerpoint/2010/main" val="1560672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99792" y="195486"/>
            <a:ext cx="3203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创建新的测试项目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566"/>
            <a:ext cx="9144000" cy="27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997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heme/theme1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模板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新模板</Template>
  <TotalTime>6291</TotalTime>
  <Words>496</Words>
  <Application>Microsoft Office PowerPoint</Application>
  <PresentationFormat>全屏显示(16:9)</PresentationFormat>
  <Paragraphs>106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等线 Light</vt:lpstr>
      <vt:lpstr>华文细黑</vt:lpstr>
      <vt:lpstr>华文中宋</vt:lpstr>
      <vt:lpstr>宋体</vt:lpstr>
      <vt:lpstr>微软雅黑</vt:lpstr>
      <vt:lpstr>Arial</vt:lpstr>
      <vt:lpstr>Calibri</vt:lpstr>
      <vt:lpstr>模板-Confidential 秘密</vt:lpstr>
      <vt:lpstr>封面模板</vt:lpstr>
      <vt:lpstr>模板-Top Secret  绝密</vt:lpstr>
      <vt:lpstr>模板-Secret  机密 </vt:lpstr>
      <vt:lpstr>模板-Internal  内参</vt:lpstr>
      <vt:lpstr>PowerPoint 演示文稿</vt:lpstr>
      <vt:lpstr>PowerPoint 演示文稿</vt:lpstr>
      <vt:lpstr>接口测试服务是什么?</vt:lpstr>
      <vt:lpstr>PowerPoint 演示文稿</vt:lpstr>
      <vt:lpstr>PowerPoint 演示文稿</vt:lpstr>
      <vt:lpstr>PowerPoint 演示文稿</vt:lpstr>
      <vt:lpstr>接口测试服务项目规划目标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zhengyubin (IM-SysPlat, RD)</dc:creator>
  <cp:lastModifiedBy>duguangwei</cp:lastModifiedBy>
  <cp:revision>286</cp:revision>
  <dcterms:created xsi:type="dcterms:W3CDTF">2018-05-14T12:28:51Z</dcterms:created>
  <dcterms:modified xsi:type="dcterms:W3CDTF">2020-09-16T11:18:43Z</dcterms:modified>
</cp:coreProperties>
</file>