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5"/>
    <p:sldMasterId id="2147483662" r:id="rId6"/>
    <p:sldMasterId id="2147483674" r:id="rId7"/>
    <p:sldMasterId id="2147483687" r:id="rId8"/>
  </p:sldMasterIdLst>
  <p:notesMasterIdLst>
    <p:notesMasterId r:id="rId22"/>
  </p:notesMasterIdLst>
  <p:handoutMasterIdLst>
    <p:handoutMasterId r:id="rId23"/>
  </p:handoutMasterIdLst>
  <p:sldIdLst>
    <p:sldId id="1061" r:id="rId9"/>
    <p:sldId id="1107" r:id="rId10"/>
    <p:sldId id="1064" r:id="rId11"/>
    <p:sldId id="1110" r:id="rId12"/>
    <p:sldId id="1111" r:id="rId13"/>
    <p:sldId id="1108" r:id="rId14"/>
    <p:sldId id="1113" r:id="rId15"/>
    <p:sldId id="1112" r:id="rId16"/>
    <p:sldId id="1114" r:id="rId17"/>
    <p:sldId id="1115" r:id="rId18"/>
    <p:sldId id="1109" r:id="rId19"/>
    <p:sldId id="1116" r:id="rId20"/>
    <p:sldId id="1056" r:id="rId21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1061"/>
            <p14:sldId id="1107"/>
            <p14:sldId id="1064"/>
            <p14:sldId id="1110"/>
            <p14:sldId id="1111"/>
            <p14:sldId id="1108"/>
            <p14:sldId id="1113"/>
            <p14:sldId id="1112"/>
            <p14:sldId id="1114"/>
            <p14:sldId id="1115"/>
            <p14:sldId id="1109"/>
            <p14:sldId id="1116"/>
            <p14:sldId id="10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037">
          <p15:clr>
            <a:srgbClr val="A4A3A4"/>
          </p15:clr>
        </p15:guide>
        <p15:guide id="2" pos="2882">
          <p15:clr>
            <a:srgbClr val="A4A3A4"/>
          </p15:clr>
        </p15:guide>
        <p15:guide id="3" pos="2309">
          <p15:clr>
            <a:srgbClr val="A4A3A4"/>
          </p15:clr>
        </p15:guide>
        <p15:guide id="4" pos="3444">
          <p15:clr>
            <a:srgbClr val="A4A3A4"/>
          </p15:clr>
        </p15:guide>
        <p15:guide id="5" pos="5547">
          <p15:clr>
            <a:srgbClr val="A4A3A4"/>
          </p15:clr>
        </p15:guide>
        <p15:guide id="6" pos="2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580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anjinfeng 11385 (IT)" initials="q1(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38303"/>
    <a:srgbClr val="008000"/>
    <a:srgbClr val="CC0000"/>
    <a:srgbClr val="00FF00"/>
    <a:srgbClr val="E62E25"/>
    <a:srgbClr val="E62A12"/>
    <a:srgbClr val="4C4948"/>
    <a:srgbClr val="A0A0A0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0" autoAdjust="0"/>
    <p:restoredTop sz="96118" autoAdjust="0"/>
  </p:normalViewPr>
  <p:slideViewPr>
    <p:cSldViewPr>
      <p:cViewPr>
        <p:scale>
          <a:sx n="100" d="100"/>
          <a:sy n="100" d="100"/>
        </p:scale>
        <p:origin x="-990" y="-402"/>
      </p:cViewPr>
      <p:guideLst>
        <p:guide orient="horz" pos="2037"/>
        <p:guide pos="2882"/>
        <p:guide pos="2309"/>
        <p:guide pos="3444"/>
        <p:guide pos="5547"/>
        <p:guide pos="222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412" y="78"/>
      </p:cViewPr>
      <p:guideLst>
        <p:guide orient="horz" pos="3580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27" Type="http://schemas.openxmlformats.org/officeDocument/2006/relationships/theme" Target="theme/theme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7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7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3BC1AC70-91E3-470B-8957-752F077F71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xmlns="" id="{14BD2D21-D567-47B1-8382-73BDDB4BE4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xmlns="" id="{F74B8223-1577-4B9F-ACB3-0D8965053E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xmlns="" id="{93572129-AB23-4C6E-9BDE-250F47BB81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xmlns="" id="{AF6DB8C2-5C57-4E2D-810A-C3D8D5D202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xmlns="" id="{78478CC0-D1A9-4FA0-8E72-F1A5787613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xmlns="" id="{47291F10-27AF-4957-9D9B-22470D0FAF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xmlns="" id="{097BF36E-4ABF-4EB7-94FF-3FE9269F6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8">
              <a:extLst>
                <a:ext uri="{FF2B5EF4-FFF2-40B4-BE49-F238E27FC236}">
                  <a16:creationId xmlns:a16="http://schemas.microsoft.com/office/drawing/2014/main" xmlns="" id="{300085CD-82B6-454B-A508-649805F53C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xmlns="" id="{F90921B6-4F23-41AE-8A4A-1520F382ED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xmlns="" id="{B64F9B91-34AB-4E30-B825-C8D21DDF07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xmlns="" id="{78C838F3-2B0F-4F26-AE3D-25A28EB94D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B891C61-BFE3-4B8A-85B3-C45AC7B8107B}"/>
              </a:ext>
            </a:extLst>
          </p:cNvPr>
          <p:cNvSpPr/>
          <p:nvPr userDrawn="1"/>
        </p:nvSpPr>
        <p:spPr>
          <a:xfrm>
            <a:off x="3765175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9EC228E7-C785-4E11-AD12-64C90EDE930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83440" y="1768903"/>
            <a:ext cx="1379105" cy="584178"/>
            <a:chOff x="10472738" y="387351"/>
            <a:chExt cx="1184276" cy="501651"/>
          </a:xfrm>
        </p:grpSpPr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xmlns="" id="{A646E827-F969-4391-8D0F-8B6D54F476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2">
              <a:extLst>
                <a:ext uri="{FF2B5EF4-FFF2-40B4-BE49-F238E27FC236}">
                  <a16:creationId xmlns:a16="http://schemas.microsoft.com/office/drawing/2014/main" xmlns="" id="{811EE3D0-DAF3-41F7-8460-80AF3FDF7C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xmlns="" id="{35FA2020-1E86-4804-A301-15EE213E63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xmlns="" id="{43E5FC03-F35B-46E4-B097-642FC346C6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xmlns="" id="{CF31B736-9669-44D9-8B33-D2F6D00084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xmlns="" id="{7236CED3-1A4A-4C0F-ACF3-14CD55F5AB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xmlns="" id="{3F90CBB0-7D72-4A54-A952-E7AD8937A5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xmlns="" id="{D18059C1-2D68-431A-9465-6A17957DE0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xmlns="" id="{ACD1611C-A403-49ED-AC86-B213B47984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xmlns="" id="{8F1ED0AE-3E47-4741-A1F0-302908EB4A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xmlns="" id="{95ACFBCA-B838-44FF-8CCD-0B77F69968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E9EDF069-A211-47D2-A417-A9FA5A48B95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xmlns="" id="{BC4E8975-6654-4B57-A6C0-342787A71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xmlns="" id="{0615A7D8-C918-4FD4-84AD-FDAA54FB04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xmlns="" id="{8654CFC1-82A8-4B7C-9456-580DBE6E58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xmlns="" id="{5F976922-EF8F-48DE-A909-72805AB13B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xmlns="" id="{5CFE31A5-CC7F-4BBE-8EC8-A9BFCCE62D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xmlns="" id="{D3BB5138-AB86-475F-9C69-09C3F42CFD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xmlns="" id="{4AC23101-DA07-4284-B527-2EA31A2AF0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8">
              <a:extLst>
                <a:ext uri="{FF2B5EF4-FFF2-40B4-BE49-F238E27FC236}">
                  <a16:creationId xmlns:a16="http://schemas.microsoft.com/office/drawing/2014/main" xmlns="" id="{9117898D-B534-47D3-ABA2-1DED4F61FB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xmlns="" id="{B4437451-63F0-49F2-B4A0-33A116CFDF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xmlns="" id="{973CF93E-B3E3-4AD4-B635-C047A9B210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xmlns="" id="{7F54E095-8CFE-43B9-87B3-E0C682196E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7771C80-151D-460E-980C-453C6727288B}"/>
              </a:ext>
            </a:extLst>
          </p:cNvPr>
          <p:cNvSpPr/>
          <p:nvPr userDrawn="1"/>
        </p:nvSpPr>
        <p:spPr>
          <a:xfrm>
            <a:off x="3765175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A934F0B3-4E56-40DD-8240-8CF2F085DA9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83440" y="1768903"/>
            <a:ext cx="1379105" cy="584178"/>
            <a:chOff x="10472738" y="387351"/>
            <a:chExt cx="1184276" cy="501651"/>
          </a:xfrm>
        </p:grpSpPr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xmlns="" id="{61826D1E-50E9-469E-BF01-4DEC15C39B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2">
              <a:extLst>
                <a:ext uri="{FF2B5EF4-FFF2-40B4-BE49-F238E27FC236}">
                  <a16:creationId xmlns:a16="http://schemas.microsoft.com/office/drawing/2014/main" xmlns="" id="{8B06E7BF-E6C1-479C-B58C-AF54ED63F7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xmlns="" id="{02207A47-DCE3-4F8B-8913-57316D7FA7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xmlns="" id="{E45CA68B-8997-4BCC-85E8-0080EB8E68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xmlns="" id="{676E04A3-7F4F-4015-8C6A-F20B2A83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xmlns="" id="{D70D3B4D-918A-4EA4-92E5-5B8E1B05E1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xmlns="" id="{8CEB826F-E0CB-44CB-BCAF-C48E8947FE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xmlns="" id="{DE59896F-066A-4450-B579-E5FF3B60E9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xmlns="" id="{ABB8A373-ABBF-46FE-AAA8-147A420222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xmlns="" id="{B1266887-EBBE-4A51-B81C-790C24F1B8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xmlns="" id="{0DB99D88-797F-44C4-A823-85181B306E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Confidential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B66A7800-99CF-413C-9887-8FDC303DBD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xmlns="" id="{9CDD2815-AA23-4114-BF13-178A1C6EE4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xmlns="" id="{5AAF56ED-1261-4C04-AEB8-177FFF5D81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xmlns="" id="{5CBFD1F2-F000-4913-A31A-325621F6EA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xmlns="" id="{41056903-B458-4192-92F2-EF66C263D1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xmlns="" id="{03B662FE-1AB0-44F4-B6DA-0098E92DD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xmlns="" id="{69202BFF-CBF8-4BED-9372-2A9FCC0784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xmlns="" id="{77B3EA2D-60B4-4406-BBA7-39C0F9E4C3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8">
              <a:extLst>
                <a:ext uri="{FF2B5EF4-FFF2-40B4-BE49-F238E27FC236}">
                  <a16:creationId xmlns:a16="http://schemas.microsoft.com/office/drawing/2014/main" xmlns="" id="{2AD3504C-BCED-45EC-B02D-46B299AD3D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xmlns="" id="{2AC4D2DC-35A4-4CF0-A496-D960A13331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xmlns="" id="{FDE7378E-5D5C-461C-A96B-BAA9A15E6A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xmlns="" id="{4E811484-DB28-4548-8D1E-250E56EB6E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Confidential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A420F4D-A129-492A-8A78-15F8EDF9FC2C}"/>
              </a:ext>
            </a:extLst>
          </p:cNvPr>
          <p:cNvSpPr/>
          <p:nvPr userDrawn="1"/>
        </p:nvSpPr>
        <p:spPr>
          <a:xfrm>
            <a:off x="3765175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C70BD93-ABDA-48B9-B07E-C71DC2109C6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83440" y="1768903"/>
            <a:ext cx="1379105" cy="584178"/>
            <a:chOff x="10472738" y="387351"/>
            <a:chExt cx="1184276" cy="501651"/>
          </a:xfrm>
        </p:grpSpPr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xmlns="" id="{3DF8772E-17DA-4B51-B5F1-D421B3CA17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xmlns="" id="{E08B4B8E-3222-466D-9C1C-8F2CC38E6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xmlns="" id="{9451EEFA-7BDB-4354-93CA-5D05978AE6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xmlns="" id="{EA67C41C-5D2F-42A1-A1E1-0469CE6785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xmlns="" id="{AF5C94B3-4AF3-4030-8460-E489C58618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xmlns="" id="{3D9D7C81-8916-450A-B5B9-5D291B827E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xmlns="" id="{B4C963BC-6D54-40E9-8BC3-165A95F543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xmlns="" id="{C7A130F3-4D4C-4F2F-8FFF-26CC0D50EF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xmlns="" id="{33AFBB0D-4AB6-4D45-8A1D-E01BA36F66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xmlns="" id="{232A1F32-E0D4-4380-8494-0C471D0B13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xmlns="" id="{EA3A075F-D6A4-43A2-A47C-DCF1FF911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79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91107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4135137" y="4924271"/>
            <a:ext cx="82105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CF04D7ED-7C49-42CA-B237-0C93F5CB11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xmlns="" id="{57F16C26-B2B4-4F5D-9330-EE1EF0D87F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xmlns="" id="{FB07BE01-215D-4AB7-BA2F-24401038D5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xmlns="" id="{76FA7699-B64D-4EF8-BF59-23C8FB6D9D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xmlns="" id="{5B590CE3-2C50-40B4-A1C2-9DA11650F1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xmlns="" id="{5CDD0B55-0DC0-41C6-9970-D643FD3EBB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xmlns="" id="{0715262D-9A9C-44AF-9AC6-92DEB9238E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xmlns="" id="{0119A145-1787-4F1C-BECC-DCED96ECE1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8">
              <a:extLst>
                <a:ext uri="{FF2B5EF4-FFF2-40B4-BE49-F238E27FC236}">
                  <a16:creationId xmlns:a16="http://schemas.microsoft.com/office/drawing/2014/main" xmlns="" id="{3BDECA19-BABF-4373-AF28-186D9C3F02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xmlns="" id="{E8990F82-A68A-46AC-951D-61DAD2171B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xmlns="" id="{82E254C5-C3AC-442E-8E03-12C3F97FD1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xmlns="" id="{926EDDBF-032C-4198-82FD-8665710A7D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135137" y="4924271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745EECA-0C97-4EEA-AFD0-E7C391AB43D0}"/>
              </a:ext>
            </a:extLst>
          </p:cNvPr>
          <p:cNvSpPr/>
          <p:nvPr userDrawn="1"/>
        </p:nvSpPr>
        <p:spPr>
          <a:xfrm>
            <a:off x="3765175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72218A5B-83D6-458F-8017-1639C2D6A3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83440" y="1768903"/>
            <a:ext cx="1379105" cy="584178"/>
            <a:chOff x="10472738" y="387351"/>
            <a:chExt cx="1184276" cy="501651"/>
          </a:xfrm>
        </p:grpSpPr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xmlns="" id="{92429736-AF7A-44FF-A882-5E2530F0F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xmlns="" id="{C35D3155-32FC-4938-8C74-B7141C4EC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xmlns="" id="{A3743F9E-2685-4CF0-A65D-0FA7219E1D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xmlns="" id="{A508DC5F-77F0-4B73-B8F7-B0980C564C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xmlns="" id="{A56C832C-E6CA-4146-8BE5-496A00FA5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xmlns="" id="{6B027416-C779-446B-A7E8-905D7D406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xmlns="" id="{A3031BC1-F2F2-45A4-ADFD-43F670CE8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xmlns="" id="{C65B3A75-F5E1-4E99-B2D8-EF2B75B719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xmlns="" id="{7D78F2F3-285D-436F-98B2-6BC4668638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xmlns="" id="{6454937F-5362-4720-B5F1-B998DA6EEE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xmlns="" id="{E2917AE6-6138-4B8B-ACC3-D336025047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556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45233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08952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256DDE2-BBCC-4708-995A-6D130FADFE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xmlns="" id="{D9D4454F-5D29-403F-80FB-2BE0173597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xmlns="" id="{90C939AA-5DA0-4E21-855C-5FD12A0BC9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xmlns="" id="{5D149030-5F41-4467-86B3-1ECBB7A4EB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xmlns="" id="{F4B75A90-E185-4AEF-AE49-71479B0FD8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xmlns="" id="{17C0C5E5-F634-4204-81D7-5F64367A16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xmlns="" id="{6BE29989-7AE7-4B54-906D-A82A914CEA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xmlns="" id="{0FE94788-A631-47F5-8761-E560205D6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xmlns="" id="{D0A5DA25-A55B-4467-BBAC-4DD8E1CE85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8E1F07C3-0036-40A2-BCBE-D80A765D67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9A8795D0-4A86-42F6-B8AD-FA91E0B42D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9660113D-E833-4727-A6BE-21A5BF9D6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556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7645233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08952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8A663724-CC90-4757-A154-2BE829A8B53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xmlns="" id="{4F704377-AC27-4EF4-8B5D-33DC7A83C8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xmlns="" id="{FF1E13A1-6167-4DB1-960A-6AFBA0B19D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xmlns="" id="{524C8705-5CF3-4EB6-9C82-A4EFA464ED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xmlns="" id="{756B6450-4505-46B0-9344-CBA9165477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xmlns="" id="{B1961487-87E8-4D90-B08E-55D95D5B29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xmlns="" id="{742FF4C3-06F8-4B6C-BAB9-77B2BE4C17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xmlns="" id="{8CDD29D9-4CE5-43B3-92C1-35DFFE597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xmlns="" id="{4F9D2D88-C66D-4896-B53D-1F25FE95DB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E1548062-F77D-4C78-B90C-935B2C5473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CA02FC29-C7F6-4C34-991D-1FFA6874C3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1E0AA036-837F-4DF8-A9B0-ECB0EB168E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556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Confidential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45233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08952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C1493168-D266-4666-A539-D3E9E15B88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xmlns="" id="{28ACAD96-12A0-452A-9CF2-9D822DF443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xmlns="" id="{0091724C-0646-45A8-948A-D1CC7A8728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xmlns="" id="{15249320-5BAC-47FA-9A36-E15419E169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xmlns="" id="{7F532998-E27B-4893-8E54-58826D3B92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xmlns="" id="{53984B86-9492-4465-94F8-E86CEB1EC4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xmlns="" id="{12D14BCC-37E4-44CD-A7A1-FDA9482157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xmlns="" id="{AD536E4A-D174-460A-B4A7-93BFAADE16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xmlns="" id="{CB2F9E85-265F-4319-A0C4-6FD91B815A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DF02E4CB-FAFF-4950-B10B-A4E2AC9596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FA1F9478-7D8F-41B1-83AD-587588C39B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957A8977-9F0B-48E4-AE9C-CE605095E9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1" r:id="rId12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556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135137" y="4924271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45233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08952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1BB597CF-3E1A-432A-AB28-9F0EC271533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07768" y="398506"/>
            <a:ext cx="822678" cy="348480"/>
            <a:chOff x="10472738" y="387351"/>
            <a:chExt cx="1184276" cy="501651"/>
          </a:xfrm>
        </p:grpSpPr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xmlns="" id="{DB6E03CA-9EA5-48E1-BAB3-333295C32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387351"/>
              <a:ext cx="1184275" cy="298450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xmlns="" id="{0AABEC44-CA44-4F34-8AC4-D48F2FEFAF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72738" y="787401"/>
              <a:ext cx="104775" cy="101600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xmlns="" id="{ECA65EF4-B3DC-4FE7-A5DF-1EEBBA1A66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94976" y="785814"/>
              <a:ext cx="101600" cy="101600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xmlns="" id="{341B96B7-4C5D-4ECB-9400-8C5491707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14038" y="787401"/>
              <a:ext cx="103188" cy="100013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xmlns="" id="{6FBB9BE5-226A-4C82-8189-C3DA50DB0C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34688" y="787401"/>
              <a:ext cx="101600" cy="101600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xmlns="" id="{D8072C4F-E957-4E4A-8C90-E872B0DACA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5338" y="787401"/>
              <a:ext cx="101600" cy="101600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xmlns="" id="{C28674EB-0772-4A2D-B61F-C101C984F1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4401" y="787401"/>
              <a:ext cx="101600" cy="101600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xmlns="" id="{0A3148B7-47A3-4726-8F26-CDFC4B7E6E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95051" y="785814"/>
              <a:ext cx="101600" cy="103188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37AA5BEF-438A-4D4A-A09E-746B66D73C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14113" y="787401"/>
              <a:ext cx="103188" cy="101600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3970E163-671E-4129-AFA6-D03E0A8ED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34763" y="792164"/>
              <a:ext cx="103188" cy="93663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58F37A9B-3648-4465-B9FA-9A03231F2D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53826" y="787401"/>
              <a:ext cx="103188" cy="100013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ncloud.cn/ywfwj2008/weui/27428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kancloud.cn/ywfwj2008/weuijs/27429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ld.jqweui.com/exten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ui.io/wor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ui.io/weui.j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/weui/wiki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/weui.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C7B682F-6A0D-4DF1-B135-0753EE2C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2645691" y="2787774"/>
            <a:ext cx="6498309" cy="1008112"/>
            <a:chOff x="2652042" y="3039561"/>
            <a:chExt cx="6498309" cy="1008112"/>
          </a:xfrm>
          <a:solidFill>
            <a:srgbClr val="C00000">
              <a:alpha val="74000"/>
            </a:srgbClr>
          </a:solidFill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771800" y="3039561"/>
              <a:ext cx="6378551" cy="100811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52042" y="3039561"/>
              <a:ext cx="54101" cy="100811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59832" y="2772335"/>
            <a:ext cx="337791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移动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框架介绍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_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WeUI</a:t>
            </a:r>
            <a:endParaRPr kumimoji="1" lang="zh-CN" altLang="en-US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2019.10.15	qianjinfeng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481D9B44-F134-4626-84D4-7C01B5F55559}"/>
              </a:ext>
            </a:extLst>
          </p:cNvPr>
          <p:cNvGrpSpPr/>
          <p:nvPr/>
        </p:nvGrpSpPr>
        <p:grpSpPr>
          <a:xfrm>
            <a:off x="7586811" y="368074"/>
            <a:ext cx="1072800" cy="454431"/>
            <a:chOff x="7586811" y="368074"/>
            <a:chExt cx="1072800" cy="454431"/>
          </a:xfrm>
        </p:grpSpPr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xmlns="" id="{3F840C2C-0C1C-4A0E-9159-B5BF26BD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6811" y="368074"/>
              <a:ext cx="1072799" cy="270357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xmlns="" id="{2FDA0628-4BB5-4D1F-8799-EFA70060DA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6811" y="730468"/>
              <a:ext cx="94913" cy="92036"/>
            </a:xfrm>
            <a:custGeom>
              <a:avLst/>
              <a:gdLst>
                <a:gd name="T0" fmla="*/ 21 w 128"/>
                <a:gd name="T1" fmla="*/ 72 h 125"/>
                <a:gd name="T2" fmla="*/ 27 w 128"/>
                <a:gd name="T3" fmla="*/ 63 h 125"/>
                <a:gd name="T4" fmla="*/ 32 w 128"/>
                <a:gd name="T5" fmla="*/ 72 h 125"/>
                <a:gd name="T6" fmla="*/ 49 w 128"/>
                <a:gd name="T7" fmla="*/ 103 h 125"/>
                <a:gd name="T8" fmla="*/ 63 w 128"/>
                <a:gd name="T9" fmla="*/ 108 h 125"/>
                <a:gd name="T10" fmla="*/ 49 w 128"/>
                <a:gd name="T11" fmla="*/ 112 h 125"/>
                <a:gd name="T12" fmla="*/ 5 w 128"/>
                <a:gd name="T13" fmla="*/ 123 h 125"/>
                <a:gd name="T14" fmla="*/ 0 w 128"/>
                <a:gd name="T15" fmla="*/ 115 h 125"/>
                <a:gd name="T16" fmla="*/ 11 w 128"/>
                <a:gd name="T17" fmla="*/ 95 h 125"/>
                <a:gd name="T18" fmla="*/ 17 w 128"/>
                <a:gd name="T19" fmla="*/ 81 h 125"/>
                <a:gd name="T20" fmla="*/ 2 w 128"/>
                <a:gd name="T21" fmla="*/ 72 h 125"/>
                <a:gd name="T22" fmla="*/ 42 w 128"/>
                <a:gd name="T23" fmla="*/ 1 h 125"/>
                <a:gd name="T24" fmla="*/ 69 w 128"/>
                <a:gd name="T25" fmla="*/ 29 h 125"/>
                <a:gd name="T26" fmla="*/ 42 w 128"/>
                <a:gd name="T27" fmla="*/ 37 h 125"/>
                <a:gd name="T28" fmla="*/ 47 w 128"/>
                <a:gd name="T29" fmla="*/ 43 h 125"/>
                <a:gd name="T30" fmla="*/ 60 w 128"/>
                <a:gd name="T31" fmla="*/ 63 h 125"/>
                <a:gd name="T32" fmla="*/ 42 w 128"/>
                <a:gd name="T33" fmla="*/ 49 h 125"/>
                <a:gd name="T34" fmla="*/ 34 w 128"/>
                <a:gd name="T35" fmla="*/ 62 h 125"/>
                <a:gd name="T36" fmla="*/ 6 w 128"/>
                <a:gd name="T37" fmla="*/ 66 h 125"/>
                <a:gd name="T38" fmla="*/ 30 w 128"/>
                <a:gd name="T39" fmla="*/ 37 h 125"/>
                <a:gd name="T40" fmla="*/ 4 w 128"/>
                <a:gd name="T41" fmla="*/ 29 h 125"/>
                <a:gd name="T42" fmla="*/ 34 w 128"/>
                <a:gd name="T43" fmla="*/ 1 h 125"/>
                <a:gd name="T44" fmla="*/ 13 w 128"/>
                <a:gd name="T45" fmla="*/ 5 h 125"/>
                <a:gd name="T46" fmla="*/ 20 w 128"/>
                <a:gd name="T47" fmla="*/ 25 h 125"/>
                <a:gd name="T48" fmla="*/ 20 w 128"/>
                <a:gd name="T49" fmla="*/ 91 h 125"/>
                <a:gd name="T50" fmla="*/ 53 w 128"/>
                <a:gd name="T51" fmla="*/ 81 h 125"/>
                <a:gd name="T52" fmla="*/ 24 w 128"/>
                <a:gd name="T53" fmla="*/ 85 h 125"/>
                <a:gd name="T54" fmla="*/ 63 w 128"/>
                <a:gd name="T55" fmla="*/ 5 h 125"/>
                <a:gd name="T56" fmla="*/ 53 w 128"/>
                <a:gd name="T57" fmla="*/ 26 h 125"/>
                <a:gd name="T58" fmla="*/ 63 w 128"/>
                <a:gd name="T59" fmla="*/ 5 h 125"/>
                <a:gd name="T60" fmla="*/ 94 w 128"/>
                <a:gd name="T61" fmla="*/ 1 h 125"/>
                <a:gd name="T62" fmla="*/ 126 w 128"/>
                <a:gd name="T63" fmla="*/ 24 h 125"/>
                <a:gd name="T64" fmla="*/ 118 w 128"/>
                <a:gd name="T65" fmla="*/ 33 h 125"/>
                <a:gd name="T66" fmla="*/ 128 w 128"/>
                <a:gd name="T67" fmla="*/ 114 h 125"/>
                <a:gd name="T68" fmla="*/ 95 w 128"/>
                <a:gd name="T69" fmla="*/ 100 h 125"/>
                <a:gd name="T70" fmla="*/ 66 w 128"/>
                <a:gd name="T71" fmla="*/ 122 h 125"/>
                <a:gd name="T72" fmla="*/ 89 w 128"/>
                <a:gd name="T73" fmla="*/ 91 h 125"/>
                <a:gd name="T74" fmla="*/ 71 w 128"/>
                <a:gd name="T75" fmla="*/ 60 h 125"/>
                <a:gd name="T76" fmla="*/ 64 w 128"/>
                <a:gd name="T77" fmla="*/ 52 h 125"/>
                <a:gd name="T78" fmla="*/ 95 w 128"/>
                <a:gd name="T79" fmla="*/ 82 h 125"/>
                <a:gd name="T80" fmla="*/ 85 w 128"/>
                <a:gd name="T81" fmla="*/ 33 h 125"/>
                <a:gd name="T82" fmla="*/ 95 w 128"/>
                <a:gd name="T83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5">
                  <a:moveTo>
                    <a:pt x="2" y="72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3" y="71"/>
                    <a:pt x="24" y="69"/>
                    <a:pt x="25" y="67"/>
                  </a:cubicBezTo>
                  <a:cubicBezTo>
                    <a:pt x="26" y="65"/>
                    <a:pt x="26" y="64"/>
                    <a:pt x="27" y="6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3" y="86"/>
                    <a:pt x="58" y="96"/>
                    <a:pt x="49" y="103"/>
                  </a:cubicBezTo>
                  <a:cubicBezTo>
                    <a:pt x="50" y="103"/>
                    <a:pt x="51" y="104"/>
                    <a:pt x="53" y="105"/>
                  </a:cubicBezTo>
                  <a:cubicBezTo>
                    <a:pt x="58" y="107"/>
                    <a:pt x="61" y="108"/>
                    <a:pt x="63" y="108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5"/>
                    <a:pt x="53" y="114"/>
                    <a:pt x="49" y="112"/>
                  </a:cubicBezTo>
                  <a:cubicBezTo>
                    <a:pt x="45" y="110"/>
                    <a:pt x="42" y="109"/>
                    <a:pt x="40" y="108"/>
                  </a:cubicBezTo>
                  <a:cubicBezTo>
                    <a:pt x="31" y="115"/>
                    <a:pt x="19" y="119"/>
                    <a:pt x="5" y="123"/>
                  </a:cubicBezTo>
                  <a:cubicBezTo>
                    <a:pt x="4" y="122"/>
                    <a:pt x="3" y="120"/>
                    <a:pt x="2" y="118"/>
                  </a:cubicBezTo>
                  <a:cubicBezTo>
                    <a:pt x="1" y="116"/>
                    <a:pt x="0" y="115"/>
                    <a:pt x="0" y="115"/>
                  </a:cubicBezTo>
                  <a:cubicBezTo>
                    <a:pt x="12" y="112"/>
                    <a:pt x="22" y="108"/>
                    <a:pt x="31" y="104"/>
                  </a:cubicBezTo>
                  <a:cubicBezTo>
                    <a:pt x="27" y="102"/>
                    <a:pt x="20" y="99"/>
                    <a:pt x="11" y="95"/>
                  </a:cubicBezTo>
                  <a:cubicBezTo>
                    <a:pt x="18" y="98"/>
                    <a:pt x="17" y="97"/>
                    <a:pt x="8" y="94"/>
                  </a:cubicBezTo>
                  <a:cubicBezTo>
                    <a:pt x="11" y="90"/>
                    <a:pt x="14" y="86"/>
                    <a:pt x="17" y="8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2" y="72"/>
                  </a:lnTo>
                  <a:close/>
                  <a:moveTo>
                    <a:pt x="34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2" y="47"/>
                    <a:pt x="59" y="51"/>
                    <a:pt x="66" y="5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8" y="62"/>
                    <a:pt x="56" y="60"/>
                  </a:cubicBezTo>
                  <a:cubicBezTo>
                    <a:pt x="51" y="56"/>
                    <a:pt x="46" y="52"/>
                    <a:pt x="42" y="49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7" y="52"/>
                    <a:pt x="18" y="59"/>
                    <a:pt x="6" y="66"/>
                  </a:cubicBezTo>
                  <a:cubicBezTo>
                    <a:pt x="5" y="64"/>
                    <a:pt x="4" y="61"/>
                    <a:pt x="1" y="59"/>
                  </a:cubicBezTo>
                  <a:cubicBezTo>
                    <a:pt x="13" y="53"/>
                    <a:pt x="23" y="46"/>
                    <a:pt x="3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4" y="29"/>
                    <a:pt x="34" y="29"/>
                    <a:pt x="34" y="29"/>
                  </a:cubicBezTo>
                  <a:lnTo>
                    <a:pt x="34" y="1"/>
                  </a:lnTo>
                  <a:close/>
                  <a:moveTo>
                    <a:pt x="6" y="11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7" y="9"/>
                    <a:pt x="22" y="14"/>
                    <a:pt x="27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7" y="22"/>
                    <a:pt x="13" y="17"/>
                    <a:pt x="6" y="11"/>
                  </a:cubicBezTo>
                  <a:close/>
                  <a:moveTo>
                    <a:pt x="20" y="91"/>
                  </a:moveTo>
                  <a:cubicBezTo>
                    <a:pt x="27" y="93"/>
                    <a:pt x="33" y="96"/>
                    <a:pt x="40" y="99"/>
                  </a:cubicBezTo>
                  <a:cubicBezTo>
                    <a:pt x="48" y="93"/>
                    <a:pt x="52" y="87"/>
                    <a:pt x="53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2"/>
                    <a:pt x="25" y="84"/>
                    <a:pt x="24" y="85"/>
                  </a:cubicBezTo>
                  <a:cubicBezTo>
                    <a:pt x="22" y="88"/>
                    <a:pt x="21" y="90"/>
                    <a:pt x="20" y="91"/>
                  </a:cubicBezTo>
                  <a:close/>
                  <a:moveTo>
                    <a:pt x="63" y="5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5" y="16"/>
                    <a:pt x="60" y="20"/>
                    <a:pt x="53" y="2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2" y="15"/>
                    <a:pt x="58" y="11"/>
                    <a:pt x="63" y="5"/>
                  </a:cubicBezTo>
                  <a:close/>
                  <a:moveTo>
                    <a:pt x="85" y="0"/>
                  </a:moveTo>
                  <a:cubicBezTo>
                    <a:pt x="94" y="1"/>
                    <a:pt x="94" y="1"/>
                    <a:pt x="94" y="1"/>
                  </a:cubicBezTo>
                  <a:cubicBezTo>
                    <a:pt x="93" y="9"/>
                    <a:pt x="91" y="16"/>
                    <a:pt x="8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58"/>
                    <a:pt x="110" y="77"/>
                    <a:pt x="101" y="92"/>
                  </a:cubicBezTo>
                  <a:cubicBezTo>
                    <a:pt x="107" y="100"/>
                    <a:pt x="116" y="107"/>
                    <a:pt x="128" y="114"/>
                  </a:cubicBezTo>
                  <a:cubicBezTo>
                    <a:pt x="125" y="117"/>
                    <a:pt x="123" y="120"/>
                    <a:pt x="121" y="122"/>
                  </a:cubicBezTo>
                  <a:cubicBezTo>
                    <a:pt x="111" y="115"/>
                    <a:pt x="102" y="108"/>
                    <a:pt x="95" y="100"/>
                  </a:cubicBezTo>
                  <a:cubicBezTo>
                    <a:pt x="90" y="107"/>
                    <a:pt x="80" y="115"/>
                    <a:pt x="67" y="125"/>
                  </a:cubicBezTo>
                  <a:cubicBezTo>
                    <a:pt x="66" y="122"/>
                    <a:pt x="65" y="122"/>
                    <a:pt x="66" y="122"/>
                  </a:cubicBezTo>
                  <a:cubicBezTo>
                    <a:pt x="63" y="119"/>
                    <a:pt x="61" y="117"/>
                    <a:pt x="61" y="116"/>
                  </a:cubicBezTo>
                  <a:cubicBezTo>
                    <a:pt x="74" y="108"/>
                    <a:pt x="84" y="99"/>
                    <a:pt x="89" y="91"/>
                  </a:cubicBezTo>
                  <a:cubicBezTo>
                    <a:pt x="84" y="82"/>
                    <a:pt x="79" y="68"/>
                    <a:pt x="76" y="51"/>
                  </a:cubicBezTo>
                  <a:cubicBezTo>
                    <a:pt x="75" y="54"/>
                    <a:pt x="73" y="57"/>
                    <a:pt x="71" y="60"/>
                  </a:cubicBezTo>
                  <a:cubicBezTo>
                    <a:pt x="70" y="60"/>
                    <a:pt x="69" y="58"/>
                    <a:pt x="66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74" y="38"/>
                    <a:pt x="81" y="20"/>
                    <a:pt x="85" y="0"/>
                  </a:cubicBezTo>
                  <a:close/>
                  <a:moveTo>
                    <a:pt x="95" y="82"/>
                  </a:moveTo>
                  <a:cubicBezTo>
                    <a:pt x="102" y="71"/>
                    <a:pt x="106" y="55"/>
                    <a:pt x="108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4" y="34"/>
                    <a:pt x="84" y="35"/>
                    <a:pt x="83" y="37"/>
                  </a:cubicBezTo>
                  <a:cubicBezTo>
                    <a:pt x="86" y="56"/>
                    <a:pt x="90" y="71"/>
                    <a:pt x="95" y="82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xmlns="" id="{FA2C5750-6DFA-462F-8B9F-9932AC8B01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7543" y="729030"/>
              <a:ext cx="92036" cy="92036"/>
            </a:xfrm>
            <a:custGeom>
              <a:avLst/>
              <a:gdLst>
                <a:gd name="T0" fmla="*/ 58 w 125"/>
                <a:gd name="T1" fmla="*/ 69 h 125"/>
                <a:gd name="T2" fmla="*/ 84 w 125"/>
                <a:gd name="T3" fmla="*/ 53 h 125"/>
                <a:gd name="T4" fmla="*/ 23 w 125"/>
                <a:gd name="T5" fmla="*/ 53 h 125"/>
                <a:gd name="T6" fmla="*/ 23 w 125"/>
                <a:gd name="T7" fmla="*/ 43 h 125"/>
                <a:gd name="T8" fmla="*/ 100 w 125"/>
                <a:gd name="T9" fmla="*/ 43 h 125"/>
                <a:gd name="T10" fmla="*/ 100 w 125"/>
                <a:gd name="T11" fmla="*/ 53 h 125"/>
                <a:gd name="T12" fmla="*/ 69 w 125"/>
                <a:gd name="T13" fmla="*/ 73 h 125"/>
                <a:gd name="T14" fmla="*/ 69 w 125"/>
                <a:gd name="T15" fmla="*/ 76 h 125"/>
                <a:gd name="T16" fmla="*/ 125 w 125"/>
                <a:gd name="T17" fmla="*/ 76 h 125"/>
                <a:gd name="T18" fmla="*/ 125 w 125"/>
                <a:gd name="T19" fmla="*/ 86 h 125"/>
                <a:gd name="T20" fmla="*/ 69 w 125"/>
                <a:gd name="T21" fmla="*/ 86 h 125"/>
                <a:gd name="T22" fmla="*/ 69 w 125"/>
                <a:gd name="T23" fmla="*/ 108 h 125"/>
                <a:gd name="T24" fmla="*/ 52 w 125"/>
                <a:gd name="T25" fmla="*/ 124 h 125"/>
                <a:gd name="T26" fmla="*/ 45 w 125"/>
                <a:gd name="T27" fmla="*/ 124 h 125"/>
                <a:gd name="T28" fmla="*/ 34 w 125"/>
                <a:gd name="T29" fmla="*/ 124 h 125"/>
                <a:gd name="T30" fmla="*/ 32 w 125"/>
                <a:gd name="T31" fmla="*/ 113 h 125"/>
                <a:gd name="T32" fmla="*/ 50 w 125"/>
                <a:gd name="T33" fmla="*/ 115 h 125"/>
                <a:gd name="T34" fmla="*/ 58 w 125"/>
                <a:gd name="T35" fmla="*/ 106 h 125"/>
                <a:gd name="T36" fmla="*/ 58 w 125"/>
                <a:gd name="T37" fmla="*/ 86 h 125"/>
                <a:gd name="T38" fmla="*/ 0 w 125"/>
                <a:gd name="T39" fmla="*/ 86 h 125"/>
                <a:gd name="T40" fmla="*/ 0 w 125"/>
                <a:gd name="T41" fmla="*/ 76 h 125"/>
                <a:gd name="T42" fmla="*/ 58 w 125"/>
                <a:gd name="T43" fmla="*/ 76 h 125"/>
                <a:gd name="T44" fmla="*/ 58 w 125"/>
                <a:gd name="T45" fmla="*/ 69 h 125"/>
                <a:gd name="T46" fmla="*/ 52 w 125"/>
                <a:gd name="T47" fmla="*/ 5 h 125"/>
                <a:gd name="T48" fmla="*/ 62 w 125"/>
                <a:gd name="T49" fmla="*/ 0 h 125"/>
                <a:gd name="T50" fmla="*/ 73 w 125"/>
                <a:gd name="T51" fmla="*/ 18 h 125"/>
                <a:gd name="T52" fmla="*/ 67 w 125"/>
                <a:gd name="T53" fmla="*/ 20 h 125"/>
                <a:gd name="T54" fmla="*/ 121 w 125"/>
                <a:gd name="T55" fmla="*/ 20 h 125"/>
                <a:gd name="T56" fmla="*/ 121 w 125"/>
                <a:gd name="T57" fmla="*/ 46 h 125"/>
                <a:gd name="T58" fmla="*/ 110 w 125"/>
                <a:gd name="T59" fmla="*/ 46 h 125"/>
                <a:gd name="T60" fmla="*/ 110 w 125"/>
                <a:gd name="T61" fmla="*/ 30 h 125"/>
                <a:gd name="T62" fmla="*/ 15 w 125"/>
                <a:gd name="T63" fmla="*/ 30 h 125"/>
                <a:gd name="T64" fmla="*/ 15 w 125"/>
                <a:gd name="T65" fmla="*/ 46 h 125"/>
                <a:gd name="T66" fmla="*/ 5 w 125"/>
                <a:gd name="T67" fmla="*/ 46 h 125"/>
                <a:gd name="T68" fmla="*/ 5 w 125"/>
                <a:gd name="T69" fmla="*/ 20 h 125"/>
                <a:gd name="T70" fmla="*/ 62 w 125"/>
                <a:gd name="T71" fmla="*/ 20 h 125"/>
                <a:gd name="T72" fmla="*/ 55 w 125"/>
                <a:gd name="T73" fmla="*/ 10 h 125"/>
                <a:gd name="T74" fmla="*/ 52 w 125"/>
                <a:gd name="T7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58" y="69"/>
                  </a:moveTo>
                  <a:cubicBezTo>
                    <a:pt x="84" y="53"/>
                    <a:pt x="84" y="53"/>
                    <a:pt x="8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19"/>
                    <a:pt x="64" y="124"/>
                    <a:pt x="52" y="124"/>
                  </a:cubicBezTo>
                  <a:cubicBezTo>
                    <a:pt x="50" y="124"/>
                    <a:pt x="48" y="124"/>
                    <a:pt x="45" y="124"/>
                  </a:cubicBezTo>
                  <a:cubicBezTo>
                    <a:pt x="40" y="125"/>
                    <a:pt x="36" y="125"/>
                    <a:pt x="34" y="124"/>
                  </a:cubicBezTo>
                  <a:cubicBezTo>
                    <a:pt x="34" y="121"/>
                    <a:pt x="33" y="118"/>
                    <a:pt x="32" y="113"/>
                  </a:cubicBezTo>
                  <a:cubicBezTo>
                    <a:pt x="39" y="114"/>
                    <a:pt x="45" y="115"/>
                    <a:pt x="50" y="115"/>
                  </a:cubicBezTo>
                  <a:cubicBezTo>
                    <a:pt x="56" y="115"/>
                    <a:pt x="58" y="112"/>
                    <a:pt x="58" y="10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8" y="76"/>
                    <a:pt x="58" y="76"/>
                    <a:pt x="58" y="76"/>
                  </a:cubicBezTo>
                  <a:lnTo>
                    <a:pt x="58" y="69"/>
                  </a:lnTo>
                  <a:close/>
                  <a:moveTo>
                    <a:pt x="52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6"/>
                    <a:pt x="69" y="12"/>
                    <a:pt x="73" y="1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8"/>
                    <a:pt x="58" y="14"/>
                    <a:pt x="55" y="10"/>
                  </a:cubicBezTo>
                  <a:cubicBezTo>
                    <a:pt x="54" y="7"/>
                    <a:pt x="53" y="6"/>
                    <a:pt x="52" y="5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xmlns="" id="{6CBBF37B-5337-445A-903D-537CA556DA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5397" y="730468"/>
              <a:ext cx="93475" cy="90599"/>
            </a:xfrm>
            <a:custGeom>
              <a:avLst/>
              <a:gdLst>
                <a:gd name="T0" fmla="*/ 0 w 127"/>
                <a:gd name="T1" fmla="*/ 62 h 122"/>
                <a:gd name="T2" fmla="*/ 33 w 127"/>
                <a:gd name="T3" fmla="*/ 0 h 122"/>
                <a:gd name="T4" fmla="*/ 44 w 127"/>
                <a:gd name="T5" fmla="*/ 3 h 122"/>
                <a:gd name="T6" fmla="*/ 31 w 127"/>
                <a:gd name="T7" fmla="*/ 32 h 122"/>
                <a:gd name="T8" fmla="*/ 31 w 127"/>
                <a:gd name="T9" fmla="*/ 122 h 122"/>
                <a:gd name="T10" fmla="*/ 21 w 127"/>
                <a:gd name="T11" fmla="*/ 122 h 122"/>
                <a:gd name="T12" fmla="*/ 21 w 127"/>
                <a:gd name="T13" fmla="*/ 51 h 122"/>
                <a:gd name="T14" fmla="*/ 5 w 127"/>
                <a:gd name="T15" fmla="*/ 73 h 122"/>
                <a:gd name="T16" fmla="*/ 1 w 127"/>
                <a:gd name="T17" fmla="*/ 65 h 122"/>
                <a:gd name="T18" fmla="*/ 0 w 127"/>
                <a:gd name="T19" fmla="*/ 62 h 122"/>
                <a:gd name="T20" fmla="*/ 36 w 127"/>
                <a:gd name="T21" fmla="*/ 77 h 122"/>
                <a:gd name="T22" fmla="*/ 67 w 127"/>
                <a:gd name="T23" fmla="*/ 60 h 122"/>
                <a:gd name="T24" fmla="*/ 67 w 127"/>
                <a:gd name="T25" fmla="*/ 2 h 122"/>
                <a:gd name="T26" fmla="*/ 78 w 127"/>
                <a:gd name="T27" fmla="*/ 2 h 122"/>
                <a:gd name="T28" fmla="*/ 78 w 127"/>
                <a:gd name="T29" fmla="*/ 52 h 122"/>
                <a:gd name="T30" fmla="*/ 112 w 127"/>
                <a:gd name="T31" fmla="*/ 16 h 122"/>
                <a:gd name="T32" fmla="*/ 121 w 127"/>
                <a:gd name="T33" fmla="*/ 22 h 122"/>
                <a:gd name="T34" fmla="*/ 78 w 127"/>
                <a:gd name="T35" fmla="*/ 65 h 122"/>
                <a:gd name="T36" fmla="*/ 78 w 127"/>
                <a:gd name="T37" fmla="*/ 99 h 122"/>
                <a:gd name="T38" fmla="*/ 88 w 127"/>
                <a:gd name="T39" fmla="*/ 109 h 122"/>
                <a:gd name="T40" fmla="*/ 102 w 127"/>
                <a:gd name="T41" fmla="*/ 109 h 122"/>
                <a:gd name="T42" fmla="*/ 113 w 127"/>
                <a:gd name="T43" fmla="*/ 102 h 122"/>
                <a:gd name="T44" fmla="*/ 115 w 127"/>
                <a:gd name="T45" fmla="*/ 79 h 122"/>
                <a:gd name="T46" fmla="*/ 127 w 127"/>
                <a:gd name="T47" fmla="*/ 82 h 122"/>
                <a:gd name="T48" fmla="*/ 124 w 127"/>
                <a:gd name="T49" fmla="*/ 105 h 122"/>
                <a:gd name="T50" fmla="*/ 103 w 127"/>
                <a:gd name="T51" fmla="*/ 119 h 122"/>
                <a:gd name="T52" fmla="*/ 86 w 127"/>
                <a:gd name="T53" fmla="*/ 119 h 122"/>
                <a:gd name="T54" fmla="*/ 67 w 127"/>
                <a:gd name="T55" fmla="*/ 100 h 122"/>
                <a:gd name="T56" fmla="*/ 67 w 127"/>
                <a:gd name="T57" fmla="*/ 72 h 122"/>
                <a:gd name="T58" fmla="*/ 42 w 127"/>
                <a:gd name="T59" fmla="*/ 87 h 122"/>
                <a:gd name="T60" fmla="*/ 36 w 127"/>
                <a:gd name="T6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22">
                  <a:moveTo>
                    <a:pt x="0" y="62"/>
                  </a:moveTo>
                  <a:cubicBezTo>
                    <a:pt x="14" y="44"/>
                    <a:pt x="25" y="23"/>
                    <a:pt x="33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13"/>
                    <a:pt x="36" y="22"/>
                    <a:pt x="31" y="3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5" y="60"/>
                    <a:pt x="10" y="67"/>
                    <a:pt x="5" y="73"/>
                  </a:cubicBezTo>
                  <a:cubicBezTo>
                    <a:pt x="4" y="71"/>
                    <a:pt x="3" y="69"/>
                    <a:pt x="1" y="65"/>
                  </a:cubicBezTo>
                  <a:cubicBezTo>
                    <a:pt x="0" y="64"/>
                    <a:pt x="0" y="63"/>
                    <a:pt x="0" y="62"/>
                  </a:cubicBezTo>
                  <a:close/>
                  <a:moveTo>
                    <a:pt x="36" y="77"/>
                  </a:moveTo>
                  <a:cubicBezTo>
                    <a:pt x="47" y="73"/>
                    <a:pt x="57" y="67"/>
                    <a:pt x="67" y="6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91" y="41"/>
                    <a:pt x="103" y="29"/>
                    <a:pt x="112" y="16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0" y="38"/>
                    <a:pt x="95" y="52"/>
                    <a:pt x="78" y="65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7" y="106"/>
                    <a:pt x="81" y="110"/>
                    <a:pt x="88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9" y="109"/>
                    <a:pt x="112" y="107"/>
                    <a:pt x="113" y="102"/>
                  </a:cubicBezTo>
                  <a:cubicBezTo>
                    <a:pt x="114" y="94"/>
                    <a:pt x="115" y="87"/>
                    <a:pt x="115" y="79"/>
                  </a:cubicBezTo>
                  <a:cubicBezTo>
                    <a:pt x="119" y="80"/>
                    <a:pt x="123" y="81"/>
                    <a:pt x="127" y="82"/>
                  </a:cubicBezTo>
                  <a:cubicBezTo>
                    <a:pt x="126" y="91"/>
                    <a:pt x="125" y="99"/>
                    <a:pt x="124" y="105"/>
                  </a:cubicBezTo>
                  <a:cubicBezTo>
                    <a:pt x="122" y="115"/>
                    <a:pt x="115" y="119"/>
                    <a:pt x="103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73" y="119"/>
                    <a:pt x="67" y="113"/>
                    <a:pt x="67" y="10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1" y="77"/>
                    <a:pt x="53" y="82"/>
                    <a:pt x="42" y="87"/>
                  </a:cubicBezTo>
                  <a:cubicBezTo>
                    <a:pt x="40" y="82"/>
                    <a:pt x="38" y="79"/>
                    <a:pt x="36" y="77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xmlns="" id="{1A59510B-0C64-4D53-A62A-6A9D890B76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14691" y="730468"/>
              <a:ext cx="92036" cy="92036"/>
            </a:xfrm>
            <a:custGeom>
              <a:avLst/>
              <a:gdLst>
                <a:gd name="T0" fmla="*/ 22 w 125"/>
                <a:gd name="T1" fmla="*/ 0 h 124"/>
                <a:gd name="T2" fmla="*/ 28 w 125"/>
                <a:gd name="T3" fmla="*/ 8 h 124"/>
                <a:gd name="T4" fmla="*/ 50 w 125"/>
                <a:gd name="T5" fmla="*/ 12 h 124"/>
                <a:gd name="T6" fmla="*/ 40 w 125"/>
                <a:gd name="T7" fmla="*/ 34 h 124"/>
                <a:gd name="T8" fmla="*/ 56 w 125"/>
                <a:gd name="T9" fmla="*/ 108 h 124"/>
                <a:gd name="T10" fmla="*/ 32 w 125"/>
                <a:gd name="T11" fmla="*/ 122 h 124"/>
                <a:gd name="T12" fmla="*/ 31 w 125"/>
                <a:gd name="T13" fmla="*/ 113 h 124"/>
                <a:gd name="T14" fmla="*/ 48 w 125"/>
                <a:gd name="T15" fmla="*/ 107 h 124"/>
                <a:gd name="T16" fmla="*/ 37 w 125"/>
                <a:gd name="T17" fmla="*/ 88 h 124"/>
                <a:gd name="T18" fmla="*/ 28 w 125"/>
                <a:gd name="T19" fmla="*/ 108 h 124"/>
                <a:gd name="T20" fmla="*/ 17 w 125"/>
                <a:gd name="T21" fmla="*/ 88 h 124"/>
                <a:gd name="T22" fmla="*/ 0 w 125"/>
                <a:gd name="T23" fmla="*/ 118 h 124"/>
                <a:gd name="T24" fmla="*/ 9 w 125"/>
                <a:gd name="T25" fmla="*/ 38 h 124"/>
                <a:gd name="T26" fmla="*/ 1 w 125"/>
                <a:gd name="T27" fmla="*/ 36 h 124"/>
                <a:gd name="T28" fmla="*/ 21 w 125"/>
                <a:gd name="T29" fmla="*/ 20 h 124"/>
                <a:gd name="T30" fmla="*/ 30 w 125"/>
                <a:gd name="T31" fmla="*/ 34 h 124"/>
                <a:gd name="T32" fmla="*/ 21 w 125"/>
                <a:gd name="T33" fmla="*/ 20 h 124"/>
                <a:gd name="T34" fmla="*/ 17 w 125"/>
                <a:gd name="T35" fmla="*/ 57 h 124"/>
                <a:gd name="T36" fmla="*/ 28 w 125"/>
                <a:gd name="T37" fmla="*/ 41 h 124"/>
                <a:gd name="T38" fmla="*/ 17 w 125"/>
                <a:gd name="T39" fmla="*/ 64 h 124"/>
                <a:gd name="T40" fmla="*/ 28 w 125"/>
                <a:gd name="T41" fmla="*/ 81 h 124"/>
                <a:gd name="T42" fmla="*/ 17 w 125"/>
                <a:gd name="T43" fmla="*/ 64 h 124"/>
                <a:gd name="T44" fmla="*/ 37 w 125"/>
                <a:gd name="T45" fmla="*/ 41 h 124"/>
                <a:gd name="T46" fmla="*/ 48 w 125"/>
                <a:gd name="T47" fmla="*/ 57 h 124"/>
                <a:gd name="T48" fmla="*/ 37 w 125"/>
                <a:gd name="T49" fmla="*/ 64 h 124"/>
                <a:gd name="T50" fmla="*/ 48 w 125"/>
                <a:gd name="T51" fmla="*/ 81 h 124"/>
                <a:gd name="T52" fmla="*/ 37 w 125"/>
                <a:gd name="T53" fmla="*/ 64 h 124"/>
                <a:gd name="T54" fmla="*/ 118 w 125"/>
                <a:gd name="T55" fmla="*/ 6 h 124"/>
                <a:gd name="T56" fmla="*/ 101 w 125"/>
                <a:gd name="T57" fmla="*/ 45 h 124"/>
                <a:gd name="T58" fmla="*/ 86 w 125"/>
                <a:gd name="T59" fmla="*/ 35 h 124"/>
                <a:gd name="T60" fmla="*/ 100 w 125"/>
                <a:gd name="T61" fmla="*/ 36 h 124"/>
                <a:gd name="T62" fmla="*/ 109 w 125"/>
                <a:gd name="T63" fmla="*/ 21 h 124"/>
                <a:gd name="T64" fmla="*/ 85 w 125"/>
                <a:gd name="T65" fmla="*/ 15 h 124"/>
                <a:gd name="T66" fmla="*/ 61 w 125"/>
                <a:gd name="T67" fmla="*/ 48 h 124"/>
                <a:gd name="T68" fmla="*/ 75 w 125"/>
                <a:gd name="T69" fmla="*/ 15 h 124"/>
                <a:gd name="T70" fmla="*/ 61 w 125"/>
                <a:gd name="T71" fmla="*/ 6 h 124"/>
                <a:gd name="T72" fmla="*/ 99 w 125"/>
                <a:gd name="T73" fmla="*/ 49 h 124"/>
                <a:gd name="T74" fmla="*/ 122 w 125"/>
                <a:gd name="T75" fmla="*/ 62 h 124"/>
                <a:gd name="T76" fmla="*/ 99 w 125"/>
                <a:gd name="T77" fmla="*/ 71 h 124"/>
                <a:gd name="T78" fmla="*/ 125 w 125"/>
                <a:gd name="T79" fmla="*/ 89 h 124"/>
                <a:gd name="T80" fmla="*/ 99 w 125"/>
                <a:gd name="T81" fmla="*/ 98 h 124"/>
                <a:gd name="T82" fmla="*/ 90 w 125"/>
                <a:gd name="T83" fmla="*/ 124 h 124"/>
                <a:gd name="T84" fmla="*/ 60 w 125"/>
                <a:gd name="T85" fmla="*/ 98 h 124"/>
                <a:gd name="T86" fmla="*/ 90 w 125"/>
                <a:gd name="T87" fmla="*/ 89 h 124"/>
                <a:gd name="T88" fmla="*/ 75 w 125"/>
                <a:gd name="T89" fmla="*/ 71 h 124"/>
                <a:gd name="T90" fmla="*/ 69 w 125"/>
                <a:gd name="T91" fmla="*/ 85 h 124"/>
                <a:gd name="T92" fmla="*/ 72 w 125"/>
                <a:gd name="T93" fmla="*/ 50 h 124"/>
                <a:gd name="T94" fmla="*/ 78 w 125"/>
                <a:gd name="T95" fmla="*/ 62 h 124"/>
                <a:gd name="T96" fmla="*/ 90 w 125"/>
                <a:gd name="T97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4">
                  <a:moveTo>
                    <a:pt x="0" y="35"/>
                  </a:moveTo>
                  <a:cubicBezTo>
                    <a:pt x="9" y="25"/>
                    <a:pt x="17" y="13"/>
                    <a:pt x="2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0" y="6"/>
                    <a:pt x="28" y="8"/>
                  </a:cubicBezTo>
                  <a:cubicBezTo>
                    <a:pt x="27" y="10"/>
                    <a:pt x="26" y="11"/>
                    <a:pt x="2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7" y="117"/>
                    <a:pt x="52" y="122"/>
                    <a:pt x="43" y="122"/>
                  </a:cubicBezTo>
                  <a:cubicBezTo>
                    <a:pt x="40" y="122"/>
                    <a:pt x="37" y="122"/>
                    <a:pt x="32" y="122"/>
                  </a:cubicBezTo>
                  <a:cubicBezTo>
                    <a:pt x="32" y="121"/>
                    <a:pt x="32" y="119"/>
                    <a:pt x="32" y="116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3" y="113"/>
                    <a:pt x="36" y="114"/>
                    <a:pt x="42" y="114"/>
                  </a:cubicBezTo>
                  <a:cubicBezTo>
                    <a:pt x="46" y="114"/>
                    <a:pt x="48" y="112"/>
                    <a:pt x="48" y="107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102"/>
                    <a:pt x="14" y="113"/>
                    <a:pt x="7" y="124"/>
                  </a:cubicBezTo>
                  <a:cubicBezTo>
                    <a:pt x="3" y="121"/>
                    <a:pt x="1" y="119"/>
                    <a:pt x="0" y="118"/>
                  </a:cubicBezTo>
                  <a:cubicBezTo>
                    <a:pt x="7" y="110"/>
                    <a:pt x="9" y="97"/>
                    <a:pt x="9" y="8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2"/>
                  </a:cubicBezTo>
                  <a:cubicBezTo>
                    <a:pt x="4" y="41"/>
                    <a:pt x="3" y="39"/>
                    <a:pt x="1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21" y="20"/>
                  </a:moveTo>
                  <a:cubicBezTo>
                    <a:pt x="19" y="25"/>
                    <a:pt x="16" y="29"/>
                    <a:pt x="12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21" y="20"/>
                  </a:lnTo>
                  <a:close/>
                  <a:moveTo>
                    <a:pt x="17" y="41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17" y="41"/>
                  </a:lnTo>
                  <a:close/>
                  <a:moveTo>
                    <a:pt x="17" y="64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17" y="64"/>
                  </a:lnTo>
                  <a:close/>
                  <a:moveTo>
                    <a:pt x="48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8" y="57"/>
                    <a:pt x="48" y="57"/>
                    <a:pt x="48" y="57"/>
                  </a:cubicBezTo>
                  <a:lnTo>
                    <a:pt x="48" y="41"/>
                  </a:lnTo>
                  <a:close/>
                  <a:moveTo>
                    <a:pt x="37" y="64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37" y="64"/>
                  </a:lnTo>
                  <a:close/>
                  <a:moveTo>
                    <a:pt x="61" y="6"/>
                  </a:moveTo>
                  <a:cubicBezTo>
                    <a:pt x="118" y="6"/>
                    <a:pt x="118" y="6"/>
                    <a:pt x="118" y="6"/>
                  </a:cubicBezTo>
                  <a:cubicBezTo>
                    <a:pt x="118" y="14"/>
                    <a:pt x="118" y="21"/>
                    <a:pt x="117" y="29"/>
                  </a:cubicBezTo>
                  <a:cubicBezTo>
                    <a:pt x="117" y="39"/>
                    <a:pt x="111" y="45"/>
                    <a:pt x="101" y="45"/>
                  </a:cubicBezTo>
                  <a:cubicBezTo>
                    <a:pt x="96" y="45"/>
                    <a:pt x="91" y="45"/>
                    <a:pt x="88" y="45"/>
                  </a:cubicBezTo>
                  <a:cubicBezTo>
                    <a:pt x="88" y="43"/>
                    <a:pt x="87" y="40"/>
                    <a:pt x="86" y="35"/>
                  </a:cubicBezTo>
                  <a:cubicBezTo>
                    <a:pt x="87" y="35"/>
                    <a:pt x="89" y="35"/>
                    <a:pt x="92" y="35"/>
                  </a:cubicBezTo>
                  <a:cubicBezTo>
                    <a:pt x="96" y="35"/>
                    <a:pt x="98" y="36"/>
                    <a:pt x="100" y="36"/>
                  </a:cubicBezTo>
                  <a:cubicBezTo>
                    <a:pt x="105" y="36"/>
                    <a:pt x="108" y="33"/>
                    <a:pt x="108" y="28"/>
                  </a:cubicBezTo>
                  <a:cubicBezTo>
                    <a:pt x="108" y="27"/>
                    <a:pt x="108" y="24"/>
                    <a:pt x="109" y="21"/>
                  </a:cubicBezTo>
                  <a:cubicBezTo>
                    <a:pt x="109" y="18"/>
                    <a:pt x="109" y="16"/>
                    <a:pt x="109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31"/>
                    <a:pt x="78" y="43"/>
                    <a:pt x="63" y="51"/>
                  </a:cubicBezTo>
                  <a:cubicBezTo>
                    <a:pt x="63" y="51"/>
                    <a:pt x="62" y="50"/>
                    <a:pt x="61" y="48"/>
                  </a:cubicBezTo>
                  <a:cubicBezTo>
                    <a:pt x="59" y="46"/>
                    <a:pt x="58" y="45"/>
                    <a:pt x="57" y="44"/>
                  </a:cubicBezTo>
                  <a:cubicBezTo>
                    <a:pt x="70" y="38"/>
                    <a:pt x="76" y="28"/>
                    <a:pt x="7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6"/>
                  </a:lnTo>
                  <a:close/>
                  <a:moveTo>
                    <a:pt x="90" y="49"/>
                  </a:moveTo>
                  <a:cubicBezTo>
                    <a:pt x="99" y="49"/>
                    <a:pt x="99" y="49"/>
                    <a:pt x="99" y="49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4"/>
                    <a:pt x="73" y="77"/>
                    <a:pt x="71" y="82"/>
                  </a:cubicBezTo>
                  <a:cubicBezTo>
                    <a:pt x="70" y="83"/>
                    <a:pt x="69" y="84"/>
                    <a:pt x="69" y="85"/>
                  </a:cubicBezTo>
                  <a:cubicBezTo>
                    <a:pt x="66" y="83"/>
                    <a:pt x="63" y="82"/>
                    <a:pt x="61" y="81"/>
                  </a:cubicBezTo>
                  <a:cubicBezTo>
                    <a:pt x="65" y="73"/>
                    <a:pt x="69" y="62"/>
                    <a:pt x="72" y="5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0" y="56"/>
                    <a:pt x="79" y="59"/>
                    <a:pt x="78" y="62"/>
                  </a:cubicBezTo>
                  <a:cubicBezTo>
                    <a:pt x="90" y="62"/>
                    <a:pt x="90" y="62"/>
                    <a:pt x="90" y="62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xmlns="" id="{2F2B44D2-9C47-414D-91AA-DDF28E8D04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23984" y="730468"/>
              <a:ext cx="92036" cy="92036"/>
            </a:xfrm>
            <a:custGeom>
              <a:avLst/>
              <a:gdLst>
                <a:gd name="T0" fmla="*/ 18 w 126"/>
                <a:gd name="T1" fmla="*/ 56 h 124"/>
                <a:gd name="T2" fmla="*/ 20 w 126"/>
                <a:gd name="T3" fmla="*/ 56 h 124"/>
                <a:gd name="T4" fmla="*/ 28 w 126"/>
                <a:gd name="T5" fmla="*/ 61 h 124"/>
                <a:gd name="T6" fmla="*/ 11 w 126"/>
                <a:gd name="T7" fmla="*/ 113 h 124"/>
                <a:gd name="T8" fmla="*/ 0 w 126"/>
                <a:gd name="T9" fmla="*/ 108 h 124"/>
                <a:gd name="T10" fmla="*/ 18 w 126"/>
                <a:gd name="T11" fmla="*/ 56 h 124"/>
                <a:gd name="T12" fmla="*/ 11 w 126"/>
                <a:gd name="T13" fmla="*/ 8 h 124"/>
                <a:gd name="T14" fmla="*/ 17 w 126"/>
                <a:gd name="T15" fmla="*/ 15 h 124"/>
                <a:gd name="T16" fmla="*/ 33 w 126"/>
                <a:gd name="T17" fmla="*/ 31 h 124"/>
                <a:gd name="T18" fmla="*/ 24 w 126"/>
                <a:gd name="T19" fmla="*/ 38 h 124"/>
                <a:gd name="T20" fmla="*/ 23 w 126"/>
                <a:gd name="T21" fmla="*/ 36 h 124"/>
                <a:gd name="T22" fmla="*/ 3 w 126"/>
                <a:gd name="T23" fmla="*/ 14 h 124"/>
                <a:gd name="T24" fmla="*/ 11 w 126"/>
                <a:gd name="T25" fmla="*/ 8 h 124"/>
                <a:gd name="T26" fmla="*/ 68 w 126"/>
                <a:gd name="T27" fmla="*/ 0 h 124"/>
                <a:gd name="T28" fmla="*/ 78 w 126"/>
                <a:gd name="T29" fmla="*/ 0 h 124"/>
                <a:gd name="T30" fmla="*/ 78 w 126"/>
                <a:gd name="T31" fmla="*/ 23 h 124"/>
                <a:gd name="T32" fmla="*/ 111 w 126"/>
                <a:gd name="T33" fmla="*/ 23 h 124"/>
                <a:gd name="T34" fmla="*/ 111 w 126"/>
                <a:gd name="T35" fmla="*/ 63 h 124"/>
                <a:gd name="T36" fmla="*/ 126 w 126"/>
                <a:gd name="T37" fmla="*/ 63 h 124"/>
                <a:gd name="T38" fmla="*/ 126 w 126"/>
                <a:gd name="T39" fmla="*/ 72 h 124"/>
                <a:gd name="T40" fmla="*/ 80 w 126"/>
                <a:gd name="T41" fmla="*/ 72 h 124"/>
                <a:gd name="T42" fmla="*/ 124 w 126"/>
                <a:gd name="T43" fmla="*/ 111 h 124"/>
                <a:gd name="T44" fmla="*/ 123 w 126"/>
                <a:gd name="T45" fmla="*/ 113 h 124"/>
                <a:gd name="T46" fmla="*/ 116 w 126"/>
                <a:gd name="T47" fmla="*/ 121 h 124"/>
                <a:gd name="T48" fmla="*/ 73 w 126"/>
                <a:gd name="T49" fmla="*/ 79 h 124"/>
                <a:gd name="T50" fmla="*/ 30 w 126"/>
                <a:gd name="T51" fmla="*/ 124 h 124"/>
                <a:gd name="T52" fmla="*/ 23 w 126"/>
                <a:gd name="T53" fmla="*/ 114 h 124"/>
                <a:gd name="T54" fmla="*/ 65 w 126"/>
                <a:gd name="T55" fmla="*/ 72 h 124"/>
                <a:gd name="T56" fmla="*/ 33 w 126"/>
                <a:gd name="T57" fmla="*/ 72 h 124"/>
                <a:gd name="T58" fmla="*/ 33 w 126"/>
                <a:gd name="T59" fmla="*/ 63 h 124"/>
                <a:gd name="T60" fmla="*/ 67 w 126"/>
                <a:gd name="T61" fmla="*/ 63 h 124"/>
                <a:gd name="T62" fmla="*/ 68 w 126"/>
                <a:gd name="T63" fmla="*/ 32 h 124"/>
                <a:gd name="T64" fmla="*/ 39 w 126"/>
                <a:gd name="T65" fmla="*/ 32 h 124"/>
                <a:gd name="T66" fmla="*/ 39 w 126"/>
                <a:gd name="T67" fmla="*/ 23 h 124"/>
                <a:gd name="T68" fmla="*/ 68 w 126"/>
                <a:gd name="T69" fmla="*/ 23 h 124"/>
                <a:gd name="T70" fmla="*/ 68 w 126"/>
                <a:gd name="T71" fmla="*/ 0 h 124"/>
                <a:gd name="T72" fmla="*/ 101 w 126"/>
                <a:gd name="T73" fmla="*/ 32 h 124"/>
                <a:gd name="T74" fmla="*/ 78 w 126"/>
                <a:gd name="T75" fmla="*/ 32 h 124"/>
                <a:gd name="T76" fmla="*/ 78 w 126"/>
                <a:gd name="T77" fmla="*/ 48 h 124"/>
                <a:gd name="T78" fmla="*/ 77 w 126"/>
                <a:gd name="T79" fmla="*/ 63 h 124"/>
                <a:gd name="T80" fmla="*/ 101 w 126"/>
                <a:gd name="T81" fmla="*/ 63 h 124"/>
                <a:gd name="T82" fmla="*/ 101 w 126"/>
                <a:gd name="T8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8" y="56"/>
                  </a:moveTo>
                  <a:cubicBezTo>
                    <a:pt x="19" y="56"/>
                    <a:pt x="19" y="56"/>
                    <a:pt x="20" y="56"/>
                  </a:cubicBezTo>
                  <a:cubicBezTo>
                    <a:pt x="23" y="58"/>
                    <a:pt x="26" y="60"/>
                    <a:pt x="28" y="61"/>
                  </a:cubicBezTo>
                  <a:cubicBezTo>
                    <a:pt x="20" y="84"/>
                    <a:pt x="14" y="102"/>
                    <a:pt x="11" y="11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7" y="93"/>
                    <a:pt x="13" y="75"/>
                    <a:pt x="18" y="56"/>
                  </a:cubicBezTo>
                  <a:close/>
                  <a:moveTo>
                    <a:pt x="11" y="8"/>
                  </a:moveTo>
                  <a:cubicBezTo>
                    <a:pt x="12" y="10"/>
                    <a:pt x="15" y="12"/>
                    <a:pt x="17" y="15"/>
                  </a:cubicBezTo>
                  <a:cubicBezTo>
                    <a:pt x="24" y="22"/>
                    <a:pt x="29" y="27"/>
                    <a:pt x="33" y="3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7"/>
                    <a:pt x="23" y="36"/>
                  </a:cubicBezTo>
                  <a:cubicBezTo>
                    <a:pt x="14" y="26"/>
                    <a:pt x="8" y="19"/>
                    <a:pt x="3" y="14"/>
                  </a:cubicBezTo>
                  <a:lnTo>
                    <a:pt x="11" y="8"/>
                  </a:lnTo>
                  <a:close/>
                  <a:moveTo>
                    <a:pt x="6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7"/>
                    <a:pt x="78" y="14"/>
                    <a:pt x="78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7" y="91"/>
                    <a:pt x="102" y="104"/>
                    <a:pt x="124" y="111"/>
                  </a:cubicBezTo>
                  <a:cubicBezTo>
                    <a:pt x="123" y="112"/>
                    <a:pt x="123" y="112"/>
                    <a:pt x="123" y="113"/>
                  </a:cubicBezTo>
                  <a:cubicBezTo>
                    <a:pt x="119" y="117"/>
                    <a:pt x="117" y="120"/>
                    <a:pt x="116" y="121"/>
                  </a:cubicBezTo>
                  <a:cubicBezTo>
                    <a:pt x="93" y="110"/>
                    <a:pt x="78" y="95"/>
                    <a:pt x="73" y="79"/>
                  </a:cubicBezTo>
                  <a:cubicBezTo>
                    <a:pt x="69" y="96"/>
                    <a:pt x="54" y="111"/>
                    <a:pt x="30" y="124"/>
                  </a:cubicBezTo>
                  <a:cubicBezTo>
                    <a:pt x="26" y="119"/>
                    <a:pt x="24" y="115"/>
                    <a:pt x="23" y="114"/>
                  </a:cubicBezTo>
                  <a:cubicBezTo>
                    <a:pt x="47" y="103"/>
                    <a:pt x="62" y="89"/>
                    <a:pt x="65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8" y="59"/>
                    <a:pt x="68" y="34"/>
                    <a:pt x="6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15"/>
                    <a:pt x="68" y="7"/>
                    <a:pt x="68" y="0"/>
                  </a:cubicBezTo>
                  <a:close/>
                  <a:moveTo>
                    <a:pt x="101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8" y="34"/>
                    <a:pt x="78" y="47"/>
                    <a:pt x="78" y="48"/>
                  </a:cubicBezTo>
                  <a:cubicBezTo>
                    <a:pt x="78" y="54"/>
                    <a:pt x="77" y="59"/>
                    <a:pt x="77" y="63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xmlns="" id="{8BE4AAE8-FC43-4A1C-AB8B-AF7DF5AE3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839" y="730468"/>
              <a:ext cx="92036" cy="92036"/>
            </a:xfrm>
            <a:custGeom>
              <a:avLst/>
              <a:gdLst>
                <a:gd name="T0" fmla="*/ 3 w 124"/>
                <a:gd name="T1" fmla="*/ 23 h 125"/>
                <a:gd name="T2" fmla="*/ 62 w 124"/>
                <a:gd name="T3" fmla="*/ 23 h 125"/>
                <a:gd name="T4" fmla="*/ 54 w 124"/>
                <a:gd name="T5" fmla="*/ 4 h 125"/>
                <a:gd name="T6" fmla="*/ 64 w 124"/>
                <a:gd name="T7" fmla="*/ 0 h 125"/>
                <a:gd name="T8" fmla="*/ 73 w 124"/>
                <a:gd name="T9" fmla="*/ 19 h 125"/>
                <a:gd name="T10" fmla="*/ 63 w 124"/>
                <a:gd name="T11" fmla="*/ 23 h 125"/>
                <a:gd name="T12" fmla="*/ 124 w 124"/>
                <a:gd name="T13" fmla="*/ 23 h 125"/>
                <a:gd name="T14" fmla="*/ 124 w 124"/>
                <a:gd name="T15" fmla="*/ 32 h 125"/>
                <a:gd name="T16" fmla="*/ 48 w 124"/>
                <a:gd name="T17" fmla="*/ 32 h 125"/>
                <a:gd name="T18" fmla="*/ 47 w 124"/>
                <a:gd name="T19" fmla="*/ 42 h 125"/>
                <a:gd name="T20" fmla="*/ 46 w 124"/>
                <a:gd name="T21" fmla="*/ 52 h 125"/>
                <a:gd name="T22" fmla="*/ 108 w 124"/>
                <a:gd name="T23" fmla="*/ 52 h 125"/>
                <a:gd name="T24" fmla="*/ 107 w 124"/>
                <a:gd name="T25" fmla="*/ 73 h 125"/>
                <a:gd name="T26" fmla="*/ 105 w 124"/>
                <a:gd name="T27" fmla="*/ 95 h 125"/>
                <a:gd name="T28" fmla="*/ 79 w 124"/>
                <a:gd name="T29" fmla="*/ 120 h 125"/>
                <a:gd name="T30" fmla="*/ 56 w 124"/>
                <a:gd name="T31" fmla="*/ 121 h 125"/>
                <a:gd name="T32" fmla="*/ 55 w 124"/>
                <a:gd name="T33" fmla="*/ 109 h 125"/>
                <a:gd name="T34" fmla="*/ 78 w 124"/>
                <a:gd name="T35" fmla="*/ 110 h 125"/>
                <a:gd name="T36" fmla="*/ 95 w 124"/>
                <a:gd name="T37" fmla="*/ 94 h 125"/>
                <a:gd name="T38" fmla="*/ 96 w 124"/>
                <a:gd name="T39" fmla="*/ 72 h 125"/>
                <a:gd name="T40" fmla="*/ 96 w 124"/>
                <a:gd name="T41" fmla="*/ 61 h 125"/>
                <a:gd name="T42" fmla="*/ 46 w 124"/>
                <a:gd name="T43" fmla="*/ 61 h 125"/>
                <a:gd name="T44" fmla="*/ 8 w 124"/>
                <a:gd name="T45" fmla="*/ 125 h 125"/>
                <a:gd name="T46" fmla="*/ 0 w 124"/>
                <a:gd name="T47" fmla="*/ 116 h 125"/>
                <a:gd name="T48" fmla="*/ 35 w 124"/>
                <a:gd name="T49" fmla="*/ 58 h 125"/>
                <a:gd name="T50" fmla="*/ 37 w 124"/>
                <a:gd name="T51" fmla="*/ 40 h 125"/>
                <a:gd name="T52" fmla="*/ 37 w 124"/>
                <a:gd name="T53" fmla="*/ 32 h 125"/>
                <a:gd name="T54" fmla="*/ 3 w 124"/>
                <a:gd name="T55" fmla="*/ 32 h 125"/>
                <a:gd name="T56" fmla="*/ 3 w 124"/>
                <a:gd name="T5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25">
                  <a:moveTo>
                    <a:pt x="3" y="23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17"/>
                    <a:pt x="57" y="11"/>
                    <a:pt x="5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8"/>
                    <a:pt x="71" y="14"/>
                    <a:pt x="7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4"/>
                    <a:pt x="47" y="37"/>
                    <a:pt x="47" y="42"/>
                  </a:cubicBezTo>
                  <a:cubicBezTo>
                    <a:pt x="47" y="46"/>
                    <a:pt x="47" y="49"/>
                    <a:pt x="46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7"/>
                    <a:pt x="107" y="64"/>
                    <a:pt x="107" y="73"/>
                  </a:cubicBezTo>
                  <a:cubicBezTo>
                    <a:pt x="106" y="82"/>
                    <a:pt x="105" y="90"/>
                    <a:pt x="105" y="95"/>
                  </a:cubicBezTo>
                  <a:cubicBezTo>
                    <a:pt x="105" y="113"/>
                    <a:pt x="96" y="121"/>
                    <a:pt x="79" y="120"/>
                  </a:cubicBezTo>
                  <a:cubicBezTo>
                    <a:pt x="73" y="121"/>
                    <a:pt x="65" y="121"/>
                    <a:pt x="56" y="121"/>
                  </a:cubicBezTo>
                  <a:cubicBezTo>
                    <a:pt x="56" y="117"/>
                    <a:pt x="56" y="113"/>
                    <a:pt x="55" y="109"/>
                  </a:cubicBezTo>
                  <a:cubicBezTo>
                    <a:pt x="63" y="110"/>
                    <a:pt x="71" y="110"/>
                    <a:pt x="78" y="110"/>
                  </a:cubicBezTo>
                  <a:cubicBezTo>
                    <a:pt x="88" y="111"/>
                    <a:pt x="94" y="106"/>
                    <a:pt x="95" y="94"/>
                  </a:cubicBezTo>
                  <a:cubicBezTo>
                    <a:pt x="95" y="89"/>
                    <a:pt x="95" y="81"/>
                    <a:pt x="96" y="72"/>
                  </a:cubicBezTo>
                  <a:cubicBezTo>
                    <a:pt x="96" y="67"/>
                    <a:pt x="96" y="64"/>
                    <a:pt x="9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88"/>
                    <a:pt x="32" y="109"/>
                    <a:pt x="8" y="125"/>
                  </a:cubicBezTo>
                  <a:cubicBezTo>
                    <a:pt x="6" y="123"/>
                    <a:pt x="3" y="120"/>
                    <a:pt x="0" y="116"/>
                  </a:cubicBezTo>
                  <a:cubicBezTo>
                    <a:pt x="23" y="102"/>
                    <a:pt x="35" y="83"/>
                    <a:pt x="35" y="58"/>
                  </a:cubicBezTo>
                  <a:cubicBezTo>
                    <a:pt x="36" y="54"/>
                    <a:pt x="36" y="48"/>
                    <a:pt x="37" y="40"/>
                  </a:cubicBezTo>
                  <a:cubicBezTo>
                    <a:pt x="37" y="37"/>
                    <a:pt x="37" y="34"/>
                    <a:pt x="37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xmlns="" id="{46953076-D0A7-42EF-8231-EB8F47983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1133" y="729030"/>
              <a:ext cx="92036" cy="93475"/>
            </a:xfrm>
            <a:custGeom>
              <a:avLst/>
              <a:gdLst>
                <a:gd name="T0" fmla="*/ 0 w 125"/>
                <a:gd name="T1" fmla="*/ 113 h 126"/>
                <a:gd name="T2" fmla="*/ 52 w 125"/>
                <a:gd name="T3" fmla="*/ 94 h 126"/>
                <a:gd name="T4" fmla="*/ 2 w 125"/>
                <a:gd name="T5" fmla="*/ 94 h 126"/>
                <a:gd name="T6" fmla="*/ 2 w 125"/>
                <a:gd name="T7" fmla="*/ 86 h 126"/>
                <a:gd name="T8" fmla="*/ 58 w 125"/>
                <a:gd name="T9" fmla="*/ 86 h 126"/>
                <a:gd name="T10" fmla="*/ 58 w 125"/>
                <a:gd name="T11" fmla="*/ 75 h 126"/>
                <a:gd name="T12" fmla="*/ 67 w 125"/>
                <a:gd name="T13" fmla="*/ 75 h 126"/>
                <a:gd name="T14" fmla="*/ 67 w 125"/>
                <a:gd name="T15" fmla="*/ 86 h 126"/>
                <a:gd name="T16" fmla="*/ 123 w 125"/>
                <a:gd name="T17" fmla="*/ 86 h 126"/>
                <a:gd name="T18" fmla="*/ 123 w 125"/>
                <a:gd name="T19" fmla="*/ 94 h 126"/>
                <a:gd name="T20" fmla="*/ 74 w 125"/>
                <a:gd name="T21" fmla="*/ 94 h 126"/>
                <a:gd name="T22" fmla="*/ 125 w 125"/>
                <a:gd name="T23" fmla="*/ 113 h 126"/>
                <a:gd name="T24" fmla="*/ 122 w 125"/>
                <a:gd name="T25" fmla="*/ 118 h 126"/>
                <a:gd name="T26" fmla="*/ 119 w 125"/>
                <a:gd name="T27" fmla="*/ 122 h 126"/>
                <a:gd name="T28" fmla="*/ 67 w 125"/>
                <a:gd name="T29" fmla="*/ 98 h 126"/>
                <a:gd name="T30" fmla="*/ 67 w 125"/>
                <a:gd name="T31" fmla="*/ 126 h 126"/>
                <a:gd name="T32" fmla="*/ 58 w 125"/>
                <a:gd name="T33" fmla="*/ 126 h 126"/>
                <a:gd name="T34" fmla="*/ 58 w 125"/>
                <a:gd name="T35" fmla="*/ 99 h 126"/>
                <a:gd name="T36" fmla="*/ 5 w 125"/>
                <a:gd name="T37" fmla="*/ 122 h 126"/>
                <a:gd name="T38" fmla="*/ 0 w 125"/>
                <a:gd name="T39" fmla="*/ 113 h 126"/>
                <a:gd name="T40" fmla="*/ 23 w 125"/>
                <a:gd name="T41" fmla="*/ 56 h 126"/>
                <a:gd name="T42" fmla="*/ 33 w 125"/>
                <a:gd name="T43" fmla="*/ 45 h 126"/>
                <a:gd name="T44" fmla="*/ 3 w 125"/>
                <a:gd name="T45" fmla="*/ 45 h 126"/>
                <a:gd name="T46" fmla="*/ 3 w 125"/>
                <a:gd name="T47" fmla="*/ 37 h 126"/>
                <a:gd name="T48" fmla="*/ 40 w 125"/>
                <a:gd name="T49" fmla="*/ 37 h 126"/>
                <a:gd name="T50" fmla="*/ 48 w 125"/>
                <a:gd name="T51" fmla="*/ 25 h 126"/>
                <a:gd name="T52" fmla="*/ 59 w 125"/>
                <a:gd name="T53" fmla="*/ 28 h 126"/>
                <a:gd name="T54" fmla="*/ 51 w 125"/>
                <a:gd name="T55" fmla="*/ 37 h 126"/>
                <a:gd name="T56" fmla="*/ 122 w 125"/>
                <a:gd name="T57" fmla="*/ 37 h 126"/>
                <a:gd name="T58" fmla="*/ 122 w 125"/>
                <a:gd name="T59" fmla="*/ 45 h 126"/>
                <a:gd name="T60" fmla="*/ 95 w 125"/>
                <a:gd name="T61" fmla="*/ 45 h 126"/>
                <a:gd name="T62" fmla="*/ 79 w 125"/>
                <a:gd name="T63" fmla="*/ 63 h 126"/>
                <a:gd name="T64" fmla="*/ 93 w 125"/>
                <a:gd name="T65" fmla="*/ 67 h 126"/>
                <a:gd name="T66" fmla="*/ 113 w 125"/>
                <a:gd name="T67" fmla="*/ 72 h 126"/>
                <a:gd name="T68" fmla="*/ 109 w 125"/>
                <a:gd name="T69" fmla="*/ 81 h 126"/>
                <a:gd name="T70" fmla="*/ 77 w 125"/>
                <a:gd name="T71" fmla="*/ 71 h 126"/>
                <a:gd name="T72" fmla="*/ 68 w 125"/>
                <a:gd name="T73" fmla="*/ 69 h 126"/>
                <a:gd name="T74" fmla="*/ 10 w 125"/>
                <a:gd name="T75" fmla="*/ 81 h 126"/>
                <a:gd name="T76" fmla="*/ 6 w 125"/>
                <a:gd name="T77" fmla="*/ 72 h 126"/>
                <a:gd name="T78" fmla="*/ 53 w 125"/>
                <a:gd name="T79" fmla="*/ 64 h 126"/>
                <a:gd name="T80" fmla="*/ 23 w 125"/>
                <a:gd name="T81" fmla="*/ 56 h 126"/>
                <a:gd name="T82" fmla="*/ 55 w 125"/>
                <a:gd name="T83" fmla="*/ 3 h 126"/>
                <a:gd name="T84" fmla="*/ 65 w 125"/>
                <a:gd name="T85" fmla="*/ 0 h 126"/>
                <a:gd name="T86" fmla="*/ 69 w 125"/>
                <a:gd name="T87" fmla="*/ 14 h 126"/>
                <a:gd name="T88" fmla="*/ 118 w 125"/>
                <a:gd name="T89" fmla="*/ 14 h 126"/>
                <a:gd name="T90" fmla="*/ 118 w 125"/>
                <a:gd name="T91" fmla="*/ 33 h 126"/>
                <a:gd name="T92" fmla="*/ 109 w 125"/>
                <a:gd name="T93" fmla="*/ 33 h 126"/>
                <a:gd name="T94" fmla="*/ 109 w 125"/>
                <a:gd name="T95" fmla="*/ 22 h 126"/>
                <a:gd name="T96" fmla="*/ 16 w 125"/>
                <a:gd name="T97" fmla="*/ 22 h 126"/>
                <a:gd name="T98" fmla="*/ 16 w 125"/>
                <a:gd name="T99" fmla="*/ 33 h 126"/>
                <a:gd name="T100" fmla="*/ 6 w 125"/>
                <a:gd name="T101" fmla="*/ 33 h 126"/>
                <a:gd name="T102" fmla="*/ 6 w 125"/>
                <a:gd name="T103" fmla="*/ 14 h 126"/>
                <a:gd name="T104" fmla="*/ 59 w 125"/>
                <a:gd name="T105" fmla="*/ 14 h 126"/>
                <a:gd name="T106" fmla="*/ 55 w 125"/>
                <a:gd name="T107" fmla="*/ 3 h 126"/>
                <a:gd name="T108" fmla="*/ 37 w 125"/>
                <a:gd name="T109" fmla="*/ 52 h 126"/>
                <a:gd name="T110" fmla="*/ 56 w 125"/>
                <a:gd name="T111" fmla="*/ 57 h 126"/>
                <a:gd name="T112" fmla="*/ 67 w 125"/>
                <a:gd name="T113" fmla="*/ 60 h 126"/>
                <a:gd name="T114" fmla="*/ 84 w 125"/>
                <a:gd name="T115" fmla="*/ 45 h 126"/>
                <a:gd name="T116" fmla="*/ 44 w 125"/>
                <a:gd name="T117" fmla="*/ 45 h 126"/>
                <a:gd name="T118" fmla="*/ 37 w 125"/>
                <a:gd name="T119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" h="126">
                  <a:moveTo>
                    <a:pt x="0" y="113"/>
                  </a:moveTo>
                  <a:cubicBezTo>
                    <a:pt x="21" y="110"/>
                    <a:pt x="38" y="104"/>
                    <a:pt x="5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8" y="104"/>
                    <a:pt x="104" y="110"/>
                    <a:pt x="125" y="113"/>
                  </a:cubicBezTo>
                  <a:cubicBezTo>
                    <a:pt x="124" y="114"/>
                    <a:pt x="123" y="116"/>
                    <a:pt x="122" y="118"/>
                  </a:cubicBezTo>
                  <a:cubicBezTo>
                    <a:pt x="121" y="120"/>
                    <a:pt x="120" y="121"/>
                    <a:pt x="119" y="122"/>
                  </a:cubicBezTo>
                  <a:cubicBezTo>
                    <a:pt x="96" y="116"/>
                    <a:pt x="78" y="108"/>
                    <a:pt x="67" y="98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45" y="109"/>
                    <a:pt x="27" y="116"/>
                    <a:pt x="5" y="122"/>
                  </a:cubicBezTo>
                  <a:cubicBezTo>
                    <a:pt x="4" y="119"/>
                    <a:pt x="2" y="116"/>
                    <a:pt x="0" y="113"/>
                  </a:cubicBezTo>
                  <a:close/>
                  <a:moveTo>
                    <a:pt x="23" y="56"/>
                  </a:moveTo>
                  <a:cubicBezTo>
                    <a:pt x="26" y="53"/>
                    <a:pt x="30" y="49"/>
                    <a:pt x="3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3"/>
                    <a:pt x="46" y="29"/>
                    <a:pt x="48" y="25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6" y="31"/>
                    <a:pt x="54" y="34"/>
                    <a:pt x="51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2" y="52"/>
                    <a:pt x="86" y="58"/>
                    <a:pt x="79" y="63"/>
                  </a:cubicBezTo>
                  <a:cubicBezTo>
                    <a:pt x="82" y="64"/>
                    <a:pt x="87" y="65"/>
                    <a:pt x="93" y="67"/>
                  </a:cubicBezTo>
                  <a:cubicBezTo>
                    <a:pt x="103" y="69"/>
                    <a:pt x="109" y="71"/>
                    <a:pt x="113" y="72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2" y="78"/>
                    <a:pt x="91" y="75"/>
                    <a:pt x="77" y="71"/>
                  </a:cubicBezTo>
                  <a:cubicBezTo>
                    <a:pt x="73" y="70"/>
                    <a:pt x="70" y="69"/>
                    <a:pt x="68" y="69"/>
                  </a:cubicBezTo>
                  <a:cubicBezTo>
                    <a:pt x="57" y="73"/>
                    <a:pt x="38" y="78"/>
                    <a:pt x="10" y="81"/>
                  </a:cubicBezTo>
                  <a:cubicBezTo>
                    <a:pt x="9" y="78"/>
                    <a:pt x="7" y="75"/>
                    <a:pt x="6" y="72"/>
                  </a:cubicBezTo>
                  <a:cubicBezTo>
                    <a:pt x="26" y="70"/>
                    <a:pt x="42" y="67"/>
                    <a:pt x="53" y="64"/>
                  </a:cubicBezTo>
                  <a:cubicBezTo>
                    <a:pt x="44" y="62"/>
                    <a:pt x="34" y="59"/>
                    <a:pt x="23" y="56"/>
                  </a:cubicBezTo>
                  <a:close/>
                  <a:moveTo>
                    <a:pt x="55" y="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6" y="5"/>
                    <a:pt x="68" y="9"/>
                    <a:pt x="6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0"/>
                    <a:pt x="57" y="6"/>
                    <a:pt x="55" y="3"/>
                  </a:cubicBezTo>
                  <a:close/>
                  <a:moveTo>
                    <a:pt x="37" y="52"/>
                  </a:moveTo>
                  <a:cubicBezTo>
                    <a:pt x="41" y="53"/>
                    <a:pt x="47" y="55"/>
                    <a:pt x="56" y="57"/>
                  </a:cubicBezTo>
                  <a:cubicBezTo>
                    <a:pt x="61" y="58"/>
                    <a:pt x="64" y="59"/>
                    <a:pt x="67" y="60"/>
                  </a:cubicBezTo>
                  <a:cubicBezTo>
                    <a:pt x="75" y="56"/>
                    <a:pt x="81" y="52"/>
                    <a:pt x="8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8"/>
                    <a:pt x="39" y="50"/>
                    <a:pt x="37" y="52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xmlns="" id="{06EB2629-6961-4F60-A744-C9BEEF8C78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48987" y="730468"/>
              <a:ext cx="93475" cy="92036"/>
            </a:xfrm>
            <a:custGeom>
              <a:avLst/>
              <a:gdLst>
                <a:gd name="T0" fmla="*/ 37 w 127"/>
                <a:gd name="T1" fmla="*/ 1 h 124"/>
                <a:gd name="T2" fmla="*/ 35 w 127"/>
                <a:gd name="T3" fmla="*/ 6 h 124"/>
                <a:gd name="T4" fmla="*/ 47 w 127"/>
                <a:gd name="T5" fmla="*/ 20 h 124"/>
                <a:gd name="T6" fmla="*/ 57 w 127"/>
                <a:gd name="T7" fmla="*/ 34 h 124"/>
                <a:gd name="T8" fmla="*/ 50 w 127"/>
                <a:gd name="T9" fmla="*/ 40 h 124"/>
                <a:gd name="T10" fmla="*/ 31 w 127"/>
                <a:gd name="T11" fmla="*/ 15 h 124"/>
                <a:gd name="T12" fmla="*/ 6 w 127"/>
                <a:gd name="T13" fmla="*/ 55 h 124"/>
                <a:gd name="T14" fmla="*/ 4 w 127"/>
                <a:gd name="T15" fmla="*/ 50 h 124"/>
                <a:gd name="T16" fmla="*/ 0 w 127"/>
                <a:gd name="T17" fmla="*/ 46 h 124"/>
                <a:gd name="T18" fmla="*/ 27 w 127"/>
                <a:gd name="T19" fmla="*/ 0 h 124"/>
                <a:gd name="T20" fmla="*/ 37 w 127"/>
                <a:gd name="T21" fmla="*/ 1 h 124"/>
                <a:gd name="T22" fmla="*/ 8 w 127"/>
                <a:gd name="T23" fmla="*/ 86 h 124"/>
                <a:gd name="T24" fmla="*/ 15 w 127"/>
                <a:gd name="T25" fmla="*/ 80 h 124"/>
                <a:gd name="T26" fmla="*/ 29 w 127"/>
                <a:gd name="T27" fmla="*/ 97 h 124"/>
                <a:gd name="T28" fmla="*/ 42 w 127"/>
                <a:gd name="T29" fmla="*/ 69 h 124"/>
                <a:gd name="T30" fmla="*/ 5 w 127"/>
                <a:gd name="T31" fmla="*/ 69 h 124"/>
                <a:gd name="T32" fmla="*/ 5 w 127"/>
                <a:gd name="T33" fmla="*/ 60 h 124"/>
                <a:gd name="T34" fmla="*/ 52 w 127"/>
                <a:gd name="T35" fmla="*/ 60 h 124"/>
                <a:gd name="T36" fmla="*/ 52 w 127"/>
                <a:gd name="T37" fmla="*/ 69 h 124"/>
                <a:gd name="T38" fmla="*/ 34 w 127"/>
                <a:gd name="T39" fmla="*/ 105 h 124"/>
                <a:gd name="T40" fmla="*/ 44 w 127"/>
                <a:gd name="T41" fmla="*/ 116 h 124"/>
                <a:gd name="T42" fmla="*/ 36 w 127"/>
                <a:gd name="T43" fmla="*/ 122 h 124"/>
                <a:gd name="T44" fmla="*/ 8 w 127"/>
                <a:gd name="T45" fmla="*/ 86 h 124"/>
                <a:gd name="T46" fmla="*/ 22 w 127"/>
                <a:gd name="T47" fmla="*/ 36 h 124"/>
                <a:gd name="T48" fmla="*/ 30 w 127"/>
                <a:gd name="T49" fmla="*/ 32 h 124"/>
                <a:gd name="T50" fmla="*/ 40 w 127"/>
                <a:gd name="T51" fmla="*/ 51 h 124"/>
                <a:gd name="T52" fmla="*/ 32 w 127"/>
                <a:gd name="T53" fmla="*/ 56 h 124"/>
                <a:gd name="T54" fmla="*/ 22 w 127"/>
                <a:gd name="T55" fmla="*/ 36 h 124"/>
                <a:gd name="T56" fmla="*/ 94 w 127"/>
                <a:gd name="T57" fmla="*/ 90 h 124"/>
                <a:gd name="T58" fmla="*/ 127 w 127"/>
                <a:gd name="T59" fmla="*/ 116 h 124"/>
                <a:gd name="T60" fmla="*/ 119 w 127"/>
                <a:gd name="T61" fmla="*/ 123 h 124"/>
                <a:gd name="T62" fmla="*/ 88 w 127"/>
                <a:gd name="T63" fmla="*/ 97 h 124"/>
                <a:gd name="T64" fmla="*/ 56 w 127"/>
                <a:gd name="T65" fmla="*/ 124 h 124"/>
                <a:gd name="T66" fmla="*/ 53 w 127"/>
                <a:gd name="T67" fmla="*/ 120 h 124"/>
                <a:gd name="T68" fmla="*/ 49 w 127"/>
                <a:gd name="T69" fmla="*/ 116 h 124"/>
                <a:gd name="T70" fmla="*/ 78 w 127"/>
                <a:gd name="T71" fmla="*/ 96 h 124"/>
                <a:gd name="T72" fmla="*/ 85 w 127"/>
                <a:gd name="T73" fmla="*/ 63 h 124"/>
                <a:gd name="T74" fmla="*/ 85 w 127"/>
                <a:gd name="T75" fmla="*/ 46 h 124"/>
                <a:gd name="T76" fmla="*/ 94 w 127"/>
                <a:gd name="T77" fmla="*/ 46 h 124"/>
                <a:gd name="T78" fmla="*/ 94 w 127"/>
                <a:gd name="T79" fmla="*/ 64 h 124"/>
                <a:gd name="T80" fmla="*/ 89 w 127"/>
                <a:gd name="T81" fmla="*/ 94 h 124"/>
                <a:gd name="T82" fmla="*/ 94 w 127"/>
                <a:gd name="T83" fmla="*/ 90 h 124"/>
                <a:gd name="T84" fmla="*/ 54 w 127"/>
                <a:gd name="T85" fmla="*/ 5 h 124"/>
                <a:gd name="T86" fmla="*/ 127 w 127"/>
                <a:gd name="T87" fmla="*/ 5 h 124"/>
                <a:gd name="T88" fmla="*/ 127 w 127"/>
                <a:gd name="T89" fmla="*/ 14 h 124"/>
                <a:gd name="T90" fmla="*/ 96 w 127"/>
                <a:gd name="T91" fmla="*/ 14 h 124"/>
                <a:gd name="T92" fmla="*/ 92 w 127"/>
                <a:gd name="T93" fmla="*/ 31 h 124"/>
                <a:gd name="T94" fmla="*/ 120 w 127"/>
                <a:gd name="T95" fmla="*/ 31 h 124"/>
                <a:gd name="T96" fmla="*/ 120 w 127"/>
                <a:gd name="T97" fmla="*/ 92 h 124"/>
                <a:gd name="T98" fmla="*/ 111 w 127"/>
                <a:gd name="T99" fmla="*/ 92 h 124"/>
                <a:gd name="T100" fmla="*/ 111 w 127"/>
                <a:gd name="T101" fmla="*/ 40 h 124"/>
                <a:gd name="T102" fmla="*/ 69 w 127"/>
                <a:gd name="T103" fmla="*/ 40 h 124"/>
                <a:gd name="T104" fmla="*/ 69 w 127"/>
                <a:gd name="T105" fmla="*/ 93 h 124"/>
                <a:gd name="T106" fmla="*/ 60 w 127"/>
                <a:gd name="T107" fmla="*/ 93 h 124"/>
                <a:gd name="T108" fmla="*/ 60 w 127"/>
                <a:gd name="T109" fmla="*/ 31 h 124"/>
                <a:gd name="T110" fmla="*/ 82 w 127"/>
                <a:gd name="T111" fmla="*/ 31 h 124"/>
                <a:gd name="T112" fmla="*/ 85 w 127"/>
                <a:gd name="T113" fmla="*/ 14 h 124"/>
                <a:gd name="T114" fmla="*/ 54 w 127"/>
                <a:gd name="T115" fmla="*/ 14 h 124"/>
                <a:gd name="T116" fmla="*/ 54 w 127"/>
                <a:gd name="T117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4">
                  <a:moveTo>
                    <a:pt x="37" y="1"/>
                  </a:moveTo>
                  <a:cubicBezTo>
                    <a:pt x="36" y="3"/>
                    <a:pt x="35" y="4"/>
                    <a:pt x="35" y="6"/>
                  </a:cubicBezTo>
                  <a:cubicBezTo>
                    <a:pt x="37" y="9"/>
                    <a:pt x="41" y="13"/>
                    <a:pt x="47" y="20"/>
                  </a:cubicBezTo>
                  <a:cubicBezTo>
                    <a:pt x="53" y="28"/>
                    <a:pt x="56" y="32"/>
                    <a:pt x="57" y="3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2" y="29"/>
                    <a:pt x="35" y="21"/>
                    <a:pt x="31" y="15"/>
                  </a:cubicBezTo>
                  <a:cubicBezTo>
                    <a:pt x="23" y="30"/>
                    <a:pt x="15" y="43"/>
                    <a:pt x="6" y="55"/>
                  </a:cubicBezTo>
                  <a:cubicBezTo>
                    <a:pt x="6" y="54"/>
                    <a:pt x="5" y="53"/>
                    <a:pt x="4" y="50"/>
                  </a:cubicBezTo>
                  <a:cubicBezTo>
                    <a:pt x="2" y="48"/>
                    <a:pt x="1" y="47"/>
                    <a:pt x="0" y="46"/>
                  </a:cubicBezTo>
                  <a:cubicBezTo>
                    <a:pt x="11" y="33"/>
                    <a:pt x="19" y="18"/>
                    <a:pt x="27" y="0"/>
                  </a:cubicBezTo>
                  <a:lnTo>
                    <a:pt x="37" y="1"/>
                  </a:lnTo>
                  <a:close/>
                  <a:moveTo>
                    <a:pt x="8" y="86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7" y="83"/>
                    <a:pt x="22" y="89"/>
                    <a:pt x="29" y="97"/>
                  </a:cubicBezTo>
                  <a:cubicBezTo>
                    <a:pt x="33" y="89"/>
                    <a:pt x="37" y="80"/>
                    <a:pt x="4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7" y="81"/>
                    <a:pt x="41" y="93"/>
                    <a:pt x="34" y="105"/>
                  </a:cubicBezTo>
                  <a:cubicBezTo>
                    <a:pt x="39" y="110"/>
                    <a:pt x="42" y="114"/>
                    <a:pt x="44" y="116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11"/>
                    <a:pt x="18" y="98"/>
                    <a:pt x="8" y="86"/>
                  </a:cubicBezTo>
                  <a:close/>
                  <a:moveTo>
                    <a:pt x="22" y="36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5" y="40"/>
                    <a:pt x="38" y="47"/>
                    <a:pt x="40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0"/>
                    <a:pt x="26" y="43"/>
                    <a:pt x="22" y="36"/>
                  </a:cubicBezTo>
                  <a:close/>
                  <a:moveTo>
                    <a:pt x="94" y="90"/>
                  </a:moveTo>
                  <a:cubicBezTo>
                    <a:pt x="108" y="101"/>
                    <a:pt x="119" y="110"/>
                    <a:pt x="127" y="116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08" y="113"/>
                    <a:pt x="98" y="105"/>
                    <a:pt x="88" y="97"/>
                  </a:cubicBezTo>
                  <a:cubicBezTo>
                    <a:pt x="84" y="106"/>
                    <a:pt x="73" y="115"/>
                    <a:pt x="56" y="124"/>
                  </a:cubicBezTo>
                  <a:cubicBezTo>
                    <a:pt x="56" y="123"/>
                    <a:pt x="55" y="122"/>
                    <a:pt x="53" y="120"/>
                  </a:cubicBezTo>
                  <a:cubicBezTo>
                    <a:pt x="51" y="118"/>
                    <a:pt x="50" y="116"/>
                    <a:pt x="49" y="116"/>
                  </a:cubicBezTo>
                  <a:cubicBezTo>
                    <a:pt x="64" y="109"/>
                    <a:pt x="73" y="103"/>
                    <a:pt x="78" y="96"/>
                  </a:cubicBezTo>
                  <a:cubicBezTo>
                    <a:pt x="83" y="89"/>
                    <a:pt x="86" y="78"/>
                    <a:pt x="85" y="63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78"/>
                    <a:pt x="93" y="88"/>
                    <a:pt x="89" y="94"/>
                  </a:cubicBezTo>
                  <a:lnTo>
                    <a:pt x="94" y="90"/>
                  </a:lnTo>
                  <a:close/>
                  <a:moveTo>
                    <a:pt x="54" y="5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54" y="14"/>
                    <a:pt x="54" y="14"/>
                    <a:pt x="54" y="14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xmlns="" id="{C4B55F63-D6EA-4E2E-9C00-B5C0CACED2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81" y="734782"/>
              <a:ext cx="93475" cy="84847"/>
            </a:xfrm>
            <a:custGeom>
              <a:avLst/>
              <a:gdLst>
                <a:gd name="T0" fmla="*/ 89 w 126"/>
                <a:gd name="T1" fmla="*/ 62 h 115"/>
                <a:gd name="T2" fmla="*/ 99 w 126"/>
                <a:gd name="T3" fmla="*/ 62 h 115"/>
                <a:gd name="T4" fmla="*/ 99 w 126"/>
                <a:gd name="T5" fmla="*/ 71 h 115"/>
                <a:gd name="T6" fmla="*/ 126 w 126"/>
                <a:gd name="T7" fmla="*/ 71 h 115"/>
                <a:gd name="T8" fmla="*/ 126 w 126"/>
                <a:gd name="T9" fmla="*/ 80 h 115"/>
                <a:gd name="T10" fmla="*/ 99 w 126"/>
                <a:gd name="T11" fmla="*/ 80 h 115"/>
                <a:gd name="T12" fmla="*/ 99 w 126"/>
                <a:gd name="T13" fmla="*/ 98 h 115"/>
                <a:gd name="T14" fmla="*/ 81 w 126"/>
                <a:gd name="T15" fmla="*/ 115 h 115"/>
                <a:gd name="T16" fmla="*/ 62 w 126"/>
                <a:gd name="T17" fmla="*/ 115 h 115"/>
                <a:gd name="T18" fmla="*/ 61 w 126"/>
                <a:gd name="T19" fmla="*/ 110 h 115"/>
                <a:gd name="T20" fmla="*/ 60 w 126"/>
                <a:gd name="T21" fmla="*/ 104 h 115"/>
                <a:gd name="T22" fmla="*/ 78 w 126"/>
                <a:gd name="T23" fmla="*/ 105 h 115"/>
                <a:gd name="T24" fmla="*/ 89 w 126"/>
                <a:gd name="T25" fmla="*/ 96 h 115"/>
                <a:gd name="T26" fmla="*/ 89 w 126"/>
                <a:gd name="T27" fmla="*/ 80 h 115"/>
                <a:gd name="T28" fmla="*/ 0 w 126"/>
                <a:gd name="T29" fmla="*/ 80 h 115"/>
                <a:gd name="T30" fmla="*/ 0 w 126"/>
                <a:gd name="T31" fmla="*/ 71 h 115"/>
                <a:gd name="T32" fmla="*/ 89 w 126"/>
                <a:gd name="T33" fmla="*/ 71 h 115"/>
                <a:gd name="T34" fmla="*/ 89 w 126"/>
                <a:gd name="T35" fmla="*/ 62 h 115"/>
                <a:gd name="T36" fmla="*/ 105 w 126"/>
                <a:gd name="T37" fmla="*/ 34 h 115"/>
                <a:gd name="T38" fmla="*/ 25 w 126"/>
                <a:gd name="T39" fmla="*/ 34 h 115"/>
                <a:gd name="T40" fmla="*/ 25 w 126"/>
                <a:gd name="T41" fmla="*/ 40 h 115"/>
                <a:gd name="T42" fmla="*/ 34 w 126"/>
                <a:gd name="T43" fmla="*/ 50 h 115"/>
                <a:gd name="T44" fmla="*/ 100 w 126"/>
                <a:gd name="T45" fmla="*/ 50 h 115"/>
                <a:gd name="T46" fmla="*/ 112 w 126"/>
                <a:gd name="T47" fmla="*/ 42 h 115"/>
                <a:gd name="T48" fmla="*/ 113 w 126"/>
                <a:gd name="T49" fmla="*/ 40 h 115"/>
                <a:gd name="T50" fmla="*/ 115 w 126"/>
                <a:gd name="T51" fmla="*/ 29 h 115"/>
                <a:gd name="T52" fmla="*/ 125 w 126"/>
                <a:gd name="T53" fmla="*/ 33 h 115"/>
                <a:gd name="T54" fmla="*/ 124 w 126"/>
                <a:gd name="T55" fmla="*/ 38 h 115"/>
                <a:gd name="T56" fmla="*/ 122 w 126"/>
                <a:gd name="T57" fmla="*/ 46 h 115"/>
                <a:gd name="T58" fmla="*/ 102 w 126"/>
                <a:gd name="T59" fmla="*/ 58 h 115"/>
                <a:gd name="T60" fmla="*/ 32 w 126"/>
                <a:gd name="T61" fmla="*/ 58 h 115"/>
                <a:gd name="T62" fmla="*/ 15 w 126"/>
                <a:gd name="T63" fmla="*/ 42 h 115"/>
                <a:gd name="T64" fmla="*/ 15 w 126"/>
                <a:gd name="T65" fmla="*/ 0 h 115"/>
                <a:gd name="T66" fmla="*/ 105 w 126"/>
                <a:gd name="T67" fmla="*/ 0 h 115"/>
                <a:gd name="T68" fmla="*/ 105 w 126"/>
                <a:gd name="T69" fmla="*/ 34 h 115"/>
                <a:gd name="T70" fmla="*/ 24 w 126"/>
                <a:gd name="T71" fmla="*/ 87 h 115"/>
                <a:gd name="T72" fmla="*/ 31 w 126"/>
                <a:gd name="T73" fmla="*/ 81 h 115"/>
                <a:gd name="T74" fmla="*/ 47 w 126"/>
                <a:gd name="T75" fmla="*/ 94 h 115"/>
                <a:gd name="T76" fmla="*/ 52 w 126"/>
                <a:gd name="T77" fmla="*/ 98 h 115"/>
                <a:gd name="T78" fmla="*/ 44 w 126"/>
                <a:gd name="T79" fmla="*/ 105 h 115"/>
                <a:gd name="T80" fmla="*/ 24 w 126"/>
                <a:gd name="T81" fmla="*/ 87 h 115"/>
                <a:gd name="T82" fmla="*/ 25 w 126"/>
                <a:gd name="T83" fmla="*/ 9 h 115"/>
                <a:gd name="T84" fmla="*/ 25 w 126"/>
                <a:gd name="T85" fmla="*/ 25 h 115"/>
                <a:gd name="T86" fmla="*/ 96 w 126"/>
                <a:gd name="T87" fmla="*/ 25 h 115"/>
                <a:gd name="T88" fmla="*/ 96 w 126"/>
                <a:gd name="T89" fmla="*/ 9 h 115"/>
                <a:gd name="T90" fmla="*/ 25 w 126"/>
                <a:gd name="T91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15">
                  <a:moveTo>
                    <a:pt x="89" y="62"/>
                  </a:moveTo>
                  <a:cubicBezTo>
                    <a:pt x="99" y="62"/>
                    <a:pt x="99" y="62"/>
                    <a:pt x="99" y="62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09"/>
                    <a:pt x="93" y="115"/>
                    <a:pt x="81" y="115"/>
                  </a:cubicBezTo>
                  <a:cubicBezTo>
                    <a:pt x="76" y="115"/>
                    <a:pt x="70" y="115"/>
                    <a:pt x="62" y="115"/>
                  </a:cubicBezTo>
                  <a:cubicBezTo>
                    <a:pt x="62" y="114"/>
                    <a:pt x="62" y="113"/>
                    <a:pt x="61" y="110"/>
                  </a:cubicBezTo>
                  <a:cubicBezTo>
                    <a:pt x="61" y="107"/>
                    <a:pt x="60" y="105"/>
                    <a:pt x="60" y="104"/>
                  </a:cubicBezTo>
                  <a:cubicBezTo>
                    <a:pt x="63" y="105"/>
                    <a:pt x="69" y="105"/>
                    <a:pt x="78" y="105"/>
                  </a:cubicBezTo>
                  <a:cubicBezTo>
                    <a:pt x="86" y="105"/>
                    <a:pt x="89" y="102"/>
                    <a:pt x="89" y="96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9" y="71"/>
                    <a:pt x="89" y="71"/>
                    <a:pt x="89" y="71"/>
                  </a:cubicBezTo>
                  <a:lnTo>
                    <a:pt x="89" y="62"/>
                  </a:lnTo>
                  <a:close/>
                  <a:moveTo>
                    <a:pt x="105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7"/>
                    <a:pt x="28" y="50"/>
                    <a:pt x="34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7" y="50"/>
                    <a:pt x="111" y="47"/>
                    <a:pt x="112" y="42"/>
                  </a:cubicBezTo>
                  <a:cubicBezTo>
                    <a:pt x="112" y="41"/>
                    <a:pt x="112" y="41"/>
                    <a:pt x="113" y="40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20" y="31"/>
                    <a:pt x="123" y="32"/>
                    <a:pt x="125" y="33"/>
                  </a:cubicBezTo>
                  <a:cubicBezTo>
                    <a:pt x="124" y="34"/>
                    <a:pt x="124" y="36"/>
                    <a:pt x="124" y="38"/>
                  </a:cubicBezTo>
                  <a:cubicBezTo>
                    <a:pt x="123" y="42"/>
                    <a:pt x="122" y="44"/>
                    <a:pt x="122" y="46"/>
                  </a:cubicBezTo>
                  <a:cubicBezTo>
                    <a:pt x="119" y="55"/>
                    <a:pt x="113" y="59"/>
                    <a:pt x="10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0" y="59"/>
                    <a:pt x="15" y="53"/>
                    <a:pt x="1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34"/>
                  </a:lnTo>
                  <a:close/>
                  <a:moveTo>
                    <a:pt x="24" y="87"/>
                  </a:moveTo>
                  <a:cubicBezTo>
                    <a:pt x="31" y="81"/>
                    <a:pt x="31" y="81"/>
                    <a:pt x="31" y="81"/>
                  </a:cubicBezTo>
                  <a:cubicBezTo>
                    <a:pt x="34" y="84"/>
                    <a:pt x="40" y="88"/>
                    <a:pt x="47" y="94"/>
                  </a:cubicBezTo>
                  <a:cubicBezTo>
                    <a:pt x="49" y="96"/>
                    <a:pt x="50" y="97"/>
                    <a:pt x="52" y="9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7" y="99"/>
                    <a:pt x="30" y="93"/>
                    <a:pt x="24" y="87"/>
                  </a:cubicBezTo>
                  <a:close/>
                  <a:moveTo>
                    <a:pt x="25" y="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9"/>
                    <a:pt x="96" y="9"/>
                    <a:pt x="96" y="9"/>
                  </a:cubicBezTo>
                  <a:lnTo>
                    <a:pt x="25" y="9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xmlns="" id="{D58218F4-3DE4-4502-BFC6-9CF277E576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6136" y="730468"/>
              <a:ext cx="93475" cy="90599"/>
            </a:xfrm>
            <a:custGeom>
              <a:avLst/>
              <a:gdLst>
                <a:gd name="T0" fmla="*/ 109 w 127"/>
                <a:gd name="T1" fmla="*/ 8 h 123"/>
                <a:gd name="T2" fmla="*/ 117 w 127"/>
                <a:gd name="T3" fmla="*/ 15 h 123"/>
                <a:gd name="T4" fmla="*/ 90 w 127"/>
                <a:gd name="T5" fmla="*/ 40 h 123"/>
                <a:gd name="T6" fmla="*/ 127 w 127"/>
                <a:gd name="T7" fmla="*/ 40 h 123"/>
                <a:gd name="T8" fmla="*/ 127 w 127"/>
                <a:gd name="T9" fmla="*/ 49 h 123"/>
                <a:gd name="T10" fmla="*/ 78 w 127"/>
                <a:gd name="T11" fmla="*/ 49 h 123"/>
                <a:gd name="T12" fmla="*/ 56 w 127"/>
                <a:gd name="T13" fmla="*/ 63 h 123"/>
                <a:gd name="T14" fmla="*/ 106 w 127"/>
                <a:gd name="T15" fmla="*/ 63 h 123"/>
                <a:gd name="T16" fmla="*/ 106 w 127"/>
                <a:gd name="T17" fmla="*/ 123 h 123"/>
                <a:gd name="T18" fmla="*/ 96 w 127"/>
                <a:gd name="T19" fmla="*/ 123 h 123"/>
                <a:gd name="T20" fmla="*/ 96 w 127"/>
                <a:gd name="T21" fmla="*/ 116 h 123"/>
                <a:gd name="T22" fmla="*/ 37 w 127"/>
                <a:gd name="T23" fmla="*/ 116 h 123"/>
                <a:gd name="T24" fmla="*/ 37 w 127"/>
                <a:gd name="T25" fmla="*/ 123 h 123"/>
                <a:gd name="T26" fmla="*/ 28 w 127"/>
                <a:gd name="T27" fmla="*/ 123 h 123"/>
                <a:gd name="T28" fmla="*/ 28 w 127"/>
                <a:gd name="T29" fmla="*/ 77 h 123"/>
                <a:gd name="T30" fmla="*/ 5 w 127"/>
                <a:gd name="T31" fmla="*/ 86 h 123"/>
                <a:gd name="T32" fmla="*/ 0 w 127"/>
                <a:gd name="T33" fmla="*/ 77 h 123"/>
                <a:gd name="T34" fmla="*/ 63 w 127"/>
                <a:gd name="T35" fmla="*/ 49 h 123"/>
                <a:gd name="T36" fmla="*/ 4 w 127"/>
                <a:gd name="T37" fmla="*/ 49 h 123"/>
                <a:gd name="T38" fmla="*/ 4 w 127"/>
                <a:gd name="T39" fmla="*/ 40 h 123"/>
                <a:gd name="T40" fmla="*/ 52 w 127"/>
                <a:gd name="T41" fmla="*/ 40 h 123"/>
                <a:gd name="T42" fmla="*/ 52 w 127"/>
                <a:gd name="T43" fmla="*/ 25 h 123"/>
                <a:gd name="T44" fmla="*/ 16 w 127"/>
                <a:gd name="T45" fmla="*/ 25 h 123"/>
                <a:gd name="T46" fmla="*/ 16 w 127"/>
                <a:gd name="T47" fmla="*/ 16 h 123"/>
                <a:gd name="T48" fmla="*/ 52 w 127"/>
                <a:gd name="T49" fmla="*/ 16 h 123"/>
                <a:gd name="T50" fmla="*/ 52 w 127"/>
                <a:gd name="T51" fmla="*/ 0 h 123"/>
                <a:gd name="T52" fmla="*/ 62 w 127"/>
                <a:gd name="T53" fmla="*/ 0 h 123"/>
                <a:gd name="T54" fmla="*/ 62 w 127"/>
                <a:gd name="T55" fmla="*/ 16 h 123"/>
                <a:gd name="T56" fmla="*/ 93 w 127"/>
                <a:gd name="T57" fmla="*/ 16 h 123"/>
                <a:gd name="T58" fmla="*/ 93 w 127"/>
                <a:gd name="T59" fmla="*/ 25 h 123"/>
                <a:gd name="T60" fmla="*/ 62 w 127"/>
                <a:gd name="T61" fmla="*/ 25 h 123"/>
                <a:gd name="T62" fmla="*/ 62 w 127"/>
                <a:gd name="T63" fmla="*/ 40 h 123"/>
                <a:gd name="T64" fmla="*/ 75 w 127"/>
                <a:gd name="T65" fmla="*/ 40 h 123"/>
                <a:gd name="T66" fmla="*/ 109 w 127"/>
                <a:gd name="T67" fmla="*/ 8 h 123"/>
                <a:gd name="T68" fmla="*/ 96 w 127"/>
                <a:gd name="T69" fmla="*/ 71 h 123"/>
                <a:gd name="T70" fmla="*/ 40 w 127"/>
                <a:gd name="T71" fmla="*/ 71 h 123"/>
                <a:gd name="T72" fmla="*/ 39 w 127"/>
                <a:gd name="T73" fmla="*/ 72 h 123"/>
                <a:gd name="T74" fmla="*/ 37 w 127"/>
                <a:gd name="T75" fmla="*/ 72 h 123"/>
                <a:gd name="T76" fmla="*/ 37 w 127"/>
                <a:gd name="T77" fmla="*/ 86 h 123"/>
                <a:gd name="T78" fmla="*/ 96 w 127"/>
                <a:gd name="T79" fmla="*/ 86 h 123"/>
                <a:gd name="T80" fmla="*/ 96 w 127"/>
                <a:gd name="T81" fmla="*/ 71 h 123"/>
                <a:gd name="T82" fmla="*/ 37 w 127"/>
                <a:gd name="T83" fmla="*/ 94 h 123"/>
                <a:gd name="T84" fmla="*/ 37 w 127"/>
                <a:gd name="T85" fmla="*/ 108 h 123"/>
                <a:gd name="T86" fmla="*/ 96 w 127"/>
                <a:gd name="T87" fmla="*/ 108 h 123"/>
                <a:gd name="T88" fmla="*/ 96 w 127"/>
                <a:gd name="T89" fmla="*/ 94 h 123"/>
                <a:gd name="T90" fmla="*/ 37 w 127"/>
                <a:gd name="T91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23">
                  <a:moveTo>
                    <a:pt x="109" y="8"/>
                  </a:moveTo>
                  <a:cubicBezTo>
                    <a:pt x="117" y="15"/>
                    <a:pt x="117" y="15"/>
                    <a:pt x="117" y="15"/>
                  </a:cubicBezTo>
                  <a:cubicBezTo>
                    <a:pt x="108" y="24"/>
                    <a:pt x="99" y="33"/>
                    <a:pt x="9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1" y="54"/>
                    <a:pt x="64" y="59"/>
                    <a:pt x="5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0" y="80"/>
                    <a:pt x="13" y="83"/>
                    <a:pt x="5" y="86"/>
                  </a:cubicBezTo>
                  <a:cubicBezTo>
                    <a:pt x="4" y="84"/>
                    <a:pt x="3" y="81"/>
                    <a:pt x="0" y="77"/>
                  </a:cubicBezTo>
                  <a:cubicBezTo>
                    <a:pt x="24" y="69"/>
                    <a:pt x="45" y="60"/>
                    <a:pt x="6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8" y="32"/>
                    <a:pt x="99" y="21"/>
                    <a:pt x="109" y="8"/>
                  </a:cubicBezTo>
                  <a:close/>
                  <a:moveTo>
                    <a:pt x="96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39" y="71"/>
                    <a:pt x="39" y="71"/>
                    <a:pt x="39" y="72"/>
                  </a:cubicBezTo>
                  <a:cubicBezTo>
                    <a:pt x="39" y="72"/>
                    <a:pt x="38" y="72"/>
                    <a:pt x="37" y="72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6" y="86"/>
                    <a:pt x="96" y="86"/>
                    <a:pt x="96" y="86"/>
                  </a:cubicBezTo>
                  <a:lnTo>
                    <a:pt x="96" y="71"/>
                  </a:lnTo>
                  <a:close/>
                  <a:moveTo>
                    <a:pt x="37" y="94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94"/>
                    <a:pt x="96" y="94"/>
                    <a:pt x="96" y="94"/>
                  </a:cubicBezTo>
                  <a:lnTo>
                    <a:pt x="37" y="94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9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 smtClean="0">
                <a:latin typeface="微软雅黑"/>
                <a:ea typeface="微软雅黑"/>
                <a:cs typeface="微软雅黑"/>
              </a:rPr>
              <a:t>中文文档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065" y="1059582"/>
            <a:ext cx="5339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WeUI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中文文档：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www.kancloud.cn/ywfwj2008/weui/274286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WeUI.js </a:t>
            </a:r>
            <a:r>
              <a:rPr lang="zh-CN" altLang="en-US" dirty="0" smtClean="0"/>
              <a:t>中文文档：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www.kancloud.cn/ywfwj2008/weuijs/274297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8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组件库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72330"/>
              </p:ext>
            </p:extLst>
          </p:nvPr>
        </p:nvGraphicFramePr>
        <p:xfrm>
          <a:off x="318091" y="771550"/>
          <a:ext cx="8505405" cy="40751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1081"/>
                <a:gridCol w="1701081"/>
                <a:gridCol w="1701081"/>
                <a:gridCol w="1701081"/>
                <a:gridCol w="1701081"/>
              </a:tblGrid>
              <a:tr h="4632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基础组件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操作反馈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导航相关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搜索相关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971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sv-SE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form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sv-SE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button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sv-SE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list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sv-SE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slider   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sv-SE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uploader</a:t>
                      </a:r>
                      <a:endParaRPr lang="zh-CN" altLang="en-US" sz="1400" b="0" dirty="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article 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badge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flex 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footer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gallery 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grid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icons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loadmore</a:t>
                      </a: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panel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preview 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progress </a:t>
                      </a:r>
                      <a:endParaRPr lang="zh-CN" altLang="en-US" sz="1400" b="0" dirty="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actionsheet</a:t>
                      </a:r>
                      <a:endParaRPr lang="en-US" altLang="zh-CN" sz="1400" b="0" dirty="0" smtClean="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dialog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half-screen-dialog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msg_success</a:t>
                      </a: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msg_text</a:t>
                      </a: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msg_text_primary</a:t>
                      </a: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 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msg_warn</a:t>
                      </a: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picker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toast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navbar</a:t>
                      </a: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tabbar</a:t>
                      </a: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400" b="0" dirty="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searchbar</a:t>
                      </a:r>
                      <a:r>
                        <a:rPr lang="en-US" altLang="zh-CN" sz="1400" b="0" dirty="0" smtClean="0"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400" b="0" dirty="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5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 smtClean="0">
                <a:latin typeface="微软雅黑"/>
                <a:ea typeface="微软雅黑"/>
                <a:cs typeface="微软雅黑"/>
              </a:rPr>
              <a:t>拓展组件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065" y="798868"/>
            <a:ext cx="67796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拓展组件是官方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中暂时没有的组件。这些组件全部都是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hlinkClick r:id="rId3"/>
              </a:rPr>
              <a:t>http://old.jqweui.com/extends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7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520" y="3363838"/>
            <a:ext cx="8640960" cy="1361715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9952" y="4299942"/>
            <a:ext cx="859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新华三集团</a:t>
            </a:r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www.h3c.com</a:t>
            </a:r>
            <a:endParaRPr lang="zh-CN" altLang="en-US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58279"/>
            <a:ext cx="8640960" cy="4571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888" y="2211710"/>
            <a:ext cx="21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8891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4788024" y="1475802"/>
            <a:ext cx="255676" cy="255676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788024" y="1708004"/>
            <a:ext cx="3600000" cy="36000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62"/>
          <p:cNvSpPr>
            <a:spLocks noChangeArrowheads="1"/>
          </p:cNvSpPr>
          <p:nvPr/>
        </p:nvSpPr>
        <p:spPr bwMode="auto">
          <a:xfrm>
            <a:off x="5255849" y="1500069"/>
            <a:ext cx="7077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en-US" altLang="zh-CN" sz="1200" kern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2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0" lang="zh-CN" altLang="zh-CN" sz="1200" b="0" i="0" u="none" strike="noStrike" kern="10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1"/>
          <p:cNvSpPr txBox="1"/>
          <p:nvPr/>
        </p:nvSpPr>
        <p:spPr>
          <a:xfrm>
            <a:off x="4732194" y="1444239"/>
            <a:ext cx="384365" cy="307777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CA6730FA-71F7-45D9-9725-89C9875A3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7614"/>
            <a:ext cx="3459846" cy="2116702"/>
          </a:xfrm>
          <a:prstGeom prst="rect">
            <a:avLst/>
          </a:prstGeom>
        </p:spPr>
      </p:pic>
      <p:sp>
        <p:nvSpPr>
          <p:cNvPr id="24" name="Rectangle 2"/>
          <p:cNvSpPr/>
          <p:nvPr/>
        </p:nvSpPr>
        <p:spPr>
          <a:xfrm>
            <a:off x="4788024" y="1872137"/>
            <a:ext cx="255676" cy="255676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4788024" y="2104339"/>
            <a:ext cx="3600000" cy="36000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5232394" y="1883028"/>
            <a:ext cx="7077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en-US" altLang="zh-CN" sz="1200" kern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2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0" lang="zh-CN" altLang="zh-CN" sz="1200" b="0" i="0" u="none" strike="noStrike" kern="10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1"/>
          <p:cNvSpPr txBox="1"/>
          <p:nvPr/>
        </p:nvSpPr>
        <p:spPr>
          <a:xfrm>
            <a:off x="4732194" y="1840574"/>
            <a:ext cx="383438" cy="307777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4788024" y="2289133"/>
            <a:ext cx="255676" cy="255676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4788024" y="2521335"/>
            <a:ext cx="3600000" cy="36000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5220072" y="2315076"/>
            <a:ext cx="101553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en-US" altLang="zh-CN" sz="1200" kern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2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中文文档</a:t>
            </a:r>
            <a:endParaRPr kumimoji="0" lang="zh-CN" altLang="zh-CN" sz="1200" b="0" i="0" u="none" strike="noStrike" kern="10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1"/>
          <p:cNvSpPr txBox="1"/>
          <p:nvPr/>
        </p:nvSpPr>
        <p:spPr>
          <a:xfrm>
            <a:off x="4732194" y="2257570"/>
            <a:ext cx="383438" cy="307777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32" name="Rectangle 2"/>
          <p:cNvSpPr/>
          <p:nvPr/>
        </p:nvSpPr>
        <p:spPr>
          <a:xfrm>
            <a:off x="4788024" y="2685468"/>
            <a:ext cx="255676" cy="255676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4788024" y="2917670"/>
            <a:ext cx="3600000" cy="36000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5222522" y="2709735"/>
            <a:ext cx="8616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en-US" altLang="zh-CN" sz="1200" kern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2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组件库</a:t>
            </a:r>
            <a:endParaRPr kumimoji="0" lang="zh-CN" altLang="zh-CN" sz="1200" b="0" i="0" u="none" strike="noStrike" kern="10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1"/>
          <p:cNvSpPr txBox="1"/>
          <p:nvPr/>
        </p:nvSpPr>
        <p:spPr>
          <a:xfrm>
            <a:off x="4732194" y="2653905"/>
            <a:ext cx="383438" cy="307777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04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4788024" y="3087624"/>
            <a:ext cx="255676" cy="255676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2"/>
          <p:cNvSpPr/>
          <p:nvPr/>
        </p:nvSpPr>
        <p:spPr>
          <a:xfrm>
            <a:off x="4788024" y="3319826"/>
            <a:ext cx="3600000" cy="36000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62"/>
          <p:cNvSpPr>
            <a:spLocks noChangeArrowheads="1"/>
          </p:cNvSpPr>
          <p:nvPr/>
        </p:nvSpPr>
        <p:spPr bwMode="auto">
          <a:xfrm>
            <a:off x="5220072" y="3111891"/>
            <a:ext cx="101553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dist"/>
            <a:r>
              <a:rPr lang="en-US" altLang="zh-CN" sz="1200" kern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2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扩展组件</a:t>
            </a:r>
            <a:endParaRPr kumimoji="0" lang="zh-CN" altLang="zh-CN" sz="1200" b="0" i="0" u="none" strike="noStrike" kern="10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1"/>
          <p:cNvSpPr txBox="1"/>
          <p:nvPr/>
        </p:nvSpPr>
        <p:spPr>
          <a:xfrm>
            <a:off x="4732194" y="3056061"/>
            <a:ext cx="383438" cy="307777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05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400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 smtClean="0">
                <a:latin typeface="微软雅黑"/>
                <a:ea typeface="微软雅黑"/>
                <a:cs typeface="微软雅黑"/>
              </a:rPr>
              <a:t>简介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064" y="843558"/>
            <a:ext cx="86494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一套同微信原生视觉体验一致的基础样式库，由微信官方设计团队为微信内网页和微信小程序量身设计，令用户的使用感知更加统一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上开发的一套同企业微信原生视觉体验一致的基础样式库，由微信官方设计团队为企业微信内网页量身设计，令用户的使用感知更加统一。在企业微信网页使用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，有如下优势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同企业微信客户端一致的视觉效果，令所有企业微信用户都能更容易地使用你的网站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便捷获取快速使用，降低开发和设计成本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微信设计团队精心打造，清晰明确，简洁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8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 smtClean="0">
                <a:latin typeface="微软雅黑"/>
                <a:ea typeface="微软雅黑"/>
                <a:cs typeface="微软雅黑"/>
              </a:rPr>
              <a:t>简介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064" y="843558"/>
            <a:ext cx="86494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而来，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侧重于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客户端内置网页的使用场景；而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侧重于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企业微信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客户端内置网页的使用场景。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样式上跟随企业微信客户端风格微调，但开发者使用的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结构无须任何改动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除了加载的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文件不一样，使用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与使用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结构上的变化。企业微信开发者如果早前使用的是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v1.x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版本，更换相关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文件为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的样式文件即可无缝切换到适配企业微信的风格界面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前端样式预览：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https://weui.io/work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56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 smtClean="0">
                <a:latin typeface="微软雅黑"/>
                <a:ea typeface="微软雅黑"/>
                <a:cs typeface="微软雅黑"/>
              </a:rPr>
              <a:t>简介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064" y="843558"/>
            <a:ext cx="864942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eui.js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的轻量级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注意：由于微信小程序不支持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操作，所以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weui.js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并不适用于小程序。不过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也为小程序开发了另外的版本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weui-wxss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组件预览：</a:t>
            </a:r>
            <a:r>
              <a:rPr lang="en-US" altLang="zh-CN" sz="1400" dirty="0">
                <a:hlinkClick r:id="rId3"/>
              </a:rPr>
              <a:t>https://weui.io/weui.js/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6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使用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64" y="843558"/>
            <a:ext cx="864942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 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 Work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上开发的一套同企业微信原生视觉体验一致的基础样式库，核心文件是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weui-for-work.css 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50k)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只需要获取到该文件，然后在页面中引入，即可使用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的组件。有以下几种获取方式：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方式一（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方式，其他获取方式请参考：</a:t>
            </a:r>
            <a:r>
              <a:rPr lang="en-US" altLang="zh-CN" sz="1400" dirty="0">
                <a:hlinkClick r:id="rId3"/>
              </a:rPr>
              <a:t>https://github.com/Tencent/weui/wiki/getting-started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微信官方为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链接，推荐使用，链接如下：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60022"/>
              </p:ext>
            </p:extLst>
          </p:nvPr>
        </p:nvGraphicFramePr>
        <p:xfrm>
          <a:off x="421621" y="3291830"/>
          <a:ext cx="8643668" cy="962656"/>
        </p:xfrm>
        <a:graphic>
          <a:graphicData uri="http://schemas.openxmlformats.org/drawingml/2006/table">
            <a:tbl>
              <a:tblPr/>
              <a:tblGrid>
                <a:gridCol w="2043666"/>
                <a:gridCol w="6600002"/>
              </a:tblGrid>
              <a:tr h="193735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5198" marR="125198" marT="57784" marB="577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125198" marR="125198" marT="57784" marB="577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49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微信官方</a:t>
                      </a:r>
                    </a:p>
                  </a:txBody>
                  <a:tcPr marL="125198" marR="125198" marT="57784" marB="577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https://res.wx.qq.com/open/libs/weui/1.1.2/weui-for-work.css</a:t>
                      </a:r>
                    </a:p>
                    <a:p>
                      <a:endParaRPr lang="en-US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https://res.wx.qq.com/open/libs/weui/1.1.2/weui-for-work.min.css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5198" marR="125198" marT="57784" marB="577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使用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64" y="843558"/>
            <a:ext cx="8649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weui.js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微信官方为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weui.js (&lt;40K)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链接，推荐使用，链接如下：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7875"/>
              </p:ext>
            </p:extLst>
          </p:nvPr>
        </p:nvGraphicFramePr>
        <p:xfrm>
          <a:off x="421621" y="1937013"/>
          <a:ext cx="8643668" cy="962656"/>
        </p:xfrm>
        <a:graphic>
          <a:graphicData uri="http://schemas.openxmlformats.org/drawingml/2006/table">
            <a:tbl>
              <a:tblPr/>
              <a:tblGrid>
                <a:gridCol w="2043666"/>
                <a:gridCol w="6600002"/>
              </a:tblGrid>
              <a:tr h="193735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5198" marR="125198" marT="57784" marB="577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125198" marR="125198" marT="57784" marB="577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49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微信官方</a:t>
                      </a:r>
                    </a:p>
                  </a:txBody>
                  <a:tcPr marL="125198" marR="125198" marT="57784" marB="577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https://res.wx.qq.com/open/libs/weui/1.1.2/weui-for-work.css</a:t>
                      </a:r>
                    </a:p>
                    <a:p>
                      <a:endParaRPr lang="en-US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https://res.wx.qq.com/open/libs/weui/1.1.2/weui-for-work.min.css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5198" marR="125198" marT="57784" marB="577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065" y="3075805"/>
            <a:ext cx="864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方式二（从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下载）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hlinkClick r:id="rId3"/>
              </a:rPr>
              <a:t>https://github.com/Tencent/weui.js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2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使用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64" y="843558"/>
            <a:ext cx="864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 Work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通过以上方式获取到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后，在页面中引入后即可使用。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以按钮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318" y="1625481"/>
            <a:ext cx="84651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&lt;!DOCTYPE html&gt;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&lt;html </a:t>
            </a:r>
            <a:r>
              <a:rPr lang="en-US" altLang="zh-CN" sz="1200" dirty="0" err="1">
                <a:ea typeface="Tahoma" panose="020B0604030504040204" pitchFamily="34" charset="0"/>
                <a:cs typeface="Arial" panose="020B0604020202020204" pitchFamily="34" charset="0"/>
              </a:rPr>
              <a:t>xmlns</a:t>
            </a:r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="http://www.w3.org/1999/xhtml"&gt;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    &lt;meta charset="UTF-8"&gt;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    &lt;meta name="viewport" content="width=device-</a:t>
            </a:r>
            <a:r>
              <a:rPr lang="en-US" altLang="zh-CN" sz="1200" dirty="0" err="1">
                <a:ea typeface="Tahoma" panose="020B0604030504040204" pitchFamily="34" charset="0"/>
                <a:cs typeface="Arial" panose="020B0604020202020204" pitchFamily="34" charset="0"/>
              </a:rPr>
              <a:t>width,initial</a:t>
            </a:r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-scale=1,user-scalable=0"&gt;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    &lt;title&gt;</a:t>
            </a:r>
            <a:r>
              <a:rPr lang="en-US" altLang="zh-CN" sz="1200" dirty="0" err="1">
                <a:ea typeface="Tahoma" panose="020B0604030504040204" pitchFamily="34" charset="0"/>
                <a:cs typeface="Arial" panose="020B0604020202020204" pitchFamily="34" charset="0"/>
              </a:rPr>
              <a:t>WeUI</a:t>
            </a:r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&lt;/title&gt;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&lt;!-- </a:t>
            </a:r>
            <a:r>
              <a:rPr lang="zh-CN" altLang="en-US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引入 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WeUI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--&gt;</a:t>
            </a:r>
          </a:p>
          <a:p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   &lt;link 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rel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="stylesheet" 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href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="https://res.wx.qq.com/open/libs/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weui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/1.1.2/weui-for-work.min.css" /&gt;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    &lt;!-- </a:t>
            </a:r>
            <a:r>
              <a:rPr lang="zh-CN" altLang="en-US" sz="1200" dirty="0">
                <a:ea typeface="Tahoma" panose="020B0604030504040204" pitchFamily="34" charset="0"/>
                <a:cs typeface="Arial" panose="020B0604020202020204" pitchFamily="34" charset="0"/>
              </a:rPr>
              <a:t>使用 </a:t>
            </a:r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--&gt;</a:t>
            </a:r>
          </a:p>
          <a:p>
            <a:r>
              <a:rPr lang="en-US" altLang="zh-CN" sz="1200" dirty="0">
                <a:ea typeface="Tahom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&lt;a 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href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="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javascript:weui.alert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('alert');" class="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weui-btn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weui-btn_primary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"&gt;alert&lt;/a&gt;</a:t>
            </a:r>
          </a:p>
          <a:p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   &lt;a 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href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="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javascript:pickDemo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();" class="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weui-btn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weui-btn_primary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"&gt;</a:t>
            </a:r>
            <a:r>
              <a:rPr lang="zh-CN" altLang="en-US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日期选择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&lt;/a&gt;</a:t>
            </a:r>
            <a:endParaRPr lang="en-US" altLang="zh-CN" sz="1100" dirty="0">
              <a:solidFill>
                <a:srgbClr val="FF0000"/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065" y="320970"/>
            <a:ext cx="224523" cy="229906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950" tIns="61475" rIns="122950" bIns="61475" numCol="1" anchor="ctr" anchorCtr="1" compatLnSpc="1">
            <a:prstTxWarp prst="textNoShape">
              <a:avLst/>
            </a:prstTxWarp>
          </a:bodyPr>
          <a:lstStyle/>
          <a:p>
            <a:endParaRPr lang="zh-CN" altLang="en-US" sz="27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613812" y="266126"/>
            <a:ext cx="4678267" cy="339594"/>
          </a:xfrm>
          <a:prstGeom prst="rect">
            <a:avLst/>
          </a:prstGeom>
          <a:noFill/>
        </p:spPr>
        <p:txBody>
          <a:bodyPr wrap="square" lIns="122950" tIns="61475" rIns="122950" bIns="61475" rtlCol="0">
            <a:spAutoFit/>
          </a:bodyPr>
          <a:lstStyle/>
          <a:p>
            <a:r>
              <a:rPr kumimoji="1" lang="en-US" altLang="zh-CN" sz="1400" b="1" dirty="0" err="1" smtClean="0">
                <a:latin typeface="微软雅黑"/>
                <a:ea typeface="微软雅黑"/>
                <a:cs typeface="微软雅黑"/>
              </a:rPr>
              <a:t>WeUI</a:t>
            </a:r>
            <a:r>
              <a:rPr kumimoji="1" lang="en-US" altLang="zh-CN" sz="14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使用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64" y="843558"/>
            <a:ext cx="8577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&lt;!-- </a:t>
            </a:r>
            <a:r>
              <a:rPr lang="zh-CN" altLang="en-US" sz="1200" dirty="0" smtClean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引入 </a:t>
            </a:r>
            <a:r>
              <a:rPr lang="en-US" altLang="zh-CN" sz="1200" dirty="0" smtClean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WeUI.js </a:t>
            </a:r>
            <a:r>
              <a:rPr lang="en-US" altLang="zh-CN" sz="1200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--&gt;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>
                <a:solidFill>
                  <a:srgbClr val="FF0000"/>
                </a:solidFill>
              </a:rPr>
              <a:t>script type="text/</a:t>
            </a:r>
            <a:r>
              <a:rPr lang="en-US" altLang="zh-CN" sz="1200" dirty="0" err="1">
                <a:solidFill>
                  <a:srgbClr val="FF0000"/>
                </a:solidFill>
              </a:rPr>
              <a:t>javascript</a:t>
            </a:r>
            <a:r>
              <a:rPr lang="en-US" altLang="zh-CN" sz="1200" dirty="0">
                <a:solidFill>
                  <a:srgbClr val="FF0000"/>
                </a:solidFill>
              </a:rPr>
              <a:t>" </a:t>
            </a:r>
            <a:r>
              <a:rPr lang="en-US" altLang="zh-CN" sz="1200" dirty="0" err="1">
                <a:solidFill>
                  <a:srgbClr val="FF0000"/>
                </a:solidFill>
              </a:rPr>
              <a:t>src</a:t>
            </a:r>
            <a:r>
              <a:rPr lang="en-US" altLang="zh-CN" sz="1200" dirty="0">
                <a:solidFill>
                  <a:srgbClr val="FF0000"/>
                </a:solidFill>
              </a:rPr>
              <a:t>="https://res.wx.qq.com/open/libs/</a:t>
            </a:r>
            <a:r>
              <a:rPr lang="en-US" altLang="zh-CN" sz="1200" dirty="0" err="1">
                <a:solidFill>
                  <a:srgbClr val="FF0000"/>
                </a:solidFill>
              </a:rPr>
              <a:t>weuijs</a:t>
            </a:r>
            <a:r>
              <a:rPr lang="en-US" altLang="zh-CN" sz="1200" dirty="0">
                <a:solidFill>
                  <a:srgbClr val="FF0000"/>
                </a:solidFill>
              </a:rPr>
              <a:t>/1.2.1/weui.min.js"&gt;&lt;/script</a:t>
            </a:r>
            <a:r>
              <a:rPr lang="en-US" altLang="zh-CN" sz="1200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</a:p>
          <a:p>
            <a:r>
              <a:rPr lang="en-US" altLang="zh-CN" sz="1200" dirty="0"/>
              <a:t>        function </a:t>
            </a:r>
            <a:r>
              <a:rPr lang="en-US" altLang="zh-CN" sz="1200" dirty="0" err="1"/>
              <a:t>pickDemo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weui.datePicker</a:t>
            </a:r>
            <a:r>
              <a:rPr lang="en-US" altLang="zh-CN" sz="1200" dirty="0"/>
              <a:t>({</a:t>
            </a:r>
          </a:p>
          <a:p>
            <a:r>
              <a:rPr lang="en-US" altLang="zh-CN" sz="1200" dirty="0"/>
              <a:t>                start: 1990,</a:t>
            </a:r>
          </a:p>
          <a:p>
            <a:r>
              <a:rPr lang="en-US" altLang="zh-CN" sz="1200" dirty="0"/>
              <a:t>                end: 2000,</a:t>
            </a:r>
          </a:p>
          <a:p>
            <a:r>
              <a:rPr lang="en-US" altLang="zh-CN" sz="1200" dirty="0"/>
              <a:t>                </a:t>
            </a:r>
            <a:r>
              <a:rPr lang="en-US" altLang="zh-CN" sz="1200" dirty="0" err="1"/>
              <a:t>defaultValue</a:t>
            </a:r>
            <a:r>
              <a:rPr lang="en-US" altLang="zh-CN" sz="1200" dirty="0"/>
              <a:t>: [1991, 6, 9],</a:t>
            </a:r>
          </a:p>
          <a:p>
            <a:r>
              <a:rPr lang="en-US" altLang="zh-CN" sz="1200" dirty="0"/>
              <a:t>                </a:t>
            </a:r>
            <a:r>
              <a:rPr lang="en-US" altLang="zh-CN" sz="1200" dirty="0" err="1"/>
              <a:t>onChange</a:t>
            </a:r>
            <a:r>
              <a:rPr lang="en-US" altLang="zh-CN" sz="1200" dirty="0"/>
              <a:t>: function (result) {</a:t>
            </a:r>
          </a:p>
          <a:p>
            <a:r>
              <a:rPr lang="en-US" altLang="zh-CN" sz="1200" dirty="0"/>
              <a:t>                    console.log(result);</a:t>
            </a:r>
          </a:p>
          <a:p>
            <a:r>
              <a:rPr lang="zh-CN" altLang="en-US" sz="1200" dirty="0"/>
              <a:t>                </a:t>
            </a:r>
            <a:r>
              <a:rPr lang="en-US" altLang="zh-CN" sz="1200" dirty="0"/>
              <a:t>},</a:t>
            </a:r>
          </a:p>
          <a:p>
            <a:r>
              <a:rPr lang="en-US" altLang="zh-CN" sz="1200" dirty="0"/>
              <a:t>                </a:t>
            </a:r>
            <a:r>
              <a:rPr lang="en-US" altLang="zh-CN" sz="1200" dirty="0" err="1"/>
              <a:t>onConfirm</a:t>
            </a:r>
            <a:r>
              <a:rPr lang="en-US" altLang="zh-CN" sz="1200" dirty="0"/>
              <a:t>: function (result) {</a:t>
            </a:r>
          </a:p>
          <a:p>
            <a:r>
              <a:rPr lang="en-US" altLang="zh-CN" sz="1200" dirty="0"/>
              <a:t>                    console.log(result);</a:t>
            </a:r>
          </a:p>
          <a:p>
            <a:r>
              <a:rPr lang="zh-CN" altLang="en-US" sz="1200" dirty="0"/>
              <a:t>                </a:t>
            </a:r>
            <a:r>
              <a:rPr lang="en-US" altLang="zh-CN" sz="1200" dirty="0"/>
              <a:t>},</a:t>
            </a:r>
          </a:p>
          <a:p>
            <a:r>
              <a:rPr lang="en-US" altLang="zh-CN" sz="1200" dirty="0"/>
              <a:t>                id: '</a:t>
            </a:r>
            <a:r>
              <a:rPr lang="en-US" altLang="zh-CN" sz="1200" dirty="0" err="1"/>
              <a:t>datePicker</a:t>
            </a:r>
            <a:r>
              <a:rPr lang="en-US" altLang="zh-CN" sz="1200" dirty="0"/>
              <a:t>'</a:t>
            </a:r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});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    &lt;/script&gt;</a:t>
            </a:r>
          </a:p>
          <a:p>
            <a:r>
              <a:rPr lang="en-US" altLang="zh-CN" sz="1200" dirty="0"/>
              <a:t>&lt;/body&gt;</a:t>
            </a:r>
          </a:p>
          <a:p>
            <a:r>
              <a:rPr lang="en-US" altLang="zh-CN" sz="1200" dirty="0"/>
              <a:t>&lt;/html&gt;</a:t>
            </a:r>
            <a:endParaRPr lang="en-US" altLang="zh-C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-Top Secret  绝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C8ABC2A3433140AFDAEBC96FEEEC22" ma:contentTypeVersion="1" ma:contentTypeDescription="新建文档。" ma:contentTypeScope="" ma:versionID="b7f86e37a9e3b90751b1a5e279ed7d6b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D95FC7C40D92C40B7D3EB0EB06E8A7C" ma:contentTypeVersion="0" ma:contentTypeDescription="新建文档。" ma:contentTypeScope="" ma:versionID="48dceb6808577cbcd7f37a729db1c997">
  <xsd:schema xmlns:xsd="http://www.w3.org/2001/XMLSchema" xmlns:xs="http://www.w3.org/2001/XMLSchema" xmlns:p="http://schemas.microsoft.com/office/2006/metadata/properties" xmlns:ns2="b73b26e0-0c21-4d4c-94f6-d1de34fd1a1f" targetNamespace="http://schemas.microsoft.com/office/2006/metadata/properties" ma:root="true" ma:fieldsID="128b89f1b4acf879fce36490fe74db59" ns2:_="">
    <xsd:import namespace="b73b26e0-0c21-4d4c-94f6-d1de34fd1a1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b26e0-0c21-4d4c-94f6-d1de34fd1a1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4EB31-0CA7-4E98-BA07-302C7E382438}"/>
</file>

<file path=customXml/itemProps2.xml><?xml version="1.0" encoding="utf-8"?>
<ds:datastoreItem xmlns:ds="http://schemas.openxmlformats.org/officeDocument/2006/customXml" ds:itemID="{308A6632-9AF5-4642-996E-883437F83A78}"/>
</file>

<file path=customXml/itemProps3.xml><?xml version="1.0" encoding="utf-8"?>
<ds:datastoreItem xmlns:ds="http://schemas.openxmlformats.org/officeDocument/2006/customXml" ds:itemID="{36BA6D27-6F3B-4022-913E-866F48CD9404}"/>
</file>

<file path=customXml/itemProps4.xml><?xml version="1.0" encoding="utf-8"?>
<ds:datastoreItem xmlns:ds="http://schemas.openxmlformats.org/officeDocument/2006/customXml" ds:itemID="{94E35613-0A99-4EF2-8118-F360C0D92AEB}"/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9266</TotalTime>
  <Words>859</Words>
  <Application>Microsoft Office PowerPoint</Application>
  <PresentationFormat>全屏显示(16:9)</PresentationFormat>
  <Paragraphs>159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模板-Top Secret  绝密</vt:lpstr>
      <vt:lpstr>模板-Secret  机密 </vt:lpstr>
      <vt:lpstr>模板-Confidential 秘密</vt:lpstr>
      <vt:lpstr>模板-Internal  内参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dingyuanmeng 11958</dc:creator>
  <cp:lastModifiedBy>qianjinfeng 11385 (IT)</cp:lastModifiedBy>
  <cp:revision>1007</cp:revision>
  <cp:lastPrinted>2013-01-19T15:46:00Z</cp:lastPrinted>
  <dcterms:created xsi:type="dcterms:W3CDTF">2016-05-11T02:15:00Z</dcterms:created>
  <dcterms:modified xsi:type="dcterms:W3CDTF">2019-10-18T08:04:54Z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0x01010079C8ABC2A3433140AFDAEBC96FEEEC22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KSOProductBuildVer">
    <vt:lpwstr>2052-10.1.0.6748</vt:lpwstr>
  </property>
  <property fmtid="{D5CDD505-2E9C-101B-9397-08002B2CF9AE}" pid="8" name="_dlc_DocIdItemGuid">
    <vt:lpwstr>875d4ce6-4853-449a-8f14-77d3a079de87</vt:lpwstr>
  </property>
  <property fmtid="{D5CDD505-2E9C-101B-9397-08002B2CF9AE}" pid="9" name="FileDownloads">
    <vt:lpwstr>0</vt:lpwstr>
  </property>
  <property fmtid="{D5CDD505-2E9C-101B-9397-08002B2CF9AE}" pid="10" name="FileComments">
    <vt:lpwstr>0</vt:lpwstr>
  </property>
  <property fmtid="{D5CDD505-2E9C-101B-9397-08002B2CF9AE}" pid="11" name="LinkComment">
    <vt:lpwstr>0</vt:lpwstr>
  </property>
  <property fmtid="{D5CDD505-2E9C-101B-9397-08002B2CF9AE}" pid="12" name="FileScore">
    <vt:lpwstr>0</vt:lpwstr>
  </property>
  <property fmtid="{D5CDD505-2E9C-101B-9397-08002B2CF9AE}" pid="13" name="EndDate">
    <vt:lpwstr>21-05-02</vt:lpwstr>
  </property>
  <property fmtid="{D5CDD505-2E9C-101B-9397-08002B2CF9AE}" pid="14" name="PMOKeyWords">
    <vt:lpwstr/>
  </property>
</Properties>
</file>