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4"/>
    <p:sldMasterId id="2147483661" r:id="rId5"/>
    <p:sldMasterId id="2147483680" r:id="rId6"/>
    <p:sldMasterId id="2147483698" r:id="rId7"/>
    <p:sldMasterId id="2147483717" r:id="rId8"/>
  </p:sldMasterIdLst>
  <p:notesMasterIdLst>
    <p:notesMasterId r:id="rId25"/>
  </p:notesMasterIdLst>
  <p:handoutMasterIdLst>
    <p:handoutMasterId r:id="rId26"/>
  </p:handoutMasterIdLst>
  <p:sldIdLst>
    <p:sldId id="794" r:id="rId9"/>
    <p:sldId id="903" r:id="rId10"/>
    <p:sldId id="791" r:id="rId11"/>
    <p:sldId id="885" r:id="rId12"/>
    <p:sldId id="900" r:id="rId13"/>
    <p:sldId id="904" r:id="rId14"/>
    <p:sldId id="893" r:id="rId15"/>
    <p:sldId id="906" r:id="rId16"/>
    <p:sldId id="907" r:id="rId17"/>
    <p:sldId id="909" r:id="rId18"/>
    <p:sldId id="905" r:id="rId19"/>
    <p:sldId id="886" r:id="rId20"/>
    <p:sldId id="911" r:id="rId21"/>
    <p:sldId id="908" r:id="rId22"/>
    <p:sldId id="910" r:id="rId23"/>
    <p:sldId id="778" r:id="rId24"/>
  </p:sldIdLst>
  <p:sldSz cx="9144000" cy="5143500" type="screen16x9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1B3245-C396-4324-B033-DBBA010D3D65}">
          <p14:sldIdLst>
            <p14:sldId id="794"/>
            <p14:sldId id="903"/>
            <p14:sldId id="791"/>
            <p14:sldId id="885"/>
            <p14:sldId id="900"/>
            <p14:sldId id="904"/>
            <p14:sldId id="893"/>
            <p14:sldId id="906"/>
            <p14:sldId id="907"/>
            <p14:sldId id="909"/>
            <p14:sldId id="905"/>
            <p14:sldId id="886"/>
            <p14:sldId id="911"/>
            <p14:sldId id="908"/>
            <p14:sldId id="910"/>
            <p14:sldId id="7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87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238">
          <p15:clr>
            <a:srgbClr val="A4A3A4"/>
          </p15:clr>
        </p15:guide>
        <p15:guide id="4" pos="3515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0">
          <p15:clr>
            <a:srgbClr val="A4A3A4"/>
          </p15:clr>
        </p15:guide>
        <p15:guide id="2" pos="2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75A"/>
    <a:srgbClr val="0097BE"/>
    <a:srgbClr val="C9D7CE"/>
    <a:srgbClr val="E6A722"/>
    <a:srgbClr val="BCCCDA"/>
    <a:srgbClr val="909090"/>
    <a:srgbClr val="004E76"/>
    <a:srgbClr val="DDDDDD"/>
    <a:srgbClr val="808080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0" autoAdjust="0"/>
    <p:restoredTop sz="96118" autoAdjust="0"/>
  </p:normalViewPr>
  <p:slideViewPr>
    <p:cSldViewPr>
      <p:cViewPr varScale="1">
        <p:scale>
          <a:sx n="119" d="100"/>
          <a:sy n="119" d="100"/>
        </p:scale>
        <p:origin x="155" y="68"/>
      </p:cViewPr>
      <p:guideLst>
        <p:guide orient="horz" pos="2087"/>
        <p:guide pos="2880"/>
        <p:guide pos="2238"/>
        <p:guide pos="3515"/>
        <p:guide pos="5511"/>
        <p:guide pos="249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4008" y="120"/>
      </p:cViewPr>
      <p:guideLst>
        <p:guide orient="horz" pos="3170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D1844-888A-4AE6-828D-5C6AE9040315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2549C6-DE8D-4E4A-961E-C75F994C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79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5E3B73-6D7C-40EF-AE3E-2A6A1CBB7D96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4AA51CA-5F86-4FFA-AF76-EFA20A259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6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0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5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1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1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9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2020/8/24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C720-6430-4A0B-81FB-5DB925028B9C}" type="datetime1">
              <a:rPr lang="en-US">
                <a:solidFill>
                  <a:srgbClr val="000000"/>
                </a:solidFill>
              </a:rPr>
              <a:t>8/24/2020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DCD29-4E39-433A-8EAB-9ABB14ACE7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2020/8/24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430463" y="1712913"/>
            <a:ext cx="6713537" cy="8588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857250" y="1712913"/>
            <a:ext cx="857250" cy="858838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714500" y="1712913"/>
            <a:ext cx="428625" cy="85883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143125" y="1712913"/>
            <a:ext cx="287338" cy="858838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1712913"/>
            <a:ext cx="6553200" cy="858838"/>
          </a:xfrm>
        </p:spPr>
        <p:txBody>
          <a:bodyPr anchor="ctr" anchorCtr="0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C720-6430-4A0B-81FB-5DB925028B9C}" type="datetime1">
              <a:rPr lang="en-US">
                <a:solidFill>
                  <a:srgbClr val="000000"/>
                </a:solidFill>
              </a:rPr>
              <a:t>8/24/2020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DCD29-4E39-433A-8EAB-9ABB14ACE7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2020/8/24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430463" y="1712913"/>
            <a:ext cx="6713537" cy="8588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857250" y="1712913"/>
            <a:ext cx="857250" cy="858838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714500" y="1712913"/>
            <a:ext cx="428625" cy="85883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143125" y="1712913"/>
            <a:ext cx="287338" cy="858838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1712913"/>
            <a:ext cx="6553200" cy="858838"/>
          </a:xfrm>
        </p:spPr>
        <p:txBody>
          <a:bodyPr anchor="ctr" anchorCtr="0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2020/8/24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C720-6430-4A0B-81FB-5DB925028B9C}" type="datetime1">
              <a:rPr lang="en-US">
                <a:solidFill>
                  <a:srgbClr val="000000"/>
                </a:solidFill>
              </a:rPr>
              <a:t>8/24/2020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DCD29-4E39-433A-8EAB-9ABB14ACE7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2020/8/24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430463" y="1712913"/>
            <a:ext cx="6713537" cy="8588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857250" y="1712913"/>
            <a:ext cx="857250" cy="858838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714500" y="1712913"/>
            <a:ext cx="428625" cy="85883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143125" y="1712913"/>
            <a:ext cx="287338" cy="858838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1712913"/>
            <a:ext cx="6553200" cy="858838"/>
          </a:xfrm>
        </p:spPr>
        <p:txBody>
          <a:bodyPr anchor="ctr" anchorCtr="0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B4B22F22-22CD-A34B-A1D9-0DAD6B532565}" type="datetimeFigureOut">
              <a:rPr kumimoji="1" lang="zh-CN" altLang="en-US" smtClean="0">
                <a:solidFill>
                  <a:srgbClr val="000000"/>
                </a:solidFill>
              </a:rPr>
              <a:t>2020/8/24</a:t>
            </a:fld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C0AACE60-5C22-7D43-B0FC-43AF9B1B94DA}" type="slidenum">
              <a:rPr kumimoji="1" lang="zh-CN" altLang="en-US" smtClean="0">
                <a:solidFill>
                  <a:srgbClr val="000000"/>
                </a:solidFill>
              </a:rPr>
              <a:t>‹#›</a:t>
            </a:fld>
            <a:endParaRPr kumimoji="1"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47DD21-EE4A-4F69-AECE-BC7C97FF86F5}" type="datetimeFigureOut">
              <a:rPr lang="zh-CN" altLang="en-US" smtClean="0">
                <a:solidFill>
                  <a:srgbClr val="000000"/>
                </a:solidFill>
              </a:rPr>
              <a:t>2020/8/24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6A4ED51-51A0-48C0-9E6A-1491F6FC4165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devops.h3c.com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3cit01-git.h3c.com/" TargetMode="External"/><Relationship Id="rId2" Type="http://schemas.openxmlformats.org/officeDocument/2006/relationships/hyperlink" Target="http://itsvn.h3c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devops.h3c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/>
          <a:srcRect t="11342" b="4007"/>
          <a:stretch>
            <a:fillRect/>
          </a:stretch>
        </p:blipFill>
        <p:spPr>
          <a:xfrm>
            <a:off x="0" y="0"/>
            <a:ext cx="9156948" cy="51435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588" y="3841750"/>
            <a:ext cx="9148763" cy="900113"/>
            <a:chOff x="-4763" y="3689350"/>
            <a:chExt cx="9148763" cy="900113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90512" y="3989388"/>
              <a:ext cx="295275" cy="295275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4763" y="3989388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85787" y="3989388"/>
              <a:ext cx="298450" cy="295275"/>
            </a:xfrm>
            <a:prstGeom prst="rect">
              <a:avLst/>
            </a:prstGeom>
            <a:solidFill>
              <a:srgbClr val="B5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90512" y="3689350"/>
              <a:ext cx="295275" cy="300038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-4763" y="3689350"/>
              <a:ext cx="295275" cy="300038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585787" y="3689350"/>
              <a:ext cx="298450" cy="3000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90512" y="4284663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-4763" y="4284663"/>
              <a:ext cx="295275" cy="295275"/>
            </a:xfrm>
            <a:prstGeom prst="rect">
              <a:avLst/>
            </a:prstGeom>
            <a:solidFill>
              <a:srgbClr val="33333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85787" y="4284663"/>
              <a:ext cx="298450" cy="295275"/>
            </a:xfrm>
            <a:prstGeom prst="rect">
              <a:avLst/>
            </a:prstGeom>
            <a:solidFill>
              <a:srgbClr val="E6E6E6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884237" y="3689350"/>
              <a:ext cx="8259763" cy="900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127918" y="3841750"/>
            <a:ext cx="7772400" cy="890588"/>
          </a:xfrm>
        </p:spPr>
        <p:txBody>
          <a:bodyPr anchor="ctr" anchorCtr="0">
            <a:no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Devops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 CI/CD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使用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介绍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0352" y="349874"/>
            <a:ext cx="977343" cy="421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持续集成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71550"/>
            <a:ext cx="4008279" cy="40146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59799" y="2427734"/>
            <a:ext cx="484870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包管理仓库：</a:t>
            </a:r>
            <a:endParaRPr lang="en-US" altLang="zh-CN" dirty="0" smtClean="0"/>
          </a:p>
          <a:p>
            <a:r>
              <a:rPr lang="en-US" altLang="zh-CN" sz="1100" dirty="0" err="1"/>
              <a:t>npm</a:t>
            </a:r>
            <a:r>
              <a:rPr lang="en-US" altLang="zh-CN" sz="1100" dirty="0"/>
              <a:t> </a:t>
            </a:r>
            <a:r>
              <a:rPr lang="zh-CN" altLang="zh-CN" sz="1100" dirty="0"/>
              <a:t>源 </a:t>
            </a:r>
            <a:r>
              <a:rPr lang="en-US" altLang="zh-CN" sz="1100" dirty="0"/>
              <a:t>http://172.25.22.135:8081/repository/npm-taobao/</a:t>
            </a:r>
            <a:endParaRPr lang="zh-CN" altLang="zh-CN" sz="1100" dirty="0"/>
          </a:p>
          <a:p>
            <a:r>
              <a:rPr lang="en-US" altLang="zh-CN" sz="1100" dirty="0" err="1"/>
              <a:t>nuget</a:t>
            </a:r>
            <a:r>
              <a:rPr lang="zh-CN" altLang="zh-CN" sz="1100" dirty="0"/>
              <a:t>源 </a:t>
            </a:r>
            <a:r>
              <a:rPr lang="en-US" altLang="zh-CN" sz="1100" dirty="0"/>
              <a:t>http://172.25.22.135:8081/repository/nuget-group/</a:t>
            </a:r>
            <a:endParaRPr lang="zh-CN" altLang="zh-CN" sz="1100" dirty="0"/>
          </a:p>
          <a:p>
            <a:r>
              <a:rPr lang="en-US" altLang="zh-CN" sz="1100" dirty="0"/>
              <a:t>maven</a:t>
            </a:r>
            <a:r>
              <a:rPr lang="zh-CN" altLang="zh-CN" sz="1100" dirty="0"/>
              <a:t>源 </a:t>
            </a:r>
            <a:r>
              <a:rPr lang="en-US" altLang="zh-CN" sz="1100" dirty="0"/>
              <a:t>http://172.25.22.135:8081/repository/maven-public/</a:t>
            </a:r>
            <a:endParaRPr lang="zh-CN" altLang="zh-CN" sz="1100" dirty="0"/>
          </a:p>
          <a:p>
            <a:r>
              <a:rPr lang="en-US" altLang="zh-CN" sz="1100" dirty="0" err="1"/>
              <a:t>docker</a:t>
            </a:r>
            <a:r>
              <a:rPr lang="zh-CN" altLang="zh-CN" sz="1100" dirty="0"/>
              <a:t>源 </a:t>
            </a:r>
            <a:r>
              <a:rPr lang="en-US" altLang="zh-CN" sz="1100" dirty="0"/>
              <a:t>http://172.25.22.135:8081/repository/docker-goup/</a:t>
            </a:r>
            <a:endParaRPr lang="zh-CN" altLang="zh-CN" sz="1100" dirty="0"/>
          </a:p>
          <a:p>
            <a:endParaRPr lang="en-US" altLang="zh-CN" dirty="0" smtClean="0"/>
          </a:p>
          <a:p>
            <a:r>
              <a:rPr lang="zh-CN" altLang="en-US" dirty="0" smtClean="0"/>
              <a:t>代码扫描工具 </a:t>
            </a:r>
            <a:r>
              <a:rPr lang="en-US" altLang="zh-CN" dirty="0" err="1" smtClean="0"/>
              <a:t>sonarqube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编译工具 </a:t>
            </a:r>
            <a:r>
              <a:rPr lang="en-US" altLang="zh-CN" sz="1600" dirty="0" err="1" smtClean="0"/>
              <a:t>msbuild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dotnet</a:t>
            </a:r>
            <a:r>
              <a:rPr lang="en-US" altLang="zh-CN" sz="1600" dirty="0" smtClean="0"/>
              <a:t> build/</a:t>
            </a:r>
            <a:r>
              <a:rPr lang="en-US" altLang="zh-CN" sz="1600" dirty="0" err="1" smtClean="0"/>
              <a:t>npm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build/maven package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3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1096" y="1677070"/>
            <a:ext cx="5020406" cy="1928615"/>
            <a:chOff x="1901096" y="1677070"/>
            <a:chExt cx="5020406" cy="192861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555776" y="3020541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持续部署</a:t>
              </a:r>
              <a:r>
                <a:rPr lang="en-US" altLang="zh-C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CD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901096" y="2350118"/>
              <a:ext cx="583833" cy="5851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01096" y="3023165"/>
              <a:ext cx="583833" cy="58252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55776" y="1677070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代码管理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555776" y="2350118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持续集成</a:t>
              </a:r>
              <a:r>
                <a:rPr lang="en-US" altLang="zh-C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CI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01095" y="1677070"/>
            <a:ext cx="583833" cy="5825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899665" y="3023165"/>
            <a:ext cx="583833" cy="582520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56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9190" cy="582295"/>
            <a:chOff x="5" y="-10"/>
            <a:chExt cx="7794" cy="917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17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持续部署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31458" y="714747"/>
            <a:ext cx="780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配置发布管道中触发器，</a:t>
            </a:r>
            <a:r>
              <a:rPr lang="zh-CN" altLang="en-US" dirty="0" smtClean="0"/>
              <a:t>当</a:t>
            </a:r>
            <a:r>
              <a:rPr lang="zh-CN" altLang="en-US" dirty="0"/>
              <a:t>有新</a:t>
            </a:r>
            <a:r>
              <a:rPr lang="zh-CN" altLang="en-US" dirty="0" smtClean="0"/>
              <a:t>的生成可用</a:t>
            </a:r>
            <a:r>
              <a:rPr lang="en-US" altLang="zh-CN" dirty="0" smtClean="0"/>
              <a:t>/</a:t>
            </a:r>
            <a:r>
              <a:rPr lang="zh-CN" altLang="en-US" dirty="0"/>
              <a:t>所选存储库发生</a:t>
            </a:r>
            <a:r>
              <a:rPr lang="en-US" altLang="zh-CN" dirty="0" err="1"/>
              <a:t>git</a:t>
            </a:r>
            <a:r>
              <a:rPr lang="zh-CN" altLang="en-US" dirty="0"/>
              <a:t>推送</a:t>
            </a:r>
            <a:r>
              <a:rPr lang="zh-CN" altLang="en-US" dirty="0" smtClean="0"/>
              <a:t>时</a:t>
            </a:r>
            <a:r>
              <a:rPr lang="zh-CN" altLang="en-US" dirty="0" smtClean="0"/>
              <a:t>自动触发</a:t>
            </a:r>
            <a:r>
              <a:rPr lang="zh-CN" altLang="en-US" dirty="0" smtClean="0"/>
              <a:t>部署。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58" y="1347614"/>
            <a:ext cx="7847856" cy="3511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9190" cy="582295"/>
            <a:chOff x="5" y="-10"/>
            <a:chExt cx="7794" cy="917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17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持续部署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31458" y="714747"/>
            <a:ext cx="780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配置发布管道中触发器，</a:t>
            </a:r>
            <a:r>
              <a:rPr lang="zh-CN" altLang="en-US" dirty="0" smtClean="0"/>
              <a:t>当</a:t>
            </a:r>
            <a:r>
              <a:rPr lang="zh-CN" altLang="en-US" dirty="0"/>
              <a:t>有新</a:t>
            </a:r>
            <a:r>
              <a:rPr lang="zh-CN" altLang="en-US" dirty="0" smtClean="0"/>
              <a:t>的生成可用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所选存储库发生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推送时</a:t>
            </a:r>
            <a:r>
              <a:rPr lang="zh-CN" altLang="en-US" dirty="0" smtClean="0"/>
              <a:t>自动触发</a:t>
            </a:r>
            <a:r>
              <a:rPr lang="zh-CN" altLang="en-US" dirty="0" smtClean="0"/>
              <a:t>部署。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58" y="1347614"/>
            <a:ext cx="8495928" cy="33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9190" cy="582295"/>
            <a:chOff x="5" y="-10"/>
            <a:chExt cx="7794" cy="917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17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持续部署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94957" y="690250"/>
            <a:ext cx="780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zh-CN" altLang="en-US" dirty="0"/>
              <a:t>生产环境，添加人员审批控制部署。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57" y="1059582"/>
            <a:ext cx="8165475" cy="37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9190" cy="582295"/>
            <a:chOff x="5" y="-10"/>
            <a:chExt cx="7794" cy="917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17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持续部署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94957" y="987574"/>
            <a:ext cx="7801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/</a:t>
            </a:r>
            <a:r>
              <a:rPr lang="zh-CN" altLang="en-US" dirty="0" smtClean="0"/>
              <a:t>发布管道任务均使用代理服务执行。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发布管道任务执行方式：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代理：代理服务注册在专用代理服务器上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部署组：代理服务注册在部署目标服务器上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.net</a:t>
            </a:r>
            <a:r>
              <a:rPr lang="zh-CN" altLang="en-US" dirty="0" smtClean="0"/>
              <a:t>项目推荐使用部署组方式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27734"/>
            <a:ext cx="1656184" cy="4566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331070"/>
            <a:ext cx="1185290" cy="48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72" y="1760612"/>
            <a:ext cx="1440000" cy="62129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948555" cy="584200"/>
            <a:chOff x="5" y="-10"/>
            <a:chExt cx="7793" cy="920"/>
          </a:xfrm>
        </p:grpSpPr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86740" y="-6350"/>
            <a:ext cx="4365625" cy="584835"/>
          </a:xfrm>
          <a:prstGeom prst="rect">
            <a:avLst/>
          </a:prstGeom>
          <a:gradFill>
            <a:gsLst>
              <a:gs pos="0">
                <a:schemeClr val="accent3">
                  <a:lumMod val="65000"/>
                </a:schemeClr>
              </a:gs>
              <a:gs pos="100000">
                <a:schemeClr val="accent3"/>
              </a:gs>
            </a:gsLst>
            <a:lin ang="1926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/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平台说明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36" y="1203598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平台入口：</a:t>
            </a:r>
            <a:r>
              <a:rPr lang="en-US" altLang="zh-CN" dirty="0" smtClean="0">
                <a:hlinkClick r:id="rId2"/>
              </a:rPr>
              <a:t>https://adevops.h3c.com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域账号访问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部署前审批功能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部署后邮件</a:t>
            </a:r>
            <a:r>
              <a:rPr lang="zh-CN" altLang="en-US" dirty="0" smtClean="0"/>
              <a:t>提醒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此平台后续作为</a:t>
            </a:r>
            <a:r>
              <a:rPr lang="en-US" altLang="zh-CN" dirty="0" err="1"/>
              <a:t>.net</a:t>
            </a:r>
            <a:r>
              <a:rPr lang="en-US" altLang="zh-CN" dirty="0"/>
              <a:t>/Java</a:t>
            </a:r>
            <a:r>
              <a:rPr lang="zh-CN" altLang="en-US" dirty="0"/>
              <a:t>项目部署的统一入口；</a:t>
            </a:r>
            <a:endParaRPr lang="en-US" altLang="zh-CN" dirty="0"/>
          </a:p>
          <a:p>
            <a:r>
              <a:rPr lang="zh-CN" altLang="en-US" dirty="0"/>
              <a:t>已对接</a:t>
            </a:r>
            <a:r>
              <a:rPr lang="en-US" altLang="zh-CN" dirty="0"/>
              <a:t>Jenkins</a:t>
            </a:r>
            <a:r>
              <a:rPr lang="zh-CN" altLang="en-US" dirty="0"/>
              <a:t>的项目，会统一在此平台创建项目，项目组访问此平台进行部署。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请联系 方</a:t>
            </a:r>
            <a:r>
              <a:rPr lang="zh-CN" altLang="en-US" dirty="0"/>
              <a:t>建</a:t>
            </a:r>
            <a:r>
              <a:rPr lang="zh-CN" altLang="en-US" dirty="0" smtClean="0"/>
              <a:t>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李红浩</a:t>
            </a:r>
            <a:r>
              <a:rPr lang="en-US" altLang="zh-CN" dirty="0" smtClean="0"/>
              <a:t>/</a:t>
            </a:r>
            <a:r>
              <a:rPr lang="zh-CN" altLang="en-US" dirty="0" smtClean="0"/>
              <a:t>陈青霞 创建项目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1096" y="1677070"/>
            <a:ext cx="5020406" cy="1928615"/>
            <a:chOff x="1901096" y="1677070"/>
            <a:chExt cx="5020406" cy="192861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555776" y="3020541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持续部署</a:t>
              </a:r>
              <a:r>
                <a:rPr lang="en-US" altLang="zh-C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CD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901096" y="1679694"/>
              <a:ext cx="583833" cy="58252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901096" y="2350118"/>
              <a:ext cx="583833" cy="5851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01096" y="3023165"/>
              <a:ext cx="583833" cy="58252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55776" y="1677070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代码管理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555776" y="2350118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持续集成</a:t>
              </a:r>
              <a:r>
                <a:rPr lang="en-US" altLang="zh-C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CI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67544" y="1059582"/>
            <a:ext cx="7876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支持的版本控制类型</a:t>
            </a:r>
            <a:endParaRPr lang="en-US" altLang="zh-CN" dirty="0"/>
          </a:p>
          <a:p>
            <a:r>
              <a:rPr lang="en-US" altLang="zh-CN" dirty="0" smtClean="0"/>
              <a:t>	subversion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可用的平台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http://itsvn.h3c.com</a:t>
            </a:r>
            <a:r>
              <a:rPr lang="en-US" altLang="zh-CN" dirty="0" smtClean="0"/>
              <a:t> (</a:t>
            </a:r>
            <a:r>
              <a:rPr lang="zh-CN" altLang="en-US" dirty="0" smtClean="0"/>
              <a:t>管理员：穆芳，温佳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gitlab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http://h3cit01-git.h3c.com</a:t>
            </a:r>
            <a:r>
              <a:rPr lang="en-US" altLang="zh-CN" dirty="0" smtClean="0"/>
              <a:t> (</a:t>
            </a:r>
            <a:r>
              <a:rPr lang="zh-CN" altLang="en-US" dirty="0"/>
              <a:t>管理员：穆芳，温佳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tfs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https://adevops.h3c.com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zh-CN" altLang="en-US" dirty="0" smtClean="0"/>
              <a:t>管理员：方建建，陈青霞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86740" y="-6350"/>
            <a:ext cx="4365625" cy="584835"/>
          </a:xfrm>
          <a:prstGeom prst="rect">
            <a:avLst/>
          </a:prstGeom>
          <a:gradFill>
            <a:gsLst>
              <a:gs pos="0">
                <a:schemeClr val="accent3">
                  <a:lumMod val="65000"/>
                </a:schemeClr>
              </a:gs>
              <a:gs pos="100000">
                <a:schemeClr val="accent3"/>
              </a:gs>
            </a:gsLst>
            <a:lin ang="1926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/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代码管理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代码管理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80364" y="1131590"/>
            <a:ext cx="78640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规范要求：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为不同分支维护独有目录，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trunk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维护好分支策略，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分支作为向生产环境部署的稳定代码分支；基于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分支创建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分支作为开发分支，向测试环境做部署；日常开发基于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分支创建特性分支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后通过拉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取请求合并到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维护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gitignore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/.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svnignore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文件，注意排除引用的包文件。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1096" y="1677070"/>
            <a:ext cx="5020406" cy="1928615"/>
            <a:chOff x="1901096" y="1677070"/>
            <a:chExt cx="5020406" cy="192861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555776" y="3020541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持续部署</a:t>
              </a:r>
              <a:r>
                <a:rPr lang="en-US" altLang="zh-C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CD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901096" y="2350118"/>
              <a:ext cx="583833" cy="5851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01096" y="3023165"/>
              <a:ext cx="583833" cy="58252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55776" y="1677070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代码管理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555776" y="2350118"/>
              <a:ext cx="4365726" cy="58514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持续集成</a:t>
              </a:r>
              <a:r>
                <a:rPr lang="en-US" altLang="zh-C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CI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01095" y="1677070"/>
            <a:ext cx="583833" cy="5825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901096" y="2350117"/>
            <a:ext cx="583833" cy="585144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90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9190" cy="582295"/>
            <a:chOff x="5" y="-10"/>
            <a:chExt cx="7794" cy="917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17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持续集成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86740" y="1707654"/>
            <a:ext cx="72635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指定事件发生时自动触发项目编译。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代码在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中，</a:t>
            </a:r>
            <a:r>
              <a:rPr lang="zh-CN" altLang="en-US" dirty="0" smtClean="0"/>
              <a:t>通过配置</a:t>
            </a:r>
            <a:r>
              <a:rPr lang="en-US" altLang="zh-CN" dirty="0" err="1" smtClean="0"/>
              <a:t>webhooks</a:t>
            </a:r>
            <a:r>
              <a:rPr lang="zh-CN" altLang="en-US" dirty="0" smtClean="0"/>
              <a:t>实现自动触发；</a:t>
            </a:r>
            <a:endParaRPr lang="en-US" altLang="zh-CN" dirty="0" smtClean="0"/>
          </a:p>
          <a:p>
            <a:r>
              <a:rPr lang="zh-CN" altLang="en-US" dirty="0" smtClean="0"/>
              <a:t>代码在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中，在项目仓库</a:t>
            </a:r>
            <a:r>
              <a:rPr lang="en-US" altLang="zh-CN" dirty="0" smtClean="0"/>
              <a:t>/hooks</a:t>
            </a:r>
            <a:r>
              <a:rPr lang="zh-CN" altLang="en-US" dirty="0" smtClean="0"/>
              <a:t>目录下创建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文件实现自动触发；</a:t>
            </a:r>
            <a:endParaRPr lang="en-US" altLang="zh-CN" dirty="0" smtClean="0"/>
          </a:p>
          <a:p>
            <a:r>
              <a:rPr lang="zh-CN" altLang="en-US" dirty="0" smtClean="0"/>
              <a:t>代码在</a:t>
            </a:r>
            <a:r>
              <a:rPr lang="en-US" altLang="zh-CN" dirty="0" err="1" smtClean="0"/>
              <a:t>tfs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中，配置生成管道中触发器实现自动触发。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持续集成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图片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" y="699542"/>
            <a:ext cx="8575675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持续集成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43558"/>
            <a:ext cx="8679631" cy="347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9C8ABC2A3433140AFDAEBC96FEEEC22" ma:contentTypeVersion="1" ma:contentTypeDescription="新建文档。" ma:contentTypeScope="" ma:versionID="b7f86e37a9e3b90751b1a5e279ed7d6b">
  <xsd:schema xmlns:xsd="http://www.w3.org/2001/XMLSchema" xmlns:xs="http://www.w3.org/2001/XMLSchema" xmlns:p="http://schemas.microsoft.com/office/2006/metadata/properties" xmlns:ns2="5daf7c9f-a16e-4e27-a4e8-a20f821a18aa" targetNamespace="http://schemas.microsoft.com/office/2006/metadata/properties" ma:root="true" ma:fieldsID="d0d50ebd8ca8a59e20b2050c0d206db4" ns2:_="">
    <xsd:import namespace="5daf7c9f-a16e-4e27-a4e8-a20f821a18a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f7c9f-a16e-4e27-a4e8-a20f821a1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A293EF-1795-41D0-AA59-9EBE1844B122}"/>
</file>

<file path=customXml/itemProps2.xml><?xml version="1.0" encoding="utf-8"?>
<ds:datastoreItem xmlns:ds="http://schemas.openxmlformats.org/officeDocument/2006/customXml" ds:itemID="{52AED112-B516-47A4-9B0E-95CE98F692D2}"/>
</file>

<file path=customXml/itemProps3.xml><?xml version="1.0" encoding="utf-8"?>
<ds:datastoreItem xmlns:ds="http://schemas.openxmlformats.org/officeDocument/2006/customXml" ds:itemID="{5818DFB1-07D5-429E-BE32-2ACF2D5811C0}"/>
</file>

<file path=docProps/app.xml><?xml version="1.0" encoding="utf-8"?>
<Properties xmlns="http://schemas.openxmlformats.org/officeDocument/2006/extended-properties" xmlns:vt="http://schemas.openxmlformats.org/officeDocument/2006/docPropsVTypes">
  <Template>新华三集团PPT模板-白底中文模板</Template>
  <TotalTime>1421</TotalTime>
  <Words>419</Words>
  <Application>Microsoft Office PowerPoint</Application>
  <PresentationFormat>全屏显示(16:9)</PresentationFormat>
  <Paragraphs>100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新华三集团PPT模板-白底中文模板</vt:lpstr>
      <vt:lpstr>1_新华三集团PPT模板-白底中文模板</vt:lpstr>
      <vt:lpstr>2_新华三集团PPT模板-白底中文模板</vt:lpstr>
      <vt:lpstr>3_新华三集团PPT模板-白底中文模板</vt:lpstr>
      <vt:lpstr>4_新华三集团PPT模板-白底中文模板</vt:lpstr>
      <vt:lpstr>Devops CI/CD使用介绍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新华三集团PPT模板-白底中文模板</dc:title>
  <dc:creator>dingyuanmeng 11958</dc:creator>
  <cp:lastModifiedBy>chenqingxia (IT)</cp:lastModifiedBy>
  <cp:revision>95</cp:revision>
  <cp:lastPrinted>2013-01-19T15:46:00Z</cp:lastPrinted>
  <dcterms:created xsi:type="dcterms:W3CDTF">2016-05-11T02:15:00Z</dcterms:created>
  <dcterms:modified xsi:type="dcterms:W3CDTF">2020-08-24T07:19:25Z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0x01010079C8ABC2A3433140AFDAEBC96FEEEC22</vt:lpwstr>
  </property>
  <property fmtid="{D5CDD505-2E9C-101B-9397-08002B2CF9AE}" pid="3" name="NXPowerLiteLastOptimized">
    <vt:lpwstr>2934491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  <property fmtid="{D5CDD505-2E9C-101B-9397-08002B2CF9AE}" pid="6" name="Version">
    <vt:i4>1</vt:i4>
  </property>
  <property fmtid="{D5CDD505-2E9C-101B-9397-08002B2CF9AE}" pid="7" name="_dlc_DocIdItemGuid">
    <vt:lpwstr>0b56cd30-8eb4-406f-9f62-eb71c23d2093</vt:lpwstr>
  </property>
  <property fmtid="{D5CDD505-2E9C-101B-9397-08002B2CF9AE}" pid="8" name="RMS">
    <vt:lpwstr/>
  </property>
  <property fmtid="{D5CDD505-2E9C-101B-9397-08002B2CF9AE}" pid="9" name="FileDownloads">
    <vt:lpwstr>58</vt:lpwstr>
  </property>
  <property fmtid="{D5CDD505-2E9C-101B-9397-08002B2CF9AE}" pid="10" name="FileComments">
    <vt:lpwstr>0</vt:lpwstr>
  </property>
  <property fmtid="{D5CDD505-2E9C-101B-9397-08002B2CF9AE}" pid="11" name="FileScore">
    <vt:lpwstr>0</vt:lpwstr>
  </property>
  <property fmtid="{D5CDD505-2E9C-101B-9397-08002B2CF9AE}" pid="12" name="EndDate">
    <vt:lpwstr>21-02-12</vt:lpwstr>
  </property>
  <property fmtid="{D5CDD505-2E9C-101B-9397-08002B2CF9AE}" pid="13" name="LinkComment">
    <vt:lpwstr>0</vt:lpwstr>
  </property>
  <property fmtid="{D5CDD505-2E9C-101B-9397-08002B2CF9AE}" pid="14" name="KSOProductBuildVer">
    <vt:lpwstr>2052-10.8.2.6837</vt:lpwstr>
  </property>
</Properties>
</file>