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  <p:sldMasterId id="2147483661" r:id="rId2"/>
    <p:sldMasterId id="2147483680" r:id="rId3"/>
    <p:sldMasterId id="2147483698" r:id="rId4"/>
    <p:sldMasterId id="2147483717" r:id="rId5"/>
  </p:sldMasterIdLst>
  <p:notesMasterIdLst>
    <p:notesMasterId r:id="rId10"/>
  </p:notesMasterIdLst>
  <p:handoutMasterIdLst>
    <p:handoutMasterId r:id="rId11"/>
  </p:handoutMasterIdLst>
  <p:sldIdLst>
    <p:sldId id="794" r:id="rId6"/>
    <p:sldId id="885" r:id="rId7"/>
    <p:sldId id="900" r:id="rId8"/>
    <p:sldId id="893" r:id="rId9"/>
  </p:sldIdLst>
  <p:sldSz cx="9144000" cy="5143500" type="screen16x9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61B3245-C396-4324-B033-DBBA010D3D65}">
          <p14:sldIdLst>
            <p14:sldId id="794"/>
            <p14:sldId id="885"/>
            <p14:sldId id="900"/>
            <p14:sldId id="8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7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238">
          <p15:clr>
            <a:srgbClr val="A4A3A4"/>
          </p15:clr>
        </p15:guide>
        <p15:guide id="4" pos="3515">
          <p15:clr>
            <a:srgbClr val="A4A3A4"/>
          </p15:clr>
        </p15:guide>
        <p15:guide id="5" pos="5511">
          <p15:clr>
            <a:srgbClr val="A4A3A4"/>
          </p15:clr>
        </p15:guide>
        <p15:guide id="6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70">
          <p15:clr>
            <a:srgbClr val="A4A3A4"/>
          </p15:clr>
        </p15:guide>
        <p15:guide id="2" pos="22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75A"/>
    <a:srgbClr val="0097BE"/>
    <a:srgbClr val="C9D7CE"/>
    <a:srgbClr val="E6A722"/>
    <a:srgbClr val="BCCCDA"/>
    <a:srgbClr val="909090"/>
    <a:srgbClr val="004E76"/>
    <a:srgbClr val="DDDDDD"/>
    <a:srgbClr val="808080"/>
    <a:srgbClr val="E60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0" autoAdjust="0"/>
    <p:restoredTop sz="96118" autoAdjust="0"/>
  </p:normalViewPr>
  <p:slideViewPr>
    <p:cSldViewPr>
      <p:cViewPr varScale="1">
        <p:scale>
          <a:sx n="118" d="100"/>
          <a:sy n="118" d="100"/>
        </p:scale>
        <p:origin x="115" y="58"/>
      </p:cViewPr>
      <p:guideLst>
        <p:guide orient="horz" pos="2087"/>
        <p:guide pos="2880"/>
        <p:guide pos="2238"/>
        <p:guide pos="3515"/>
        <p:guide pos="5511"/>
        <p:guide pos="249"/>
      </p:guideLst>
    </p:cSldViewPr>
  </p:slideViewPr>
  <p:outlineViewPr>
    <p:cViewPr>
      <p:scale>
        <a:sx n="33" d="100"/>
        <a:sy n="33" d="100"/>
      </p:scale>
      <p:origin x="0" y="33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8" y="120"/>
      </p:cViewPr>
      <p:guideLst>
        <p:guide orient="horz" pos="3170"/>
        <p:guide pos="22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D1844-888A-4AE6-828D-5C6AE9040315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2549C6-DE8D-4E4A-961E-C75F994C9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7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5E3B73-6D7C-40EF-AE3E-2A6A1CBB7D96}" type="datetimeFigureOut">
              <a:rPr lang="zh-CN" altLang="en-US" smtClean="0"/>
              <a:t>2020/6/28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4AA51CA-5F86-4FFA-AF76-EFA20A259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6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A51CA-5F86-4FFA-AF76-EFA20A25968D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0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2020/6/28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6/28/2020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2020/6/28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6/28/2020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2020/6/28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2020/6/28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C720-6430-4A0B-81FB-5DB925028B9C}" type="datetime1">
              <a:rPr lang="en-US">
                <a:solidFill>
                  <a:srgbClr val="000000"/>
                </a:solidFill>
              </a:rPr>
              <a:t>6/28/2020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DCD29-4E39-433A-8EAB-9ABB14ACE72A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 sz="2400">
              <a:solidFill>
                <a:srgbClr val="000000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  <a:t>2020/6/28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430463" y="1712913"/>
            <a:ext cx="6713537" cy="858838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857250" y="1712913"/>
            <a:ext cx="857250" cy="858838"/>
          </a:xfrm>
          <a:prstGeom prst="rect">
            <a:avLst/>
          </a:prstGeom>
          <a:solidFill>
            <a:srgbClr val="D700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714500" y="1712913"/>
            <a:ext cx="428625" cy="858838"/>
          </a:xfrm>
          <a:prstGeom prst="rect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 userDrawn="1"/>
        </p:nvSpPr>
        <p:spPr bwMode="auto">
          <a:xfrm>
            <a:off x="2143125" y="1712913"/>
            <a:ext cx="287338" cy="858838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0800" y="1712913"/>
            <a:ext cx="6553200" cy="858838"/>
          </a:xfrm>
        </p:spPr>
        <p:txBody>
          <a:bodyPr anchor="ctr" anchorCtr="0">
            <a:normAutofit/>
          </a:bodyPr>
          <a:lstStyle>
            <a:lvl1pPr algn="l">
              <a:defRPr sz="32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31589"/>
            <a:ext cx="4038600" cy="3291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31589"/>
            <a:ext cx="4038600" cy="3291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31590"/>
            <a:ext cx="4040188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31590"/>
            <a:ext cx="4041775" cy="4995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41945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41945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B4B22F22-22CD-A34B-A1D9-0DAD6B532565}" type="datetimeFigureOut">
              <a:rPr kumimoji="1" lang="zh-CN" altLang="en-US" smtClean="0">
                <a:solidFill>
                  <a:srgbClr val="000000"/>
                </a:solidFill>
              </a:rPr>
              <a:t>2020/6/28</a:t>
            </a:fld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C0AACE60-5C22-7D43-B0FC-43AF9B1B94DA}" type="slidenum">
              <a:rPr kumimoji="1" lang="zh-CN" altLang="en-US" smtClean="0">
                <a:solidFill>
                  <a:srgbClr val="000000"/>
                </a:solidFill>
              </a:rPr>
              <a:t>‹#›</a:t>
            </a:fld>
            <a:endParaRPr kumimoji="1"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69" y="204800"/>
            <a:ext cx="5111751" cy="438983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747DD21-EE4A-4F69-AECE-BC7C97FF86F5}" type="datetimeFigureOut">
              <a:rPr lang="zh-CN" altLang="en-US" smtClean="0">
                <a:solidFill>
                  <a:srgbClr val="000000"/>
                </a:solidFill>
              </a:rPr>
              <a:t>2020/6/28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6A4ED51-51A0-48C0-9E6A-1491F6FC4165}" type="slidenum">
              <a:rPr lang="zh-CN" altLang="en-US" smtClean="0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80367"/>
            <a:ext cx="8229600" cy="33635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8424" y="4851130"/>
            <a:ext cx="53340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758D0DAD-9C2B-4CE2-8897-28BF2D4AAF7E}" type="slidenum">
              <a:rPr lang="en-US" altLang="zh-CN" sz="1200">
                <a:solidFill>
                  <a:srgbClr val="FFFFFF">
                    <a:lumMod val="6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1200" dirty="0">
              <a:solidFill>
                <a:srgbClr val="FFFFFF">
                  <a:lumMod val="6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357" y="339491"/>
            <a:ext cx="771504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0" y="4903788"/>
            <a:ext cx="9144000" cy="238125"/>
            <a:chOff x="0" y="3089"/>
            <a:chExt cx="5760" cy="150"/>
          </a:xfrm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276" y="3089"/>
              <a:ext cx="5484" cy="15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 userDrawn="1"/>
          </p:nvSpPr>
          <p:spPr bwMode="auto">
            <a:xfrm>
              <a:off x="0" y="3089"/>
              <a:ext cx="150" cy="150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 userDrawn="1"/>
          </p:nvSpPr>
          <p:spPr bwMode="auto">
            <a:xfrm>
              <a:off x="150" y="3089"/>
              <a:ext cx="76" cy="15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 userDrawn="1"/>
          </p:nvSpPr>
          <p:spPr bwMode="auto">
            <a:xfrm>
              <a:off x="226" y="3089"/>
              <a:ext cx="50" cy="15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44408" y="195486"/>
            <a:ext cx="667539" cy="28801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41403" y="4924271"/>
            <a:ext cx="1061509" cy="215444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Confidential </a:t>
            </a:r>
            <a:r>
              <a:rPr lang="zh-CN" altLang="en-US" sz="8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</a:p>
        </p:txBody>
      </p:sp>
      <p:sp>
        <p:nvSpPr>
          <p:cNvPr id="12" name="矩形 11"/>
          <p:cNvSpPr/>
          <p:nvPr/>
        </p:nvSpPr>
        <p:spPr>
          <a:xfrm>
            <a:off x="7783455" y="4905945"/>
            <a:ext cx="1032655" cy="246221"/>
          </a:xfrm>
          <a:prstGeom prst="rect">
            <a:avLst/>
          </a:prstGeom>
        </p:spPr>
        <p:txBody>
          <a:bodyPr wrap="none" anchor="ctr" anchorCtr="1">
            <a:spAutoFit/>
          </a:bodyPr>
          <a:lstStyle/>
          <a:p>
            <a:r>
              <a:rPr lang="en-US" altLang="zh-CN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www.h3c.com</a:t>
            </a:r>
            <a:endParaRPr lang="zh-CN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C0000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00" b="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6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4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50000"/>
        </a:spcBef>
        <a:spcAft>
          <a:spcPct val="0"/>
        </a:spcAft>
        <a:defRPr sz="12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100">
          <a:solidFill>
            <a:schemeClr val="tx1">
              <a:lumMod val="85000"/>
              <a:lumOff val="1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dman.cn/#/downLoa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/>
          <a:srcRect t="11342" b="4007"/>
          <a:stretch>
            <a:fillRect/>
          </a:stretch>
        </p:blipFill>
        <p:spPr>
          <a:xfrm>
            <a:off x="0" y="0"/>
            <a:ext cx="9156948" cy="514350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588" y="3841750"/>
            <a:ext cx="9148763" cy="900113"/>
            <a:chOff x="-4763" y="3689350"/>
            <a:chExt cx="9148763" cy="900113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90512" y="3989388"/>
              <a:ext cx="295275" cy="295275"/>
            </a:xfrm>
            <a:prstGeom prst="rect">
              <a:avLst/>
            </a:prstGeom>
            <a:solidFill>
              <a:srgbClr val="E60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-4763" y="3989388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585787" y="3989388"/>
              <a:ext cx="298450" cy="295275"/>
            </a:xfrm>
            <a:prstGeom prst="rect">
              <a:avLst/>
            </a:prstGeom>
            <a:solidFill>
              <a:srgbClr val="B5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0512" y="3689350"/>
              <a:ext cx="295275" cy="300038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-4763" y="3689350"/>
              <a:ext cx="295275" cy="300038"/>
            </a:xfrm>
            <a:prstGeom prst="rect">
              <a:avLst/>
            </a:prstGeom>
            <a:solidFill>
              <a:srgbClr val="F2F2F2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585787" y="3689350"/>
              <a:ext cx="298450" cy="300038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90512" y="4284663"/>
              <a:ext cx="295275" cy="295275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-4763" y="4284663"/>
              <a:ext cx="295275" cy="295275"/>
            </a:xfrm>
            <a:prstGeom prst="rect">
              <a:avLst/>
            </a:prstGeom>
            <a:solidFill>
              <a:srgbClr val="333333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585787" y="4284663"/>
              <a:ext cx="298450" cy="295275"/>
            </a:xfrm>
            <a:prstGeom prst="rect">
              <a:avLst/>
            </a:prstGeom>
            <a:solidFill>
              <a:srgbClr val="E6E6E6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884237" y="3689350"/>
              <a:ext cx="8259763" cy="90011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127918" y="3841750"/>
            <a:ext cx="7772400" cy="890588"/>
          </a:xfrm>
        </p:spPr>
        <p:txBody>
          <a:bodyPr anchor="ctr" anchorCtr="0">
            <a:noAutofit/>
          </a:bodyPr>
          <a:lstStyle/>
          <a:p>
            <a:r>
              <a:rPr lang="en-US" altLang="zh-CN" dirty="0" err="1" smtClean="0">
                <a:solidFill>
                  <a:schemeClr val="bg1">
                    <a:lumMod val="95000"/>
                  </a:schemeClr>
                </a:solidFill>
              </a:rPr>
              <a:t>PDMan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介绍与使用     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</a:rPr>
              <a:t>—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研发业务部 孙</a:t>
            </a: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</a:rPr>
              <a:t>利国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40352" y="349874"/>
            <a:ext cx="977343" cy="421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PDMan</a:t>
              </a:r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数据库建模工具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059582"/>
            <a:ext cx="4150742" cy="278200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983075" y="4011910"/>
            <a:ext cx="364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http://www.pdman.cn/#/downLoad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1600" y="1491630"/>
            <a:ext cx="13965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界面简洁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操作简单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软件轻量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8555" cy="584200"/>
            <a:chOff x="5" y="-10"/>
            <a:chExt cx="7793" cy="9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21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PDMan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246948" y="-6350"/>
            <a:ext cx="2485292" cy="584775"/>
          </a:xfrm>
          <a:prstGeom prst="rect">
            <a:avLst/>
          </a:prstGeom>
          <a:solidFill>
            <a:srgbClr val="E6775A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能做什么？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699542"/>
            <a:ext cx="8375546" cy="413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75" y="-6350"/>
            <a:ext cx="4949190" cy="582295"/>
            <a:chOff x="5" y="-10"/>
            <a:chExt cx="7794" cy="917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" y="-10"/>
              <a:ext cx="919" cy="917"/>
            </a:xfrm>
            <a:prstGeom prst="rect">
              <a:avLst/>
            </a:pr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1" compatLnSpc="1"/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924" y="-10"/>
              <a:ext cx="6875" cy="917"/>
            </a:xfrm>
            <a:prstGeom prst="rect">
              <a:avLst/>
            </a:prstGeom>
            <a:gradFill>
              <a:gsLst>
                <a:gs pos="0">
                  <a:schemeClr val="accent3">
                    <a:lumMod val="65000"/>
                  </a:schemeClr>
                </a:gs>
                <a:gs pos="100000">
                  <a:schemeClr val="accent3"/>
                </a:gs>
              </a:gsLst>
              <a:lin ang="1926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360000" tIns="45720" rIns="91440" bIns="45720" numCol="1" anchor="ctr" anchorCtr="0" compatLnSpc="1"/>
            <a:lstStyle/>
            <a:p>
              <a:r>
                <a:rPr lang="en-US" altLang="zh-CN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PDMan</a:t>
              </a:r>
              <a:r>
                <a:rPr lang="zh-CN" altLang="en-US" sz="2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实操演练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987574"/>
            <a:ext cx="8388595" cy="37898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新华三集团PPT模板-白底中文模板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华文细黑"/>
        <a:cs typeface=""/>
      </a:majorFont>
      <a:minorFont>
        <a:latin typeface="华文中宋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688B6"/>
        </a:solidFill>
        <a:ln w="12700" cap="flat" cmpd="sng" algn="ctr">
          <a:noFill/>
          <a:prstDash val="dash"/>
        </a:ln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1" i="0" u="none" strike="noStrike" kern="0" cap="none" spc="0" normalizeH="0" baseline="0" noProof="0">
            <a:ln>
              <a:noFill/>
            </a:ln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新华三集团PPT模板-白底中文模板</Template>
  <TotalTime>590</TotalTime>
  <Words>39</Words>
  <Application>Microsoft Office PowerPoint</Application>
  <PresentationFormat>全屏显示(16:9)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华文细黑</vt:lpstr>
      <vt:lpstr>宋体</vt:lpstr>
      <vt:lpstr>微软雅黑</vt:lpstr>
      <vt:lpstr>Arial</vt:lpstr>
      <vt:lpstr>Calibri</vt:lpstr>
      <vt:lpstr>Wingdings</vt:lpstr>
      <vt:lpstr>新华三集团PPT模板-白底中文模板</vt:lpstr>
      <vt:lpstr>1_新华三集团PPT模板-白底中文模板</vt:lpstr>
      <vt:lpstr>2_新华三集团PPT模板-白底中文模板</vt:lpstr>
      <vt:lpstr>3_新华三集团PPT模板-白底中文模板</vt:lpstr>
      <vt:lpstr>4_新华三集团PPT模板-白底中文模板</vt:lpstr>
      <vt:lpstr>PDMan介绍与使用     —研发业务部 孙利国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新华三集团PPT模板-白底中文模板</dc:title>
  <dc:creator>dingyuanmeng 11958</dc:creator>
  <cp:lastModifiedBy>sunliguo (IT)</cp:lastModifiedBy>
  <cp:revision>49</cp:revision>
  <cp:lastPrinted>2013-01-19T15:46:00Z</cp:lastPrinted>
  <dcterms:created xsi:type="dcterms:W3CDTF">2016-05-11T02:15:00Z</dcterms:created>
  <dcterms:modified xsi:type="dcterms:W3CDTF">2020-06-28T07:32:30Z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0x01010079AB67BCA928DC4B9CF08F1A9158C575</vt:lpwstr>
  </property>
  <property fmtid="{D5CDD505-2E9C-101B-9397-08002B2CF9AE}" pid="3" name="NXPowerLiteLastOptimized">
    <vt:lpwstr>2934491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  <property fmtid="{D5CDD505-2E9C-101B-9397-08002B2CF9AE}" pid="6" name="Version">
    <vt:i4>1</vt:i4>
  </property>
  <property fmtid="{D5CDD505-2E9C-101B-9397-08002B2CF9AE}" pid="7" name="_dlc_DocIdItemGuid">
    <vt:lpwstr>0b56cd30-8eb4-406f-9f62-eb71c23d2093</vt:lpwstr>
  </property>
  <property fmtid="{D5CDD505-2E9C-101B-9397-08002B2CF9AE}" pid="8" name="RMS">
    <vt:lpwstr/>
  </property>
  <property fmtid="{D5CDD505-2E9C-101B-9397-08002B2CF9AE}" pid="9" name="FileDownloads">
    <vt:lpwstr>58</vt:lpwstr>
  </property>
  <property fmtid="{D5CDD505-2E9C-101B-9397-08002B2CF9AE}" pid="10" name="FileComments">
    <vt:lpwstr>0</vt:lpwstr>
  </property>
  <property fmtid="{D5CDD505-2E9C-101B-9397-08002B2CF9AE}" pid="11" name="FileScore">
    <vt:lpwstr>0</vt:lpwstr>
  </property>
  <property fmtid="{D5CDD505-2E9C-101B-9397-08002B2CF9AE}" pid="12" name="EndDate">
    <vt:lpwstr>21-02-12</vt:lpwstr>
  </property>
  <property fmtid="{D5CDD505-2E9C-101B-9397-08002B2CF9AE}" pid="13" name="LinkComment">
    <vt:lpwstr>0</vt:lpwstr>
  </property>
  <property fmtid="{D5CDD505-2E9C-101B-9397-08002B2CF9AE}" pid="14" name="KSOProductBuildVer">
    <vt:lpwstr>2052-10.8.2.6837</vt:lpwstr>
  </property>
</Properties>
</file>