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4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autoCompressPictures="0">
  <p:sldMasterIdLst>
    <p:sldMasterId id="2147483648" r:id="rId1"/>
    <p:sldMasterId id="2147483661" r:id="rId2"/>
    <p:sldMasterId id="2147483680" r:id="rId3"/>
    <p:sldMasterId id="2147483698" r:id="rId4"/>
    <p:sldMasterId id="2147483717" r:id="rId5"/>
  </p:sldMasterIdLst>
  <p:notesMasterIdLst>
    <p:notesMasterId r:id="rId13"/>
  </p:notesMasterIdLst>
  <p:handoutMasterIdLst>
    <p:handoutMasterId r:id="rId14"/>
  </p:handoutMasterIdLst>
  <p:sldIdLst>
    <p:sldId id="794" r:id="rId6"/>
    <p:sldId id="885" r:id="rId7"/>
    <p:sldId id="886" r:id="rId8"/>
    <p:sldId id="887" r:id="rId9"/>
    <p:sldId id="888" r:id="rId10"/>
    <p:sldId id="889" r:id="rId11"/>
    <p:sldId id="890" r:id="rId12"/>
  </p:sldIdLst>
  <p:sldSz cx="9144000" cy="5143500" type="screen16x9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61B3245-C396-4324-B033-DBBA010D3D65}">
          <p14:sldIdLst>
            <p14:sldId id="794"/>
            <p14:sldId id="885"/>
            <p14:sldId id="886"/>
            <p14:sldId id="887"/>
            <p14:sldId id="888"/>
            <p14:sldId id="889"/>
            <p14:sldId id="8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87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2238">
          <p15:clr>
            <a:srgbClr val="A4A3A4"/>
          </p15:clr>
        </p15:guide>
        <p15:guide id="4" pos="3515">
          <p15:clr>
            <a:srgbClr val="A4A3A4"/>
          </p15:clr>
        </p15:guide>
        <p15:guide id="5" pos="5511">
          <p15:clr>
            <a:srgbClr val="A4A3A4"/>
          </p15:clr>
        </p15:guide>
        <p15:guide id="6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70">
          <p15:clr>
            <a:srgbClr val="A4A3A4"/>
          </p15:clr>
        </p15:guide>
        <p15:guide id="2" pos="22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775A"/>
    <a:srgbClr val="0097BE"/>
    <a:srgbClr val="C9D7CE"/>
    <a:srgbClr val="E6A722"/>
    <a:srgbClr val="BCCCDA"/>
    <a:srgbClr val="909090"/>
    <a:srgbClr val="004E76"/>
    <a:srgbClr val="DDDDDD"/>
    <a:srgbClr val="808080"/>
    <a:srgbClr val="E60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10" autoAdjust="0"/>
    <p:restoredTop sz="96118" autoAdjust="0"/>
  </p:normalViewPr>
  <p:slideViewPr>
    <p:cSldViewPr>
      <p:cViewPr>
        <p:scale>
          <a:sx n="125" d="100"/>
          <a:sy n="125" d="100"/>
        </p:scale>
        <p:origin x="1578" y="576"/>
      </p:cViewPr>
      <p:guideLst>
        <p:guide orient="horz" pos="2087"/>
        <p:guide pos="2880"/>
        <p:guide pos="2238"/>
        <p:guide pos="3515"/>
        <p:guide pos="5511"/>
        <p:guide pos="249"/>
      </p:guideLst>
    </p:cSldViewPr>
  </p:slideViewPr>
  <p:outlineViewPr>
    <p:cViewPr>
      <p:scale>
        <a:sx n="33" d="100"/>
        <a:sy n="33" d="100"/>
      </p:scale>
      <p:origin x="0" y="33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4008" y="120"/>
      </p:cViewPr>
      <p:guideLst>
        <p:guide orient="horz" pos="3170"/>
        <p:guide pos="22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59D1844-888A-4AE6-828D-5C6AE9040315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B2549C6-DE8D-4E4A-961E-C75F994C9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979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55E3B73-6D7C-40EF-AE3E-2A6A1CBB7D96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4AA51CA-5F86-4FFA-AF76-EFA20A259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562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A51CA-5F86-4FFA-AF76-EFA20A25968D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24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1"/>
            <a:ext cx="2057400" cy="419457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1"/>
            <a:ext cx="6019800" cy="419457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 userDrawn="1"/>
        </p:nvSpPr>
        <p:spPr bwMode="auto">
          <a:xfrm>
            <a:off x="8388424" y="4851130"/>
            <a:ext cx="53340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0" y="4903788"/>
            <a:ext cx="9144000" cy="238125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" name="矩形 8"/>
          <p:cNvSpPr/>
          <p:nvPr userDrawn="1"/>
        </p:nvSpPr>
        <p:spPr>
          <a:xfrm>
            <a:off x="4041403" y="4924271"/>
            <a:ext cx="1061509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 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31589"/>
            <a:ext cx="4038600" cy="32915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31589"/>
            <a:ext cx="4038600" cy="32915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31590"/>
            <a:ext cx="4040188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31590"/>
            <a:ext cx="4041775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69" y="204800"/>
            <a:ext cx="5111751" cy="438983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2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1"/>
            <a:ext cx="2057400" cy="419457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1"/>
            <a:ext cx="6019800" cy="419457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 userDrawn="1"/>
        </p:nvSpPr>
        <p:spPr bwMode="auto">
          <a:xfrm>
            <a:off x="8388424" y="4851130"/>
            <a:ext cx="53340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rgbClr val="FFFFFF">
                    <a:lumMod val="6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altLang="zh-CN" sz="1200" dirty="0">
              <a:solidFill>
                <a:srgbClr val="FFFFFF">
                  <a:lumMod val="6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0" y="4903788"/>
            <a:ext cx="9144000" cy="238125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9" name="矩形 8"/>
          <p:cNvSpPr/>
          <p:nvPr userDrawn="1"/>
        </p:nvSpPr>
        <p:spPr>
          <a:xfrm>
            <a:off x="4041403" y="4924271"/>
            <a:ext cx="1061509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 </a:t>
            </a:r>
            <a:r>
              <a:rPr lang="zh-CN" altLang="en-US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00000"/>
                </a:solidFill>
              </a:rPr>
              <a:t>2020/7/6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2C720-6430-4A0B-81FB-5DB925028B9C}" type="datetime1">
              <a:rPr lang="en-US">
                <a:solidFill>
                  <a:srgbClr val="000000"/>
                </a:solidFill>
              </a:rPr>
              <a:t>7/6/2020</a:t>
            </a:fld>
            <a:endParaRPr lang="zh-CN" altLang="en-US" sz="2400">
              <a:solidFill>
                <a:srgbClr val="000000"/>
              </a:solidFill>
              <a:ea typeface="华文细黑" panose="0201060004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6DCD29-4E39-433A-8EAB-9ABB14ACE72A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zh-CN" altLang="en-US" sz="2400">
              <a:solidFill>
                <a:srgbClr val="000000"/>
              </a:solidFill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00000"/>
                </a:solidFill>
              </a:rPr>
              <a:t>2020/7/6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2430463" y="1712913"/>
            <a:ext cx="6713537" cy="858838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857250" y="1712913"/>
            <a:ext cx="857250" cy="858838"/>
          </a:xfrm>
          <a:prstGeom prst="rect">
            <a:avLst/>
          </a:prstGeom>
          <a:solidFill>
            <a:srgbClr val="D700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1714500" y="1712913"/>
            <a:ext cx="428625" cy="858838"/>
          </a:xfrm>
          <a:prstGeom prst="rect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Rectangle 8"/>
          <p:cNvSpPr>
            <a:spLocks noChangeArrowheads="1"/>
          </p:cNvSpPr>
          <p:nvPr userDrawn="1"/>
        </p:nvSpPr>
        <p:spPr bwMode="auto">
          <a:xfrm>
            <a:off x="2143125" y="1712913"/>
            <a:ext cx="287338" cy="858838"/>
          </a:xfrm>
          <a:prstGeom prst="rect">
            <a:avLst/>
          </a:pr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0800" y="1712913"/>
            <a:ext cx="6553200" cy="858838"/>
          </a:xfrm>
        </p:spPr>
        <p:txBody>
          <a:bodyPr anchor="ctr" anchorCtr="0">
            <a:normAutofit/>
          </a:bodyPr>
          <a:lstStyle>
            <a:lvl1pPr algn="l">
              <a:defRPr sz="32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239000" cy="457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028701"/>
            <a:ext cx="8229600" cy="3394472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31589"/>
            <a:ext cx="4038600" cy="32915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31589"/>
            <a:ext cx="4038600" cy="32915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31590"/>
            <a:ext cx="4040188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31590"/>
            <a:ext cx="4041775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69" y="204800"/>
            <a:ext cx="5111751" cy="438983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2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1"/>
            <a:ext cx="2057400" cy="419457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1"/>
            <a:ext cx="6019800" cy="419457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 userDrawn="1"/>
        </p:nvSpPr>
        <p:spPr bwMode="auto">
          <a:xfrm>
            <a:off x="8388424" y="4851130"/>
            <a:ext cx="53340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rgbClr val="FFFFFF">
                    <a:lumMod val="6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altLang="zh-CN" sz="1200" dirty="0">
              <a:solidFill>
                <a:srgbClr val="FFFFFF">
                  <a:lumMod val="6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0" y="4903788"/>
            <a:ext cx="9144000" cy="238125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9" name="矩形 8"/>
          <p:cNvSpPr/>
          <p:nvPr userDrawn="1"/>
        </p:nvSpPr>
        <p:spPr>
          <a:xfrm>
            <a:off x="4041403" y="4924271"/>
            <a:ext cx="1061509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 </a:t>
            </a:r>
            <a:r>
              <a:rPr lang="zh-CN" altLang="en-US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2C720-6430-4A0B-81FB-5DB925028B9C}" type="datetime1">
              <a:rPr lang="en-US">
                <a:solidFill>
                  <a:srgbClr val="000000"/>
                </a:solidFill>
              </a:rPr>
              <a:t>7/6/2020</a:t>
            </a:fld>
            <a:endParaRPr lang="zh-CN" altLang="en-US" sz="2400">
              <a:solidFill>
                <a:srgbClr val="000000"/>
              </a:solidFill>
              <a:ea typeface="华文细黑" panose="0201060004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6DCD29-4E39-433A-8EAB-9ABB14ACE72A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zh-CN" altLang="en-US" sz="2400">
              <a:solidFill>
                <a:srgbClr val="000000"/>
              </a:solidFill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00000"/>
                </a:solidFill>
              </a:rPr>
              <a:t>2020/7/6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2430463" y="1712913"/>
            <a:ext cx="6713537" cy="858838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857250" y="1712913"/>
            <a:ext cx="857250" cy="858838"/>
          </a:xfrm>
          <a:prstGeom prst="rect">
            <a:avLst/>
          </a:prstGeom>
          <a:solidFill>
            <a:srgbClr val="D700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1714500" y="1712913"/>
            <a:ext cx="428625" cy="858838"/>
          </a:xfrm>
          <a:prstGeom prst="rect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Rectangle 8"/>
          <p:cNvSpPr>
            <a:spLocks noChangeArrowheads="1"/>
          </p:cNvSpPr>
          <p:nvPr userDrawn="1"/>
        </p:nvSpPr>
        <p:spPr bwMode="auto">
          <a:xfrm>
            <a:off x="2143125" y="1712913"/>
            <a:ext cx="287338" cy="858838"/>
          </a:xfrm>
          <a:prstGeom prst="rect">
            <a:avLst/>
          </a:pr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0800" y="1712913"/>
            <a:ext cx="6553200" cy="858838"/>
          </a:xfrm>
        </p:spPr>
        <p:txBody>
          <a:bodyPr anchor="ctr" anchorCtr="0">
            <a:normAutofit/>
          </a:bodyPr>
          <a:lstStyle>
            <a:lvl1pPr algn="l">
              <a:defRPr sz="32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239000" cy="457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028701"/>
            <a:ext cx="8229600" cy="3394472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31589"/>
            <a:ext cx="4038600" cy="32915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31589"/>
            <a:ext cx="4038600" cy="32915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31589"/>
            <a:ext cx="4038600" cy="32915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31589"/>
            <a:ext cx="4038600" cy="32915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31590"/>
            <a:ext cx="4040188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31590"/>
            <a:ext cx="4041775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69" y="204800"/>
            <a:ext cx="5111751" cy="438983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2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1"/>
            <a:ext cx="2057400" cy="419457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1"/>
            <a:ext cx="6019800" cy="419457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 userDrawn="1"/>
        </p:nvSpPr>
        <p:spPr bwMode="auto">
          <a:xfrm>
            <a:off x="8388424" y="4851130"/>
            <a:ext cx="53340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rgbClr val="FFFFFF">
                    <a:lumMod val="6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altLang="zh-CN" sz="1200" dirty="0">
              <a:solidFill>
                <a:srgbClr val="FFFFFF">
                  <a:lumMod val="6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0" y="4903788"/>
            <a:ext cx="9144000" cy="238125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9" name="矩形 8"/>
          <p:cNvSpPr/>
          <p:nvPr userDrawn="1"/>
        </p:nvSpPr>
        <p:spPr>
          <a:xfrm>
            <a:off x="4041403" y="4924271"/>
            <a:ext cx="1061509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 </a:t>
            </a:r>
            <a:r>
              <a:rPr lang="zh-CN" altLang="en-US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31590"/>
            <a:ext cx="4040188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31590"/>
            <a:ext cx="4041775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00000"/>
                </a:solidFill>
              </a:rPr>
              <a:t>2020/7/6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2C720-6430-4A0B-81FB-5DB925028B9C}" type="datetime1">
              <a:rPr lang="en-US">
                <a:solidFill>
                  <a:srgbClr val="000000"/>
                </a:solidFill>
              </a:rPr>
              <a:t>7/6/2020</a:t>
            </a:fld>
            <a:endParaRPr lang="zh-CN" altLang="en-US" sz="2400">
              <a:solidFill>
                <a:srgbClr val="000000"/>
              </a:solidFill>
              <a:ea typeface="华文细黑" panose="0201060004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6DCD29-4E39-433A-8EAB-9ABB14ACE72A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zh-CN" altLang="en-US" sz="2400">
              <a:solidFill>
                <a:srgbClr val="000000"/>
              </a:solidFill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00000"/>
                </a:solidFill>
              </a:rPr>
              <a:t>2020/7/6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2430463" y="1712913"/>
            <a:ext cx="6713537" cy="858838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857250" y="1712913"/>
            <a:ext cx="857250" cy="858838"/>
          </a:xfrm>
          <a:prstGeom prst="rect">
            <a:avLst/>
          </a:prstGeom>
          <a:solidFill>
            <a:srgbClr val="D700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1714500" y="1712913"/>
            <a:ext cx="428625" cy="858838"/>
          </a:xfrm>
          <a:prstGeom prst="rect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Rectangle 8"/>
          <p:cNvSpPr>
            <a:spLocks noChangeArrowheads="1"/>
          </p:cNvSpPr>
          <p:nvPr userDrawn="1"/>
        </p:nvSpPr>
        <p:spPr bwMode="auto">
          <a:xfrm>
            <a:off x="2143125" y="1712913"/>
            <a:ext cx="287338" cy="858838"/>
          </a:xfrm>
          <a:prstGeom prst="rect">
            <a:avLst/>
          </a:pr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0800" y="1712913"/>
            <a:ext cx="6553200" cy="858838"/>
          </a:xfrm>
        </p:spPr>
        <p:txBody>
          <a:bodyPr anchor="ctr" anchorCtr="0">
            <a:normAutofit/>
          </a:bodyPr>
          <a:lstStyle>
            <a:lvl1pPr algn="l">
              <a:defRPr sz="32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239000" cy="457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028701"/>
            <a:ext cx="8229600" cy="3394472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31589"/>
            <a:ext cx="4038600" cy="32915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31589"/>
            <a:ext cx="4038600" cy="32915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31590"/>
            <a:ext cx="4040188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31590"/>
            <a:ext cx="4041775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69" y="204800"/>
            <a:ext cx="5111751" cy="438983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2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1"/>
            <a:ext cx="2057400" cy="419457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1"/>
            <a:ext cx="6019800" cy="419457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 userDrawn="1"/>
        </p:nvSpPr>
        <p:spPr bwMode="auto">
          <a:xfrm>
            <a:off x="8388424" y="4851130"/>
            <a:ext cx="53340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rgbClr val="FFFFFF">
                    <a:lumMod val="6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altLang="zh-CN" sz="1200" dirty="0">
              <a:solidFill>
                <a:srgbClr val="FFFFFF">
                  <a:lumMod val="6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0" y="4903788"/>
            <a:ext cx="9144000" cy="238125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9" name="矩形 8"/>
          <p:cNvSpPr/>
          <p:nvPr userDrawn="1"/>
        </p:nvSpPr>
        <p:spPr>
          <a:xfrm>
            <a:off x="4041403" y="4924271"/>
            <a:ext cx="1061509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 </a:t>
            </a:r>
            <a:r>
              <a:rPr lang="zh-CN" altLang="en-US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B4B22F22-22CD-A34B-A1D9-0DAD6B532565}" type="datetimeFigureOut">
              <a:rPr kumimoji="1" lang="zh-CN" altLang="en-US" smtClean="0">
                <a:solidFill>
                  <a:srgbClr val="000000"/>
                </a:solidFill>
              </a:rPr>
              <a:t>2020/7/6</a:t>
            </a:fld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C0AACE60-5C22-7D43-B0FC-43AF9B1B94DA}" type="slidenum">
              <a:rPr kumimoji="1" lang="zh-CN" altLang="en-US" smtClean="0">
                <a:solidFill>
                  <a:srgbClr val="000000"/>
                </a:solidFill>
              </a:rPr>
              <a:t>‹#›</a:t>
            </a:fld>
            <a:endParaRPr kumimoji="1"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69" y="204800"/>
            <a:ext cx="5111751" cy="438983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747DD21-EE4A-4F69-AECE-BC7C97FF86F5}" type="datetimeFigureOut">
              <a:rPr lang="zh-CN" altLang="en-US" smtClean="0">
                <a:solidFill>
                  <a:srgbClr val="000000"/>
                </a:solidFill>
              </a:rPr>
              <a:t>2020/7/6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6A4ED51-51A0-48C0-9E6A-1491F6FC4165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2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1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17" Type="http://schemas.openxmlformats.org/officeDocument/2006/relationships/slideLayout" Target="../slideLayouts/slideLayout64.xml"/><Relationship Id="rId2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63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57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6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67.xml"/><Relationship Id="rId16" Type="http://schemas.openxmlformats.org/officeDocument/2006/relationships/theme" Target="../theme/theme5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8388424" y="4851130"/>
            <a:ext cx="53340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0" y="4903788"/>
            <a:ext cx="9144000" cy="238125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244408" y="195486"/>
            <a:ext cx="667539" cy="28801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041403" y="4924271"/>
            <a:ext cx="1061509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 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</a:t>
            </a:r>
          </a:p>
        </p:txBody>
      </p:sp>
      <p:sp>
        <p:nvSpPr>
          <p:cNvPr id="12" name="矩形 11"/>
          <p:cNvSpPr/>
          <p:nvPr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defRPr sz="1800" b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6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4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1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8388424" y="4851130"/>
            <a:ext cx="53340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rgbClr val="FFFFFF">
                    <a:lumMod val="6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altLang="zh-CN" sz="1200" dirty="0">
              <a:solidFill>
                <a:srgbClr val="FFFFFF">
                  <a:lumMod val="6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0" y="4903788"/>
            <a:ext cx="9144000" cy="238125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244408" y="195486"/>
            <a:ext cx="667539" cy="28801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041403" y="4924271"/>
            <a:ext cx="1061509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 </a:t>
            </a:r>
            <a:r>
              <a:rPr lang="zh-CN" altLang="en-US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</a:t>
            </a:r>
          </a:p>
        </p:txBody>
      </p:sp>
      <p:sp>
        <p:nvSpPr>
          <p:cNvPr id="12" name="矩形 11"/>
          <p:cNvSpPr/>
          <p:nvPr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defRPr sz="1800" b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6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4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1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8388424" y="4851130"/>
            <a:ext cx="53340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rgbClr val="FFFFFF">
                    <a:lumMod val="6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altLang="zh-CN" sz="1200" dirty="0">
              <a:solidFill>
                <a:srgbClr val="FFFFFF">
                  <a:lumMod val="6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0" y="4903788"/>
            <a:ext cx="9144000" cy="238125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244408" y="195486"/>
            <a:ext cx="667539" cy="28801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041403" y="4924271"/>
            <a:ext cx="1061509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 </a:t>
            </a:r>
            <a:r>
              <a:rPr lang="zh-CN" altLang="en-US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</a:t>
            </a:r>
          </a:p>
        </p:txBody>
      </p:sp>
      <p:sp>
        <p:nvSpPr>
          <p:cNvPr id="12" name="矩形 11"/>
          <p:cNvSpPr/>
          <p:nvPr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defRPr sz="1800" b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6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4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1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8388424" y="4851130"/>
            <a:ext cx="53340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rgbClr val="FFFFFF">
                    <a:lumMod val="6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altLang="zh-CN" sz="1200" dirty="0">
              <a:solidFill>
                <a:srgbClr val="FFFFFF">
                  <a:lumMod val="6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0" y="4903788"/>
            <a:ext cx="9144000" cy="238125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244408" y="195486"/>
            <a:ext cx="667539" cy="28801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041403" y="4924271"/>
            <a:ext cx="1061509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 </a:t>
            </a:r>
            <a:r>
              <a:rPr lang="zh-CN" altLang="en-US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</a:t>
            </a:r>
          </a:p>
        </p:txBody>
      </p:sp>
      <p:sp>
        <p:nvSpPr>
          <p:cNvPr id="12" name="矩形 11"/>
          <p:cNvSpPr/>
          <p:nvPr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defRPr sz="1800" b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6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4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1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8388424" y="4851130"/>
            <a:ext cx="53340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rgbClr val="FFFFFF">
                    <a:lumMod val="6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altLang="zh-CN" sz="1200" dirty="0">
              <a:solidFill>
                <a:srgbClr val="FFFFFF">
                  <a:lumMod val="6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0" y="4903788"/>
            <a:ext cx="9144000" cy="238125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244408" y="195486"/>
            <a:ext cx="667539" cy="28801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041403" y="4924271"/>
            <a:ext cx="1061509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 </a:t>
            </a:r>
            <a:r>
              <a:rPr lang="zh-CN" altLang="en-US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</a:t>
            </a:r>
          </a:p>
        </p:txBody>
      </p:sp>
      <p:sp>
        <p:nvSpPr>
          <p:cNvPr id="12" name="矩形 11"/>
          <p:cNvSpPr/>
          <p:nvPr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defRPr sz="1800" b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6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4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1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print"/>
          <a:srcRect t="11342" b="4007"/>
          <a:stretch>
            <a:fillRect/>
          </a:stretch>
        </p:blipFill>
        <p:spPr>
          <a:xfrm>
            <a:off x="-6597" y="25752"/>
            <a:ext cx="9156948" cy="5143500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1588" y="3841750"/>
            <a:ext cx="9148763" cy="900113"/>
            <a:chOff x="-4763" y="3689350"/>
            <a:chExt cx="9148763" cy="900113"/>
          </a:xfrm>
        </p:grpSpPr>
        <p:sp>
          <p:nvSpPr>
            <p:cNvPr id="22" name="Rectangle 6"/>
            <p:cNvSpPr>
              <a:spLocks noChangeArrowheads="1"/>
            </p:cNvSpPr>
            <p:nvPr/>
          </p:nvSpPr>
          <p:spPr bwMode="auto">
            <a:xfrm>
              <a:off x="290512" y="3989388"/>
              <a:ext cx="295275" cy="295275"/>
            </a:xfrm>
            <a:prstGeom prst="rect">
              <a:avLst/>
            </a:prstGeom>
            <a:solidFill>
              <a:srgbClr val="E60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-4763" y="3989388"/>
              <a:ext cx="295275" cy="2952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Rectangle 8"/>
            <p:cNvSpPr>
              <a:spLocks noChangeArrowheads="1"/>
            </p:cNvSpPr>
            <p:nvPr/>
          </p:nvSpPr>
          <p:spPr bwMode="auto">
            <a:xfrm>
              <a:off x="585787" y="3989388"/>
              <a:ext cx="298450" cy="295275"/>
            </a:xfrm>
            <a:prstGeom prst="rect">
              <a:avLst/>
            </a:prstGeom>
            <a:solidFill>
              <a:srgbClr val="B500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Rectangle 9"/>
            <p:cNvSpPr>
              <a:spLocks noChangeArrowheads="1"/>
            </p:cNvSpPr>
            <p:nvPr/>
          </p:nvSpPr>
          <p:spPr bwMode="auto">
            <a:xfrm>
              <a:off x="290512" y="3689350"/>
              <a:ext cx="295275" cy="300038"/>
            </a:xfrm>
            <a:prstGeom prst="rect">
              <a:avLst/>
            </a:prstGeom>
            <a:solidFill>
              <a:srgbClr val="CCCCCC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Rectangle 10"/>
            <p:cNvSpPr>
              <a:spLocks noChangeArrowheads="1"/>
            </p:cNvSpPr>
            <p:nvPr/>
          </p:nvSpPr>
          <p:spPr bwMode="auto">
            <a:xfrm>
              <a:off x="-4763" y="3689350"/>
              <a:ext cx="295275" cy="300038"/>
            </a:xfrm>
            <a:prstGeom prst="rect">
              <a:avLst/>
            </a:prstGeom>
            <a:solidFill>
              <a:srgbClr val="F2F2F2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Rectangle 11"/>
            <p:cNvSpPr>
              <a:spLocks noChangeArrowheads="1"/>
            </p:cNvSpPr>
            <p:nvPr/>
          </p:nvSpPr>
          <p:spPr bwMode="auto">
            <a:xfrm>
              <a:off x="585787" y="3689350"/>
              <a:ext cx="298450" cy="300038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Rectangle 12"/>
            <p:cNvSpPr>
              <a:spLocks noChangeArrowheads="1"/>
            </p:cNvSpPr>
            <p:nvPr/>
          </p:nvSpPr>
          <p:spPr bwMode="auto">
            <a:xfrm>
              <a:off x="290512" y="4284663"/>
              <a:ext cx="295275" cy="2952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Rectangle 13"/>
            <p:cNvSpPr>
              <a:spLocks noChangeArrowheads="1"/>
            </p:cNvSpPr>
            <p:nvPr/>
          </p:nvSpPr>
          <p:spPr bwMode="auto">
            <a:xfrm>
              <a:off x="-4763" y="4284663"/>
              <a:ext cx="295275" cy="295275"/>
            </a:xfrm>
            <a:prstGeom prst="rect">
              <a:avLst/>
            </a:prstGeom>
            <a:solidFill>
              <a:srgbClr val="333333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Rectangle 14"/>
            <p:cNvSpPr>
              <a:spLocks noChangeArrowheads="1"/>
            </p:cNvSpPr>
            <p:nvPr/>
          </p:nvSpPr>
          <p:spPr bwMode="auto">
            <a:xfrm>
              <a:off x="585787" y="4284663"/>
              <a:ext cx="298450" cy="295275"/>
            </a:xfrm>
            <a:prstGeom prst="rect">
              <a:avLst/>
            </a:prstGeom>
            <a:solidFill>
              <a:srgbClr val="E6E6E6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Rectangle 15"/>
            <p:cNvSpPr>
              <a:spLocks noChangeArrowheads="1"/>
            </p:cNvSpPr>
            <p:nvPr/>
          </p:nvSpPr>
          <p:spPr bwMode="auto">
            <a:xfrm>
              <a:off x="884237" y="3689350"/>
              <a:ext cx="8259763" cy="90011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1127918" y="3841750"/>
            <a:ext cx="7772400" cy="890588"/>
          </a:xfrm>
        </p:spPr>
        <p:txBody>
          <a:bodyPr anchor="ctr" anchorCtr="0">
            <a:noAutofit/>
          </a:bodyPr>
          <a:lstStyle/>
          <a:p>
            <a:r>
              <a:rPr lang="en-US" altLang="zh-CN" dirty="0" err="1" smtClean="0">
                <a:solidFill>
                  <a:schemeClr val="bg1">
                    <a:lumMod val="95000"/>
                  </a:schemeClr>
                </a:solidFill>
              </a:rPr>
              <a:t>testNG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的介绍和使用             </a:t>
            </a:r>
            <a:r>
              <a:rPr lang="en-US" altLang="zh-CN" sz="1200" dirty="0" smtClean="0">
                <a:solidFill>
                  <a:schemeClr val="bg1">
                    <a:lumMod val="95000"/>
                  </a:schemeClr>
                </a:solidFill>
              </a:rPr>
              <a:t>—</a:t>
            </a:r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</a:rPr>
              <a:t>研发业务部 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</a:rPr>
              <a:t>杜广伟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40352" y="349874"/>
            <a:ext cx="977343" cy="4216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75" y="-6350"/>
            <a:ext cx="4949190" cy="591185"/>
            <a:chOff x="5" y="-10"/>
            <a:chExt cx="7794" cy="931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5" y="-10"/>
              <a:ext cx="919" cy="917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1" compatLnSpc="1"/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924" y="0"/>
              <a:ext cx="6875" cy="921"/>
            </a:xfrm>
            <a:prstGeom prst="rect">
              <a:avLst/>
            </a:prstGeom>
            <a:gradFill>
              <a:gsLst>
                <a:gs pos="0">
                  <a:schemeClr val="accent3">
                    <a:lumMod val="65000"/>
                  </a:schemeClr>
                </a:gs>
                <a:gs pos="100000">
                  <a:schemeClr val="accent3"/>
                </a:gs>
              </a:gsLst>
              <a:lin ang="1926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60000" tIns="45720" rIns="91440" bIns="45720" numCol="1" anchor="ctr" anchorCtr="0" compatLnSpc="1"/>
            <a:lstStyle/>
            <a:p>
              <a:r>
                <a:rPr lang="en-US" altLang="zh-CN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TestNG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是什么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9512" y="1347614"/>
            <a:ext cx="392075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简单的说TestNG和Junit一样都是单元测试的一种框架。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但是因为JUnit在过去几年的版本迭代比较慢，已经没办法很好的满足最新的测试任务。相对于JUnit而言，TestNG具有以下优势：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支持依赖测试方法；并行测试；负载测试；局部故障；灵活的插件API;支持多线程测试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651664"/>
            <a:ext cx="4752528" cy="413487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175" y="3075806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200" dirty="0"/>
              <a:t>testNG官方文档 https://testng.org/doc/documentation-main.html#annotations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979712" y="987574"/>
            <a:ext cx="612068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eclipse</a:t>
            </a:r>
            <a:r>
              <a:rPr lang="zh-CN" altLang="en-US" dirty="0"/>
              <a:t>中插件的</a:t>
            </a:r>
            <a:r>
              <a:rPr lang="zh-CN" altLang="en-US" dirty="0" smtClean="0"/>
              <a:t>安装</a:t>
            </a:r>
            <a:endParaRPr lang="zh-CN" altLang="en-US" dirty="0"/>
          </a:p>
          <a:p>
            <a:r>
              <a:rPr lang="en-US" altLang="zh-CN" dirty="0"/>
              <a:t>eclipse--Help--Install New Software </a:t>
            </a:r>
            <a:r>
              <a:rPr lang="zh-CN" altLang="en-US" dirty="0"/>
              <a:t>在地址栏输入：</a:t>
            </a:r>
            <a:r>
              <a:rPr lang="en-US" altLang="zh-CN" dirty="0"/>
              <a:t>http://beust.com/eclipse,</a:t>
            </a:r>
            <a:r>
              <a:rPr lang="zh-CN" altLang="en-US" dirty="0"/>
              <a:t>选择</a:t>
            </a:r>
            <a:r>
              <a:rPr lang="en-US" altLang="zh-CN" dirty="0" err="1"/>
              <a:t>TestNG</a:t>
            </a:r>
            <a:r>
              <a:rPr lang="zh-CN" altLang="en-US" dirty="0"/>
              <a:t>进行安装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en-US" altLang="zh-CN" dirty="0"/>
              <a:t>[eclipse</a:t>
            </a:r>
            <a:r>
              <a:rPr lang="zh-CN" altLang="en-US" dirty="0"/>
              <a:t>中</a:t>
            </a:r>
            <a:r>
              <a:rPr lang="en-US" altLang="zh-CN" dirty="0" err="1"/>
              <a:t>testNG</a:t>
            </a:r>
            <a:r>
              <a:rPr lang="zh-CN" altLang="en-US" dirty="0"/>
              <a:t>安装</a:t>
            </a:r>
            <a:r>
              <a:rPr lang="en-US" altLang="zh-CN" dirty="0"/>
              <a:t>]: https://www.cnblogs.com/yigedapangzhi/p/10203981.html</a:t>
            </a:r>
          </a:p>
          <a:p>
            <a:endParaRPr lang="en-US" altLang="zh-CN" dirty="0"/>
          </a:p>
          <a:p>
            <a:r>
              <a:rPr lang="en-US" altLang="zh-CN" dirty="0" smtClean="0"/>
              <a:t>IDEA</a:t>
            </a:r>
            <a:r>
              <a:rPr lang="zh-CN" altLang="en-US" dirty="0"/>
              <a:t>中插件的</a:t>
            </a:r>
            <a:r>
              <a:rPr lang="zh-CN" altLang="en-US" dirty="0" smtClean="0"/>
              <a:t>安装</a:t>
            </a:r>
            <a:endParaRPr lang="zh-CN" altLang="en-US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testNG</a:t>
            </a:r>
            <a:r>
              <a:rPr lang="zh-CN" altLang="en-US" dirty="0"/>
              <a:t>中一般默认会自带</a:t>
            </a:r>
            <a:r>
              <a:rPr lang="en-US" altLang="zh-CN" dirty="0" err="1"/>
              <a:t>testNG</a:t>
            </a:r>
            <a:r>
              <a:rPr lang="zh-CN" altLang="en-US" dirty="0"/>
              <a:t>插件，如果未安装插件，可以参考以下的教材进行安装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en-US" altLang="zh-CN" dirty="0"/>
              <a:t>[idea</a:t>
            </a:r>
            <a:r>
              <a:rPr lang="zh-CN" altLang="en-US" dirty="0"/>
              <a:t>中</a:t>
            </a:r>
            <a:r>
              <a:rPr lang="en-US" altLang="zh-CN" dirty="0" err="1"/>
              <a:t>testNG</a:t>
            </a:r>
            <a:r>
              <a:rPr lang="zh-CN" altLang="en-US" dirty="0"/>
              <a:t>安装</a:t>
            </a:r>
            <a:r>
              <a:rPr lang="en-US" altLang="zh-CN" dirty="0"/>
              <a:t>]: https://blog.csdn.net/u010270891/article/details/82978260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0" y="0"/>
            <a:ext cx="4949190" cy="584835"/>
            <a:chOff x="5" y="-10"/>
            <a:chExt cx="7794" cy="921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5" y="-10"/>
              <a:ext cx="919" cy="917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1" compatLnSpc="1"/>
            <a:lstStyle/>
            <a:p>
              <a:r>
                <a:rPr lang="en-US" altLang="zh-CN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924" y="-10"/>
              <a:ext cx="6875" cy="921"/>
            </a:xfrm>
            <a:prstGeom prst="rect">
              <a:avLst/>
            </a:prstGeom>
            <a:gradFill>
              <a:gsLst>
                <a:gs pos="0">
                  <a:schemeClr val="accent3">
                    <a:lumMod val="65000"/>
                  </a:schemeClr>
                </a:gs>
                <a:gs pos="100000">
                  <a:schemeClr val="accent3"/>
                </a:gs>
              </a:gsLst>
              <a:lin ang="1926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60000" tIns="45720" rIns="91440" bIns="45720" numCol="1" anchor="ctr" anchorCtr="0" compatLnSpc="1"/>
            <a:lstStyle/>
            <a:p>
              <a:r>
                <a:rPr lang="en-US" altLang="zh-CN" sz="2000" dirty="0" err="1"/>
                <a:t>TestNG</a:t>
              </a:r>
              <a:r>
                <a:rPr lang="zh-CN" altLang="en-US" sz="2000" dirty="0"/>
                <a:t>插件的</a:t>
              </a:r>
              <a:r>
                <a:rPr lang="zh-CN" altLang="en-US" sz="2000" dirty="0" smtClean="0"/>
                <a:t>安装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07725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4975860" cy="584835"/>
            <a:chOff x="5" y="-10"/>
            <a:chExt cx="7836" cy="921"/>
          </a:xfrm>
        </p:grpSpPr>
        <p:sp>
          <p:nvSpPr>
            <p:cNvPr id="3" name="Rectangle 6"/>
            <p:cNvSpPr>
              <a:spLocks noChangeArrowheads="1"/>
            </p:cNvSpPr>
            <p:nvPr/>
          </p:nvSpPr>
          <p:spPr bwMode="auto">
            <a:xfrm>
              <a:off x="5" y="-10"/>
              <a:ext cx="919" cy="917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1" compatLnSpc="1"/>
            <a:lstStyle/>
            <a:p>
              <a:r>
                <a:rPr lang="en-US" altLang="zh-CN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Rectangle 12"/>
            <p:cNvSpPr>
              <a:spLocks noChangeArrowheads="1"/>
            </p:cNvSpPr>
            <p:nvPr/>
          </p:nvSpPr>
          <p:spPr bwMode="auto">
            <a:xfrm>
              <a:off x="966" y="-10"/>
              <a:ext cx="6875" cy="921"/>
            </a:xfrm>
            <a:prstGeom prst="rect">
              <a:avLst/>
            </a:prstGeom>
            <a:gradFill>
              <a:gsLst>
                <a:gs pos="0">
                  <a:schemeClr val="accent3">
                    <a:lumMod val="65000"/>
                  </a:schemeClr>
                </a:gs>
                <a:gs pos="100000">
                  <a:schemeClr val="accent3"/>
                </a:gs>
              </a:gsLst>
              <a:lin ang="1926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60000" tIns="45720" rIns="91440" bIns="45720" numCol="1" anchor="ctr" anchorCtr="0" compatLnSpc="1"/>
            <a:lstStyle/>
            <a:p>
              <a:r>
                <a:rPr lang="en-US" altLang="zh-CN" sz="2000" dirty="0" err="1" smtClean="0"/>
                <a:t>HelloTestNG</a:t>
              </a:r>
              <a:endParaRPr lang="zh-CN" altLang="en-US" sz="2000" dirty="0"/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582295"/>
            <a:ext cx="6048672" cy="430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974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4975860" cy="584835"/>
            <a:chOff x="5" y="-10"/>
            <a:chExt cx="7836" cy="921"/>
          </a:xfrm>
        </p:grpSpPr>
        <p:sp>
          <p:nvSpPr>
            <p:cNvPr id="3" name="Rectangle 6"/>
            <p:cNvSpPr>
              <a:spLocks noChangeArrowheads="1"/>
            </p:cNvSpPr>
            <p:nvPr/>
          </p:nvSpPr>
          <p:spPr bwMode="auto">
            <a:xfrm>
              <a:off x="5" y="-10"/>
              <a:ext cx="919" cy="917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1" compatLnSpc="1"/>
            <a:lstStyle/>
            <a:p>
              <a:r>
                <a:rPr lang="en-US" altLang="zh-CN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Rectangle 12"/>
            <p:cNvSpPr>
              <a:spLocks noChangeArrowheads="1"/>
            </p:cNvSpPr>
            <p:nvPr/>
          </p:nvSpPr>
          <p:spPr bwMode="auto">
            <a:xfrm>
              <a:off x="966" y="-10"/>
              <a:ext cx="6875" cy="921"/>
            </a:xfrm>
            <a:prstGeom prst="rect">
              <a:avLst/>
            </a:prstGeom>
            <a:gradFill>
              <a:gsLst>
                <a:gs pos="0">
                  <a:schemeClr val="accent3">
                    <a:lumMod val="65000"/>
                  </a:schemeClr>
                </a:gs>
                <a:gs pos="100000">
                  <a:schemeClr val="accent3"/>
                </a:gs>
              </a:gsLst>
              <a:lin ang="1926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60000" tIns="45720" rIns="91440" bIns="45720" numCol="1" anchor="ctr" anchorCtr="0" compatLnSpc="1"/>
            <a:lstStyle/>
            <a:p>
              <a:r>
                <a:rPr lang="en-US" altLang="zh-CN" sz="2000" dirty="0" err="1"/>
                <a:t>testNG</a:t>
              </a:r>
              <a:r>
                <a:rPr lang="zh-CN" altLang="en-US" sz="2000" dirty="0"/>
                <a:t>注解</a:t>
              </a:r>
              <a:r>
                <a:rPr lang="zh-CN" altLang="en-US" sz="2000" dirty="0" smtClean="0"/>
                <a:t>介绍</a:t>
              </a:r>
              <a:endParaRPr lang="zh-CN" altLang="en-US" sz="2000" dirty="0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7697"/>
            <a:ext cx="9144000" cy="308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580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4932045" cy="584835"/>
            <a:chOff x="5" y="-10"/>
            <a:chExt cx="7767" cy="921"/>
          </a:xfrm>
        </p:grpSpPr>
        <p:sp>
          <p:nvSpPr>
            <p:cNvPr id="3" name="Rectangle 6"/>
            <p:cNvSpPr>
              <a:spLocks noChangeArrowheads="1"/>
            </p:cNvSpPr>
            <p:nvPr/>
          </p:nvSpPr>
          <p:spPr bwMode="auto">
            <a:xfrm>
              <a:off x="5" y="-10"/>
              <a:ext cx="919" cy="917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1" compatLnSpc="1"/>
            <a:lstStyle/>
            <a:p>
              <a:r>
                <a:rPr lang="en-US" altLang="zh-CN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Rectangle 12"/>
            <p:cNvSpPr>
              <a:spLocks noChangeArrowheads="1"/>
            </p:cNvSpPr>
            <p:nvPr/>
          </p:nvSpPr>
          <p:spPr bwMode="auto">
            <a:xfrm>
              <a:off x="897" y="-10"/>
              <a:ext cx="6875" cy="921"/>
            </a:xfrm>
            <a:prstGeom prst="rect">
              <a:avLst/>
            </a:prstGeom>
            <a:gradFill>
              <a:gsLst>
                <a:gs pos="0">
                  <a:schemeClr val="accent3">
                    <a:lumMod val="65000"/>
                  </a:schemeClr>
                </a:gs>
                <a:gs pos="100000">
                  <a:schemeClr val="accent3"/>
                </a:gs>
              </a:gsLst>
              <a:lin ang="1926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60000" tIns="45720" rIns="91440" bIns="45720" numCol="1" anchor="ctr" anchorCtr="0" compatLnSpc="1"/>
            <a:lstStyle/>
            <a:p>
              <a:r>
                <a:rPr lang="en-US" altLang="zh-CN" sz="2000" dirty="0" err="1" smtClean="0"/>
                <a:t>testNG</a:t>
              </a:r>
              <a:r>
                <a:rPr lang="zh-CN" altLang="en-US" sz="2000" dirty="0" smtClean="0"/>
                <a:t>配置文件介绍</a:t>
              </a:r>
              <a:endParaRPr lang="zh-CN" altLang="en-US" sz="2000" dirty="0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9582"/>
            <a:ext cx="9144000" cy="348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742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4932045" cy="584835"/>
            <a:chOff x="5" y="-10"/>
            <a:chExt cx="7767" cy="921"/>
          </a:xfrm>
        </p:grpSpPr>
        <p:sp>
          <p:nvSpPr>
            <p:cNvPr id="3" name="Rectangle 6"/>
            <p:cNvSpPr>
              <a:spLocks noChangeArrowheads="1"/>
            </p:cNvSpPr>
            <p:nvPr/>
          </p:nvSpPr>
          <p:spPr bwMode="auto">
            <a:xfrm>
              <a:off x="5" y="-10"/>
              <a:ext cx="919" cy="917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1" compatLnSpc="1"/>
            <a:lstStyle/>
            <a:p>
              <a:r>
                <a:rPr lang="en-US" altLang="zh-CN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06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Rectangle 12"/>
            <p:cNvSpPr>
              <a:spLocks noChangeArrowheads="1"/>
            </p:cNvSpPr>
            <p:nvPr/>
          </p:nvSpPr>
          <p:spPr bwMode="auto">
            <a:xfrm>
              <a:off x="897" y="-10"/>
              <a:ext cx="6875" cy="921"/>
            </a:xfrm>
            <a:prstGeom prst="rect">
              <a:avLst/>
            </a:prstGeom>
            <a:gradFill>
              <a:gsLst>
                <a:gs pos="0">
                  <a:schemeClr val="accent3">
                    <a:lumMod val="65000"/>
                  </a:schemeClr>
                </a:gs>
                <a:gs pos="100000">
                  <a:schemeClr val="accent3"/>
                </a:gs>
              </a:gsLst>
              <a:lin ang="1926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60000" tIns="45720" rIns="91440" bIns="45720" numCol="1" anchor="ctr" anchorCtr="0" compatLnSpc="1"/>
            <a:lstStyle/>
            <a:p>
              <a:r>
                <a:rPr lang="en-US" altLang="zh-CN" sz="2000" dirty="0" err="1" smtClean="0"/>
                <a:t>testNG</a:t>
              </a:r>
              <a:r>
                <a:rPr lang="zh-CN" altLang="en-US" sz="2000" dirty="0"/>
                <a:t>总结</a:t>
              </a: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979712" y="1563638"/>
            <a:ext cx="54726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</a:t>
            </a:r>
            <a:r>
              <a:rPr lang="en-US" altLang="zh-CN" dirty="0" err="1" smtClean="0"/>
              <a:t>testNG</a:t>
            </a:r>
            <a:r>
              <a:rPr lang="zh-CN" altLang="en-US" dirty="0" smtClean="0"/>
              <a:t>是一个功能强大的单元测试工具，里面包含了很多强大的注释。工具就像一块石头，每个人都可以根据自己的需要，把这块石头变成自己需要的样子。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  </a:t>
            </a:r>
            <a:r>
              <a:rPr lang="zh-CN" altLang="en-US" dirty="0" smtClean="0"/>
              <a:t>基于</a:t>
            </a:r>
            <a:r>
              <a:rPr lang="en-US" altLang="zh-CN" dirty="0" err="1" smtClean="0"/>
              <a:t>testNG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dataProvider</a:t>
            </a:r>
            <a:r>
              <a:rPr lang="en-US" altLang="zh-CN" dirty="0" smtClean="0"/>
              <a:t> </a:t>
            </a:r>
            <a:r>
              <a:rPr lang="zh-CN" altLang="en-US" dirty="0" smtClean="0"/>
              <a:t>注解的强大的功能，目前正在准备一个减轻研发人员测试工作强度，提高项目测试覆盖率 的测试平台，希望在项目完成大部分功能后大家都可以尝试一下。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2235765"/>
      </p:ext>
    </p:extLst>
  </p:cSld>
  <p:clrMapOvr>
    <a:masterClrMapping/>
  </p:clrMapOvr>
</p:sld>
</file>

<file path=ppt/theme/theme1.xml><?xml version="1.0" encoding="utf-8"?>
<a:theme xmlns:a="http://schemas.openxmlformats.org/drawingml/2006/main" name="新华三集团PPT模板-白底中文模板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华文细黑"/>
        <a:cs typeface=""/>
      </a:majorFont>
      <a:minorFont>
        <a:latin typeface="华文中宋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688B6"/>
        </a:solidFill>
        <a:ln w="12700" cap="flat" cmpd="sng" algn="ctr">
          <a:noFill/>
          <a:prstDash val="dash"/>
        </a:ln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1" i="0" u="none" strike="noStrike" kern="0" cap="none" spc="0" normalizeH="0" baseline="0" noProof="0">
            <a:ln>
              <a:noFill/>
            </a:ln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+mn-cs"/>
          </a:defRPr>
        </a:defPPr>
      </a:lstStyle>
    </a:sp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新华三集团PPT模板-白底中文模板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华文细黑"/>
        <a:cs typeface=""/>
      </a:majorFont>
      <a:minorFont>
        <a:latin typeface="华文中宋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688B6"/>
        </a:solidFill>
        <a:ln w="12700" cap="flat" cmpd="sng" algn="ctr">
          <a:noFill/>
          <a:prstDash val="dash"/>
        </a:ln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1" i="0" u="none" strike="noStrike" kern="0" cap="none" spc="0" normalizeH="0" baseline="0" noProof="0">
            <a:ln>
              <a:noFill/>
            </a:ln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+mn-cs"/>
          </a:defRPr>
        </a:defPPr>
      </a:lstStyle>
    </a:sp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新华三集团PPT模板-白底中文模板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华文细黑"/>
        <a:cs typeface=""/>
      </a:majorFont>
      <a:minorFont>
        <a:latin typeface="华文中宋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688B6"/>
        </a:solidFill>
        <a:ln w="12700" cap="flat" cmpd="sng" algn="ctr">
          <a:noFill/>
          <a:prstDash val="dash"/>
        </a:ln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1" i="0" u="none" strike="noStrike" kern="0" cap="none" spc="0" normalizeH="0" baseline="0" noProof="0">
            <a:ln>
              <a:noFill/>
            </a:ln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+mn-cs"/>
          </a:defRPr>
        </a:defPPr>
      </a:lstStyle>
    </a:sp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新华三集团PPT模板-白底中文模板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华文细黑"/>
        <a:cs typeface=""/>
      </a:majorFont>
      <a:minorFont>
        <a:latin typeface="华文中宋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688B6"/>
        </a:solidFill>
        <a:ln w="12700" cap="flat" cmpd="sng" algn="ctr">
          <a:noFill/>
          <a:prstDash val="dash"/>
        </a:ln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1" i="0" u="none" strike="noStrike" kern="0" cap="none" spc="0" normalizeH="0" baseline="0" noProof="0">
            <a:ln>
              <a:noFill/>
            </a:ln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+mn-cs"/>
          </a:defRPr>
        </a:defPPr>
      </a:lstStyle>
    </a:sp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新华三集团PPT模板-白底中文模板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华文细黑"/>
        <a:cs typeface=""/>
      </a:majorFont>
      <a:minorFont>
        <a:latin typeface="华文中宋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688B6"/>
        </a:solidFill>
        <a:ln w="12700" cap="flat" cmpd="sng" algn="ctr">
          <a:noFill/>
          <a:prstDash val="dash"/>
        </a:ln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1" i="0" u="none" strike="noStrike" kern="0" cap="none" spc="0" normalizeH="0" baseline="0" noProof="0">
            <a:ln>
              <a:noFill/>
            </a:ln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+mn-cs"/>
          </a:defRPr>
        </a:defPPr>
      </a:lstStyle>
    </a:sp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新华三集团PPT模板-白底中文模板</Template>
  <TotalTime>686</TotalTime>
  <Words>267</Words>
  <Application>Microsoft Office PowerPoint</Application>
  <PresentationFormat>全屏显示(16:9)</PresentationFormat>
  <Paragraphs>28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Open Sans</vt:lpstr>
      <vt:lpstr>华文细黑</vt:lpstr>
      <vt:lpstr>宋体</vt:lpstr>
      <vt:lpstr>微软雅黑</vt:lpstr>
      <vt:lpstr>Arial</vt:lpstr>
      <vt:lpstr>Calibri</vt:lpstr>
      <vt:lpstr>新华三集团PPT模板-白底中文模板</vt:lpstr>
      <vt:lpstr>1_新华三集团PPT模板-白底中文模板</vt:lpstr>
      <vt:lpstr>2_新华三集团PPT模板-白底中文模板</vt:lpstr>
      <vt:lpstr>3_新华三集团PPT模板-白底中文模板</vt:lpstr>
      <vt:lpstr>4_新华三集团PPT模板-白底中文模板</vt:lpstr>
      <vt:lpstr>testNG的介绍和使用             —研发业务部 杜广伟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新华三集团PPT模板-白底中文模板</dc:title>
  <dc:creator>dingyuanmeng 11958</dc:creator>
  <cp:lastModifiedBy>duguangwei</cp:lastModifiedBy>
  <cp:revision>62</cp:revision>
  <cp:lastPrinted>2013-01-19T15:46:00Z</cp:lastPrinted>
  <dcterms:created xsi:type="dcterms:W3CDTF">2016-05-11T02:15:00Z</dcterms:created>
  <dcterms:modified xsi:type="dcterms:W3CDTF">2020-07-06T11:24:29Z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0x01010079AB67BCA928DC4B9CF08F1A9158C575</vt:lpwstr>
  </property>
  <property fmtid="{D5CDD505-2E9C-101B-9397-08002B2CF9AE}" pid="3" name="NXPowerLiteLastOptimized">
    <vt:lpwstr>2934491</vt:lpwstr>
  </property>
  <property fmtid="{D5CDD505-2E9C-101B-9397-08002B2CF9AE}" pid="4" name="NXPowerLiteSettings">
    <vt:lpwstr>F7000400038000</vt:lpwstr>
  </property>
  <property fmtid="{D5CDD505-2E9C-101B-9397-08002B2CF9AE}" pid="5" name="NXPowerLiteVersion">
    <vt:lpwstr>D5.0.6</vt:lpwstr>
  </property>
  <property fmtid="{D5CDD505-2E9C-101B-9397-08002B2CF9AE}" pid="6" name="Version">
    <vt:i4>1</vt:i4>
  </property>
  <property fmtid="{D5CDD505-2E9C-101B-9397-08002B2CF9AE}" pid="7" name="_dlc_DocIdItemGuid">
    <vt:lpwstr>0b56cd30-8eb4-406f-9f62-eb71c23d2093</vt:lpwstr>
  </property>
  <property fmtid="{D5CDD505-2E9C-101B-9397-08002B2CF9AE}" pid="8" name="RMS">
    <vt:lpwstr/>
  </property>
  <property fmtid="{D5CDD505-2E9C-101B-9397-08002B2CF9AE}" pid="9" name="FileDownloads">
    <vt:lpwstr>58</vt:lpwstr>
  </property>
  <property fmtid="{D5CDD505-2E9C-101B-9397-08002B2CF9AE}" pid="10" name="FileComments">
    <vt:lpwstr>0</vt:lpwstr>
  </property>
  <property fmtid="{D5CDD505-2E9C-101B-9397-08002B2CF9AE}" pid="11" name="FileScore">
    <vt:lpwstr>0</vt:lpwstr>
  </property>
  <property fmtid="{D5CDD505-2E9C-101B-9397-08002B2CF9AE}" pid="12" name="EndDate">
    <vt:lpwstr>21-02-12</vt:lpwstr>
  </property>
  <property fmtid="{D5CDD505-2E9C-101B-9397-08002B2CF9AE}" pid="13" name="LinkComment">
    <vt:lpwstr>0</vt:lpwstr>
  </property>
  <property fmtid="{D5CDD505-2E9C-101B-9397-08002B2CF9AE}" pid="14" name="KSOProductBuildVer">
    <vt:lpwstr>2052-10.8.2.6837</vt:lpwstr>
  </property>
</Properties>
</file>