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3" r:id="rId3"/>
    <p:sldId id="274" r:id="rId4"/>
    <p:sldId id="275" r:id="rId5"/>
    <p:sldId id="276" r:id="rId6"/>
    <p:sldId id="263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27" autoAdjust="0"/>
    <p:restoredTop sz="94737" autoAdjust="0"/>
  </p:normalViewPr>
  <p:slideViewPr>
    <p:cSldViewPr>
      <p:cViewPr varScale="1">
        <p:scale>
          <a:sx n="85" d="100"/>
          <a:sy n="85" d="100"/>
        </p:scale>
        <p:origin x="-11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43B0A3C-9343-4290-9493-1F3974C24203}" type="datetimeFigureOut">
              <a:rPr lang="zh-CN" altLang="en-US"/>
              <a:pPr>
                <a:defRPr/>
              </a:pPr>
              <a:t>2014/3/13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A67D3FA-378A-4A4F-9D79-C8BFBCAA48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74922-2A4E-4584-890B-511C7A28F7B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34124-08F6-40FF-A1ED-877FCA264310}" type="datetimeFigureOut">
              <a:rPr lang="zh-CN" altLang="en-US"/>
              <a:pPr>
                <a:defRPr/>
              </a:pPr>
              <a:t>2014/3/13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9F3EB-1EBF-41DD-A6FB-C8246FF669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90901-C9B2-4F1B-BA60-C582D48FAAC4}" type="datetimeFigureOut">
              <a:rPr lang="zh-CN" altLang="en-US"/>
              <a:pPr>
                <a:defRPr/>
              </a:pPr>
              <a:t>2014/3/13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9C0E4-9EA8-4B6B-8897-01C8255DE6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B29F8-5AC3-41C8-8009-477C720C724F}" type="datetimeFigureOut">
              <a:rPr lang="zh-CN" altLang="en-US"/>
              <a:pPr>
                <a:defRPr/>
              </a:pPr>
              <a:t>2014/3/13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6CF61-F1E1-487E-AB49-6D5B826E0B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405A5-55B0-4F40-B47B-08CC63E5E939}" type="datetimeFigureOut">
              <a:rPr lang="zh-CN" altLang="en-US"/>
              <a:pPr>
                <a:defRPr/>
              </a:pPr>
              <a:t>2014/3/13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AE3EF-FE69-4D8A-AA00-F78FEE711D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36DE6-1CD2-45C2-B812-85A9D51069BE}" type="datetimeFigureOut">
              <a:rPr lang="zh-CN" altLang="en-US"/>
              <a:pPr>
                <a:defRPr/>
              </a:pPr>
              <a:t>2014/3/13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6048B-77C4-4557-8111-DA57DE3950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7E820-098F-4439-91E5-6B8BB7BE2514}" type="datetimeFigureOut">
              <a:rPr lang="zh-CN" altLang="en-US"/>
              <a:pPr>
                <a:defRPr/>
              </a:pPr>
              <a:t>2014/3/13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1C1C2-A85E-431C-A3E6-3C5E3E3088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68998-2516-4137-8920-709CC696B90B}" type="datetimeFigureOut">
              <a:rPr lang="zh-CN" altLang="en-US"/>
              <a:pPr>
                <a:defRPr/>
              </a:pPr>
              <a:t>2014/3/13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9732B-EF42-4E99-8B33-C8855E014A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BB9D2-9272-4299-9B25-14D420908C0B}" type="datetimeFigureOut">
              <a:rPr lang="zh-CN" altLang="en-US"/>
              <a:pPr>
                <a:defRPr/>
              </a:pPr>
              <a:t>2014/3/13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A0376-6BB8-43AE-B596-7DE16D7E71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A6FBD-0B2E-4C2A-A3BA-C29520730761}" type="datetimeFigureOut">
              <a:rPr lang="zh-CN" altLang="en-US"/>
              <a:pPr>
                <a:defRPr/>
              </a:pPr>
              <a:t>2014/3/13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FA3AA-1D42-4766-93C4-FB5857B67F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63332-8F3D-42B5-B6BF-BD57933363EA}" type="datetimeFigureOut">
              <a:rPr lang="zh-CN" altLang="en-US"/>
              <a:pPr>
                <a:defRPr/>
              </a:pPr>
              <a:t>2014/3/13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B71D1-457C-44E8-B0CE-DDAFD097A9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D445E-B141-4764-98DC-86EC338475A4}" type="datetimeFigureOut">
              <a:rPr lang="zh-CN" altLang="en-US"/>
              <a:pPr>
                <a:defRPr/>
              </a:pPr>
              <a:t>2014/3/13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95750-3E23-4C89-A2C3-D645A42411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5BA298F-4005-4EB3-A83B-CD4F0FE5A815}" type="datetimeFigureOut">
              <a:rPr lang="zh-CN" altLang="en-US"/>
              <a:pPr>
                <a:defRPr/>
              </a:pPr>
              <a:t>2014/3/13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2C0FEA1-09EC-4E96-B3EE-D5658DFA52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弹性运动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>
            <a:noAutofit/>
          </a:bodyPr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加减速运动</a:t>
            </a: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速度不断增加或减少</a:t>
            </a: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速度减小到负值，会向反方向运动</a:t>
            </a:r>
          </a:p>
          <a:p>
            <a:pPr marL="742950" lvl="2" indent="-342900" eaLnBrk="1" hangingPunct="1">
              <a:buFont typeface="Arial" charset="0"/>
              <a:buNone/>
            </a:pP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弹性运动</a:t>
            </a: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在目标点左边，加速；在目标点右边，减速</a:t>
            </a: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根据距离，计算加速度</a:t>
            </a:r>
          </a:p>
          <a:p>
            <a:pPr marL="742950" lvl="2" indent="-342900" eaLnBrk="1" hangingPunct="1">
              <a:buFont typeface="Arial" charset="0"/>
              <a:buNone/>
            </a:pP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带摩擦力的弹性运动</a:t>
            </a: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弹性运动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+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摩擦力</a:t>
            </a: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弹性运动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弹性公式</a:t>
            </a: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速度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+=(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目标值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初始值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)/5</a:t>
            </a:r>
            <a:endParaRPr lang="zh-CN" altLang="en-US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速度*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=0.7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终止条件</a:t>
            </a:r>
          </a:p>
          <a:p>
            <a:pPr marL="742950" lvl="2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距离足够近 并且 速度足够小</a:t>
            </a: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</a:t>
            </a: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仿官网导航条效果</a:t>
            </a: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>
              <a:buFont typeface="Arial" charset="0"/>
              <a:buNone/>
            </a:pP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弹性菜单</a:t>
            </a: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弹性运动的问题：运动过界</a:t>
            </a: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碰撞运动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 rtlCol="0">
            <a:noAutofit/>
          </a:bodyPr>
          <a:lstStyle/>
          <a:p>
            <a:pPr marL="342900" lvl="1" indent="-342900" eaLnBrk="1" fontAlgn="auto" hangingPunct="1">
              <a:spcAft>
                <a:spcPts val="0"/>
              </a:spcAft>
              <a:buClr>
                <a:srgbClr val="F50A64"/>
              </a:buClr>
              <a:buFont typeface="Wingdings" pitchFamily="2" charset="2"/>
              <a:buChar char="l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碰撞运动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撞到目标点，速度反转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无重力的漂浮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Div</a:t>
            </a:r>
          </a:p>
          <a:p>
            <a:pPr marL="1200150" lvl="3" indent="-34290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速度反转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滚动条闪烁的问题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657350" lvl="4" indent="-342900" eaLnBrk="1" fontAlgn="auto" hangingPunct="1">
              <a:spcAft>
                <a:spcPts val="0"/>
              </a:spcAft>
              <a:buFont typeface="Arial" pitchFamily="34" charset="0"/>
              <a:buChar char="»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过界后直接拉回来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 eaLnBrk="1" fontAlgn="auto" hangingPunct="1">
              <a:spcAft>
                <a:spcPts val="0"/>
              </a:spcAft>
              <a:buClr>
                <a:srgbClr val="F50A64"/>
              </a:buClr>
              <a:buFont typeface="Wingdings" pitchFamily="2" charset="2"/>
              <a:buChar char="l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加入重力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反转速度的同时，减小速度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纵向碰撞，横向速度也减小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横向速度小数问题（负数）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高级实例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>
            <a:noAutofit/>
          </a:bodyPr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Iphone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弹性拖拽</a:t>
            </a:r>
          </a:p>
          <a:p>
            <a:pPr marL="742950" lvl="2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确定方向</a:t>
            </a: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None/>
            </a:pPr>
            <a:endParaRPr lang="zh-CN" altLang="en-US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碰撞弹窗</a:t>
            </a:r>
          </a:p>
          <a:p>
            <a:pPr marL="742950" lvl="2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两点间距离求出速度</a:t>
            </a: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>
            <a:normAutofit/>
          </a:bodyPr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弹性运动</a:t>
            </a: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碰撞运动</a:t>
            </a: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拖拽求速度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练习 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自由落体菜单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</TotalTime>
  <Words>175</Words>
  <Application>Microsoft Office PowerPoint</Application>
  <PresentationFormat>全屏显示(4:3)</PresentationFormat>
  <Paragraphs>46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弹性运动(1)</vt:lpstr>
      <vt:lpstr>弹性运动(2)</vt:lpstr>
      <vt:lpstr>碰撞运动</vt:lpstr>
      <vt:lpstr>高级实例</vt:lpstr>
      <vt:lpstr>本课知识点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du</cp:lastModifiedBy>
  <cp:revision>416</cp:revision>
  <dcterms:created xsi:type="dcterms:W3CDTF">2010-11-12T14:24:34Z</dcterms:created>
  <dcterms:modified xsi:type="dcterms:W3CDTF">2014-03-13T11:39:56Z</dcterms:modified>
</cp:coreProperties>
</file>