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2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." initials="." lastIdx="1" clrIdx="0">
    <p:extLst>
      <p:ext uri="{19B8F6BF-5375-455C-9EA6-DF929625EA0E}">
        <p15:presenceInfo xmlns:p15="http://schemas.microsoft.com/office/powerpoint/2012/main" userId=".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83284890-85D2-4D7B-8EF5-15A9C1DB8F42}" type="datetimeFigureOut">
              <a:rPr lang="en-US" smtClean="0"/>
              <a:t>2/11/2025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645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2/11/2025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4502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664C608-40B1-4030-A28D-5B74BC98ADCE}" type="datetimeFigureOut">
              <a:rPr lang="en-US" smtClean="0"/>
              <a:t>2/11/2025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4391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664C608-40B1-4030-A28D-5B74BC98ADCE}" type="datetimeFigureOut">
              <a:rPr lang="en-US" smtClean="0"/>
              <a:t>2/11/2025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3565614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664C608-40B1-4030-A28D-5B74BC98ADCE}" type="datetimeFigureOut">
              <a:rPr lang="en-US" smtClean="0"/>
              <a:t>2/11/2025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35803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2/11/2025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54545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2/11/2025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172815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2/11/2025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2791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6764DA5-CD3D-4590-A511-FCD3BC7A793E}" type="datetimeFigureOut">
              <a:rPr lang="en-US" smtClean="0"/>
              <a:t>2/11/2025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702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2/11/2025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718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6F822A4-8DA6-4447-9B1F-C5DB58435268}" type="datetimeFigureOut">
              <a:rPr lang="en-US" smtClean="0"/>
              <a:t>2/11/2025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621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2/11/2025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685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t>2/11/2025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146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2/11/2025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327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2/11/2025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727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smtClean="0"/>
              <a:t>2/11/2025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353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smtClean="0"/>
              <a:t>2/11/2025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856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64C608-40B1-4030-A28D-5B74BC98ADCE}" type="datetimeFigureOut">
              <a:rPr lang="en-US" smtClean="0"/>
              <a:t>2/11/2025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2960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  <p:sldLayoutId id="2147483864" r:id="rId12"/>
    <p:sldLayoutId id="2147483865" r:id="rId13"/>
    <p:sldLayoutId id="2147483866" r:id="rId14"/>
    <p:sldLayoutId id="2147483867" r:id="rId15"/>
    <p:sldLayoutId id="2147483868" r:id="rId16"/>
    <p:sldLayoutId id="2147483869" r:id="rId17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71F37-B223-4EE7-987A-603DB2B258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2846499"/>
            <a:ext cx="9448800" cy="1248981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Franklin Gothic Medium Cond" panose="020B0606030402020204" pitchFamily="34" charset="0"/>
              </a:rPr>
              <a:t>Public Sentiment Analysis on USAID After Trump’s Withdrawal</a:t>
            </a:r>
            <a:endParaRPr lang="en-GB" sz="4000" dirty="0">
              <a:latin typeface="Franklin Gothic Medium Cond" panose="020B06060304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E89073-70EE-4B7A-8565-8BFB0E85EC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4417453"/>
            <a:ext cx="9448800" cy="901521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Franklin Gothic Medium Cond" panose="020B0606030402020204" pitchFamily="34" charset="0"/>
              </a:rPr>
              <a:t>Group 6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8B0244-A895-495A-BF02-628F36E7A4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2903" y="927279"/>
            <a:ext cx="5872765" cy="2047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4479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B41E5-E1E4-4723-9A2B-F2F57C47C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695459"/>
            <a:ext cx="5218090" cy="1361941"/>
          </a:xfrm>
        </p:spPr>
        <p:txBody>
          <a:bodyPr/>
          <a:lstStyle/>
          <a:p>
            <a:r>
              <a:rPr lang="en-US" dirty="0">
                <a:latin typeface="Franklin Gothic Medium" panose="020B0603020102020204" pitchFamily="34" charset="0"/>
              </a:rPr>
              <a:t>Project Completion</a:t>
            </a:r>
            <a:endParaRPr lang="en-GB" dirty="0">
              <a:latin typeface="Franklin Gothic Medium" panose="020B0603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2A4FFA-45DB-44E9-8021-A285A1F04A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247625"/>
            <a:ext cx="5061397" cy="4024125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will provide a data-driven approach to understanding public sentiment on USAID.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will help policymakers, researchers, and the public gauge real-time opinions.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web app will be an interactive tool for sentiment tracking and analysis.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chatbot will provide interactive sentiment analysis by allowing users to query public opinion trends, explore key discussion topics, track sentiment changes over time, and download relevant data.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0EB04E1B-57AB-4DAC-984B-48211B55E4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1550" y="2343955"/>
            <a:ext cx="7040450" cy="4514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0324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AE8ED-88C9-419C-80F7-CF582361E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28E0077-6A61-4DC4-AE3D-D9C10F6CD8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981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F3401-6594-4563-8DA2-614996FA9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1019" y="412124"/>
            <a:ext cx="4564948" cy="998763"/>
          </a:xfrm>
        </p:spPr>
        <p:txBody>
          <a:bodyPr/>
          <a:lstStyle/>
          <a:p>
            <a:pPr algn="ctr"/>
            <a:r>
              <a:rPr lang="en-US" dirty="0">
                <a:latin typeface="Franklin Gothic Medium Cond" panose="020B0606030402020204" pitchFamily="34" charset="0"/>
              </a:rPr>
              <a:t>Introduction</a:t>
            </a:r>
            <a:endParaRPr lang="en-GB" dirty="0">
              <a:latin typeface="Franklin Gothic Medium Cond" panose="020B0606030402020204" pitchFamily="34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4D326B7-B8AF-4421-8EAA-5A4C73FE81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8529" y="1532586"/>
            <a:ext cx="5344731" cy="491329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Social media platforms like Reddit and Twitter provide real-time public opinions on political and international affairs.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USAID (United States Agency for International Development) has been a topic of discussion, especially after Trump’s withdrawal from key funding programs.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aims to analyze public sentiment on USAID using social media data, focusing on Reddit.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1D2CE80B-9DCD-4E55-B550-2C41DCCB72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96603"/>
            <a:ext cx="6748529" cy="5061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7691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5B98B-C604-43AF-82E5-377E96B0E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6686282" cy="909881"/>
          </a:xfrm>
        </p:spPr>
        <p:txBody>
          <a:bodyPr/>
          <a:lstStyle/>
          <a:p>
            <a:pPr algn="ctr"/>
            <a:r>
              <a:rPr lang="en-GB" dirty="0">
                <a:latin typeface="Franklin Gothic Medium" panose="020B0603020102020204" pitchFamily="34" charset="0"/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C2FAA0-871E-4F0E-9794-81A592C592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46830"/>
            <a:ext cx="5241701" cy="4024125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Traditional media often lacks real-time insights into public sentiment.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studies on USAID do not extensively analyze public opinion using social media data.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Limited access to Twitter data due to API restrictions necessitates alternative sources.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a need for an automated system to track, analyze, and visualize sentiment trends.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5" name="Picture 7">
            <a:extLst>
              <a:ext uri="{FF2B5EF4-FFF2-40B4-BE49-F238E27FC236}">
                <a16:creationId xmlns:a16="http://schemas.microsoft.com/office/drawing/2014/main" id="{50A77B74-ED65-49D8-983D-49188BA596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2737" y="1846830"/>
            <a:ext cx="6686282" cy="5011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4519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5BA0B-2231-4450-8C8A-CDD72F6FF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9724" y="390885"/>
            <a:ext cx="3490175" cy="1293028"/>
          </a:xfrm>
        </p:spPr>
        <p:txBody>
          <a:bodyPr/>
          <a:lstStyle/>
          <a:p>
            <a:pPr algn="ctr"/>
            <a:r>
              <a:rPr lang="en-GB" dirty="0">
                <a:latin typeface="Franklin Gothic Medium" panose="020B0603020102020204" pitchFamily="34" charset="0"/>
              </a:rPr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395CC-4380-4E9F-9C9A-00B1598AF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214" y="1782436"/>
            <a:ext cx="5410200" cy="4360787"/>
          </a:xfrm>
        </p:spPr>
        <p:txBody>
          <a:bodyPr>
            <a:normAutofit/>
          </a:bodyPr>
          <a:lstStyle/>
          <a:p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public sentiment on USAID after Trump’s withdrawal. </a:t>
            </a: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Extract key discussion themes from Reddit posts. </a:t>
            </a: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 sentiment across platforms (if other data sources are added later). </a:t>
            </a: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 a chatbot for interactive sentiment queries.</a:t>
            </a:r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D9D7E53E-BE44-427C-AC30-38789C6C4E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6" y="1683912"/>
            <a:ext cx="6289183" cy="5174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4492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8BF7E-4B1E-4DF4-AE08-C01E34C65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9397" y="107551"/>
            <a:ext cx="3775656" cy="1293028"/>
          </a:xfrm>
        </p:spPr>
        <p:txBody>
          <a:bodyPr/>
          <a:lstStyle/>
          <a:p>
            <a:r>
              <a:rPr lang="en-GB" dirty="0">
                <a:latin typeface="Franklin Gothic Medium" panose="020B0603020102020204" pitchFamily="34" charset="0"/>
              </a:rPr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BE262C-0F06-403D-82C9-D63972B4DA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833875"/>
            <a:ext cx="4842456" cy="4024125"/>
          </a:xfrm>
        </p:spPr>
        <p:txBody>
          <a:bodyPr>
            <a:normAutofit/>
          </a:bodyPr>
          <a:lstStyle/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scraping Reddit for posts related to USAID. </a:t>
            </a: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Filtering by keywords (e.g., "USAID Trump withdrawal").</a:t>
            </a: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Storing data with columns: Post ID, Title, Text, Author, Subreddit, Score, Upvote Ratio, Comments, Created At, Timestamp, URL.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D87C42-F173-499E-B05A-443D81F4D931}"/>
              </a:ext>
            </a:extLst>
          </p:cNvPr>
          <p:cNvSpPr txBox="1"/>
          <p:nvPr/>
        </p:nvSpPr>
        <p:spPr>
          <a:xfrm>
            <a:off x="2253803" y="1470895"/>
            <a:ext cx="34515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Franklin Gothic Medium" panose="020B0603020102020204" pitchFamily="34" charset="0"/>
              </a:rPr>
              <a:t>Data Collection</a:t>
            </a:r>
            <a:endParaRPr lang="en-GB" sz="3600" dirty="0">
              <a:latin typeface="Franklin Gothic Medium" panose="020B0603020102020204" pitchFamily="34" charset="0"/>
            </a:endParaRPr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094CF564-F278-432D-BB6B-C64F3274A7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2381" y="2833875"/>
            <a:ext cx="6349619" cy="4024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1718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F58BA-16B7-4BFA-BDF1-C89633D41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2586" y="764373"/>
            <a:ext cx="9973614" cy="1293028"/>
          </a:xfrm>
        </p:spPr>
        <p:txBody>
          <a:bodyPr/>
          <a:lstStyle/>
          <a:p>
            <a:r>
              <a:rPr lang="en-GB" dirty="0">
                <a:latin typeface="Franklin Gothic Medium" panose="020B0603020102020204" pitchFamily="34" charset="0"/>
              </a:rPr>
              <a:t>Data Processing &amp; Sentiment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7AB95-9B0F-47D5-98DD-A44B23BB62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9589" y="2220318"/>
            <a:ext cx="5662411" cy="4024125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Pre-processing: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 cleaning (removing stop words, punctuation, etc.).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Converting timestamps to readable dates.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Removing irrelevant or duplicate posts.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Sentiment Analysis: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a pre-trained NLP model (e.g., BERT, or fine-tuned transformer models).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Categorizing sentiment as Positive, Negative, or Neutral.</a:t>
            </a:r>
          </a:p>
          <a:p>
            <a:endParaRPr lang="en-US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DDE2FE52-FF3F-4C11-B8D9-F3818F441A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28800"/>
            <a:ext cx="6561583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39020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0C99C-817F-4390-BC6C-903F1FCD6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3780" y="639315"/>
            <a:ext cx="8610600" cy="1293028"/>
          </a:xfrm>
        </p:spPr>
        <p:txBody>
          <a:bodyPr/>
          <a:lstStyle/>
          <a:p>
            <a:r>
              <a:rPr lang="en-GB" dirty="0">
                <a:latin typeface="Franklin Gothic Medium" panose="020B0603020102020204" pitchFamily="34" charset="0"/>
              </a:rPr>
              <a:t>Topic Extraction &amp;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FF870-41DE-43B2-8C41-0D44F4599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932343"/>
            <a:ext cx="5357611" cy="4610125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Topic Extraction: 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Applying NLP techniques like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LDA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(Latent Dirichlet Allocation) or TF-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IDF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extract key themes. 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a word cloud or displaying top keywords.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 &amp; Time Series Analysis: 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Plotting sentiment trends over time. </a:t>
            </a:r>
          </a:p>
          <a:p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Analyzing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spikes in sentiment changes based on key events.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75C55014-0F87-420B-A5C4-F9579B01B9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703" y="2047741"/>
            <a:ext cx="6667297" cy="4919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70058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43FC7-5C35-4FB2-B898-854CA5B6C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6209" y="390886"/>
            <a:ext cx="5424152" cy="1293028"/>
          </a:xfrm>
        </p:spPr>
        <p:txBody>
          <a:bodyPr/>
          <a:lstStyle/>
          <a:p>
            <a:r>
              <a:rPr lang="en-GB" dirty="0">
                <a:latin typeface="Franklin Gothic Medium" panose="020B0603020102020204" pitchFamily="34" charset="0"/>
              </a:rPr>
              <a:t>Model Deployment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5EDD72-F65B-40FC-9E82-50FDD81968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107" y="1683914"/>
            <a:ext cx="5015248" cy="4613855"/>
          </a:xfrm>
        </p:spPr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Developing a web-based dashboard using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huggingface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Enabling user input: Search term &amp; Date range. 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Displaying sentiment summary, time series graphs, and topic extraction results. 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Providing a Download CSV option for further analysis. 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Integrating a chatbot for interactive analysis.</a:t>
            </a:r>
          </a:p>
        </p:txBody>
      </p:sp>
      <p:pic>
        <p:nvPicPr>
          <p:cNvPr id="8196" name="Picture 4">
            <a:extLst>
              <a:ext uri="{FF2B5EF4-FFF2-40B4-BE49-F238E27FC236}">
                <a16:creationId xmlns:a16="http://schemas.microsoft.com/office/drawing/2014/main" id="{6B7DF7C3-E5BA-4598-A4B3-10C645C259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45375"/>
            <a:ext cx="7006107" cy="5929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3169072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514</TotalTime>
  <Words>463</Words>
  <Application>Microsoft Office PowerPoint</Application>
  <PresentationFormat>Widescreen</PresentationFormat>
  <Paragraphs>47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Century Gothic</vt:lpstr>
      <vt:lpstr>Franklin Gothic Medium</vt:lpstr>
      <vt:lpstr>Franklin Gothic Medium Cond</vt:lpstr>
      <vt:lpstr>Times New Roman</vt:lpstr>
      <vt:lpstr>Wingdings</vt:lpstr>
      <vt:lpstr>Vapor Trail</vt:lpstr>
      <vt:lpstr>Public Sentiment Analysis on USAID After Trump’s Withdrawal</vt:lpstr>
      <vt:lpstr>PowerPoint Presentation</vt:lpstr>
      <vt:lpstr>Introduction</vt:lpstr>
      <vt:lpstr>Problem Statement</vt:lpstr>
      <vt:lpstr>Objectives</vt:lpstr>
      <vt:lpstr>Methodology</vt:lpstr>
      <vt:lpstr>Data Processing &amp; Sentiment Analysis</vt:lpstr>
      <vt:lpstr>Topic Extraction &amp; Visualization</vt:lpstr>
      <vt:lpstr>Model Deployment</vt:lpstr>
      <vt:lpstr>Project Completion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Public Sentiment Analysis on USAID After Trump’s Withdrawal</dc:title>
  <dc:creator>.</dc:creator>
  <cp:lastModifiedBy>Tracy Otieno</cp:lastModifiedBy>
  <cp:revision>9</cp:revision>
  <dcterms:created xsi:type="dcterms:W3CDTF">2025-02-10T11:12:20Z</dcterms:created>
  <dcterms:modified xsi:type="dcterms:W3CDTF">2025-02-11T13:38:18Z</dcterms:modified>
</cp:coreProperties>
</file>