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73" r:id="rId5"/>
    <p:sldId id="290" r:id="rId6"/>
    <p:sldId id="307" r:id="rId7"/>
    <p:sldId id="301" r:id="rId8"/>
    <p:sldId id="293" r:id="rId9"/>
    <p:sldId id="292" r:id="rId10"/>
    <p:sldId id="309" r:id="rId11"/>
    <p:sldId id="308" r:id="rId12"/>
    <p:sldId id="310" r:id="rId13"/>
    <p:sldId id="294" r:id="rId14"/>
    <p:sldId id="303" r:id="rId15"/>
    <p:sldId id="312" r:id="rId16"/>
    <p:sldId id="311" r:id="rId17"/>
    <p:sldId id="302" r:id="rId18"/>
    <p:sldId id="295" r:id="rId19"/>
    <p:sldId id="297" r:id="rId20"/>
    <p:sldId id="304" r:id="rId21"/>
    <p:sldId id="317" r:id="rId22"/>
    <p:sldId id="313" r:id="rId23"/>
    <p:sldId id="318" r:id="rId24"/>
    <p:sldId id="291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y" initials="R" lastIdx="1" clrIdx="0">
    <p:extLst>
      <p:ext uri="{19B8F6BF-5375-455C-9EA6-DF929625EA0E}">
        <p15:presenceInfo xmlns:p15="http://schemas.microsoft.com/office/powerpoint/2012/main" userId="Rub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BC116-D42F-47B7-89FD-1BAE3AED721E}" v="363" dt="2022-02-04T02:51:2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88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Poon" userId="42aa080073bab850" providerId="LiveId" clId="{EB8BC116-D42F-47B7-89FD-1BAE3AED721E}"/>
    <pc:docChg chg="undo custSel addSld delSld modSld sldOrd">
      <pc:chgData name="Tracy Poon" userId="42aa080073bab850" providerId="LiveId" clId="{EB8BC116-D42F-47B7-89FD-1BAE3AED721E}" dt="2022-02-04T02:54:24.696" v="3152" actId="732"/>
      <pc:docMkLst>
        <pc:docMk/>
      </pc:docMkLst>
      <pc:sldChg chg="modSp mod">
        <pc:chgData name="Tracy Poon" userId="42aa080073bab850" providerId="LiveId" clId="{EB8BC116-D42F-47B7-89FD-1BAE3AED721E}" dt="2022-02-03T02:41:12.563" v="2309" actId="14100"/>
        <pc:sldMkLst>
          <pc:docMk/>
          <pc:sldMk cId="2424003712" sldId="273"/>
        </pc:sldMkLst>
        <pc:spChg chg="mod">
          <ac:chgData name="Tracy Poon" userId="42aa080073bab850" providerId="LiveId" clId="{EB8BC116-D42F-47B7-89FD-1BAE3AED721E}" dt="2022-02-03T02:41:08.734" v="2308" actId="14100"/>
          <ac:spMkLst>
            <pc:docMk/>
            <pc:sldMk cId="2424003712" sldId="273"/>
            <ac:spMk id="2" creationId="{1C21E816-31F5-48BB-BD02-D15F2F18B48A}"/>
          </ac:spMkLst>
        </pc:spChg>
        <pc:picChg chg="mod">
          <ac:chgData name="Tracy Poon" userId="42aa080073bab850" providerId="LiveId" clId="{EB8BC116-D42F-47B7-89FD-1BAE3AED721E}" dt="2022-02-03T02:41:12.563" v="2309" actId="14100"/>
          <ac:picMkLst>
            <pc:docMk/>
            <pc:sldMk cId="2424003712" sldId="273"/>
            <ac:picMk id="6" creationId="{AD5EFA86-59D3-41A9-819E-C704FF32C5AD}"/>
          </ac:picMkLst>
        </pc:picChg>
      </pc:sldChg>
      <pc:sldChg chg="modSp del mod">
        <pc:chgData name="Tracy Poon" userId="42aa080073bab850" providerId="LiveId" clId="{EB8BC116-D42F-47B7-89FD-1BAE3AED721E}" dt="2022-02-02T03:02:14.399" v="474" actId="2696"/>
        <pc:sldMkLst>
          <pc:docMk/>
          <pc:sldMk cId="3966093881" sldId="288"/>
        </pc:sldMkLst>
        <pc:graphicFrameChg chg="mod modGraphic">
          <ac:chgData name="Tracy Poon" userId="42aa080073bab850" providerId="LiveId" clId="{EB8BC116-D42F-47B7-89FD-1BAE3AED721E}" dt="2022-01-29T23:49:38.180" v="328" actId="20577"/>
          <ac:graphicFrameMkLst>
            <pc:docMk/>
            <pc:sldMk cId="3966093881" sldId="288"/>
            <ac:graphicFrameMk id="5" creationId="{3482D096-AEF7-42A2-9733-8437ACF545D2}"/>
          </ac:graphicFrameMkLst>
        </pc:graphicFrameChg>
      </pc:sldChg>
      <pc:sldChg chg="modSp add del mod">
        <pc:chgData name="Tracy Poon" userId="42aa080073bab850" providerId="LiveId" clId="{EB8BC116-D42F-47B7-89FD-1BAE3AED721E}" dt="2022-02-02T03:04:29.300" v="536" actId="2696"/>
        <pc:sldMkLst>
          <pc:docMk/>
          <pc:sldMk cId="3717509849" sldId="289"/>
        </pc:sldMkLst>
        <pc:spChg chg="mod">
          <ac:chgData name="Tracy Poon" userId="42aa080073bab850" providerId="LiveId" clId="{EB8BC116-D42F-47B7-89FD-1BAE3AED721E}" dt="2022-02-02T02:52:54.206" v="403" actId="20577"/>
          <ac:spMkLst>
            <pc:docMk/>
            <pc:sldMk cId="3717509849" sldId="289"/>
            <ac:spMk id="2" creationId="{B45CEE28-8C94-4011-AB11-2B4F05952B1F}"/>
          </ac:spMkLst>
        </pc:spChg>
      </pc:sldChg>
      <pc:sldChg chg="addSp modSp mod">
        <pc:chgData name="Tracy Poon" userId="42aa080073bab850" providerId="LiveId" clId="{EB8BC116-D42F-47B7-89FD-1BAE3AED721E}" dt="2022-02-04T02:15:12.752" v="3069" actId="20577"/>
        <pc:sldMkLst>
          <pc:docMk/>
          <pc:sldMk cId="1537299452" sldId="290"/>
        </pc:sldMkLst>
        <pc:spChg chg="mod">
          <ac:chgData name="Tracy Poon" userId="42aa080073bab850" providerId="LiveId" clId="{EB8BC116-D42F-47B7-89FD-1BAE3AED721E}" dt="2022-02-04T02:15:12.752" v="3069" actId="20577"/>
          <ac:spMkLst>
            <pc:docMk/>
            <pc:sldMk cId="1537299452" sldId="290"/>
            <ac:spMk id="3" creationId="{D6991E48-85EF-44A9-A8DB-3714EECB7D44}"/>
          </ac:spMkLst>
        </pc:spChg>
        <pc:picChg chg="add mod">
          <ac:chgData name="Tracy Poon" userId="42aa080073bab850" providerId="LiveId" clId="{EB8BC116-D42F-47B7-89FD-1BAE3AED721E}" dt="2022-02-02T03:54:35.276" v="1801" actId="1076"/>
          <ac:picMkLst>
            <pc:docMk/>
            <pc:sldMk cId="1537299452" sldId="290"/>
            <ac:picMk id="1026" creationId="{C9661122-10CF-45A4-BB64-008EB215D535}"/>
          </ac:picMkLst>
        </pc:picChg>
      </pc:sldChg>
      <pc:sldChg chg="addSp delSp modSp mod">
        <pc:chgData name="Tracy Poon" userId="42aa080073bab850" providerId="LiveId" clId="{EB8BC116-D42F-47B7-89FD-1BAE3AED721E}" dt="2022-02-03T22:54:27.150" v="2964" actId="14100"/>
        <pc:sldMkLst>
          <pc:docMk/>
          <pc:sldMk cId="4189207794" sldId="291"/>
        </pc:sldMkLst>
        <pc:spChg chg="del mod">
          <ac:chgData name="Tracy Poon" userId="42aa080073bab850" providerId="LiveId" clId="{EB8BC116-D42F-47B7-89FD-1BAE3AED721E}" dt="2022-02-03T22:53:07.836" v="2957" actId="478"/>
          <ac:spMkLst>
            <pc:docMk/>
            <pc:sldMk cId="4189207794" sldId="291"/>
            <ac:spMk id="3" creationId="{C9D10022-4BCC-498B-A7CF-6853431AE7FA}"/>
          </ac:spMkLst>
        </pc:spChg>
        <pc:spChg chg="add mod">
          <ac:chgData name="Tracy Poon" userId="42aa080073bab850" providerId="LiveId" clId="{EB8BC116-D42F-47B7-89FD-1BAE3AED721E}" dt="2022-02-03T22:54:27.150" v="2964" actId="14100"/>
          <ac:spMkLst>
            <pc:docMk/>
            <pc:sldMk cId="4189207794" sldId="291"/>
            <ac:spMk id="6" creationId="{878E3D6E-8543-4C51-8D55-2CB6A20EAC34}"/>
          </ac:spMkLst>
        </pc:spChg>
        <pc:picChg chg="add del mod">
          <ac:chgData name="Tracy Poon" userId="42aa080073bab850" providerId="LiveId" clId="{EB8BC116-D42F-47B7-89FD-1BAE3AED721E}" dt="2022-02-03T22:53:11.286" v="2961" actId="478"/>
          <ac:picMkLst>
            <pc:docMk/>
            <pc:sldMk cId="4189207794" sldId="291"/>
            <ac:picMk id="5" creationId="{EE94F94A-5003-4B27-903D-D98A49DF1D21}"/>
          </ac:picMkLst>
        </pc:picChg>
      </pc:sldChg>
      <pc:sldChg chg="addSp delSp modSp mod modClrScheme chgLayout">
        <pc:chgData name="Tracy Poon" userId="42aa080073bab850" providerId="LiveId" clId="{EB8BC116-D42F-47B7-89FD-1BAE3AED721E}" dt="2022-02-03T02:54:32.841" v="2365" actId="1076"/>
        <pc:sldMkLst>
          <pc:docMk/>
          <pc:sldMk cId="1700554979" sldId="292"/>
        </pc:sldMkLst>
        <pc:spChg chg="del mod ord">
          <ac:chgData name="Tracy Poon" userId="42aa080073bab850" providerId="LiveId" clId="{EB8BC116-D42F-47B7-89FD-1BAE3AED721E}" dt="2022-02-03T02:54:12.268" v="2361" actId="478"/>
          <ac:spMkLst>
            <pc:docMk/>
            <pc:sldMk cId="1700554979" sldId="292"/>
            <ac:spMk id="2" creationId="{E901D629-3F01-4B9F-8720-4B3EF838AA12}"/>
          </ac:spMkLst>
        </pc:spChg>
        <pc:spChg chg="del">
          <ac:chgData name="Tracy Poon" userId="42aa080073bab850" providerId="LiveId" clId="{EB8BC116-D42F-47B7-89FD-1BAE3AED721E}" dt="2022-02-02T04:44:36.975" v="2133"/>
          <ac:spMkLst>
            <pc:docMk/>
            <pc:sldMk cId="1700554979" sldId="292"/>
            <ac:spMk id="3" creationId="{494C5199-84FE-4F46-A807-971811EBF966}"/>
          </ac:spMkLst>
        </pc:spChg>
        <pc:spChg chg="add del mod">
          <ac:chgData name="Tracy Poon" userId="42aa080073bab850" providerId="LiveId" clId="{EB8BC116-D42F-47B7-89FD-1BAE3AED721E}" dt="2022-02-02T04:44:42.567" v="2134"/>
          <ac:spMkLst>
            <pc:docMk/>
            <pc:sldMk cId="1700554979" sldId="292"/>
            <ac:spMk id="4" creationId="{58863499-CCC4-498F-A0E8-F40DA0D2077D}"/>
          </ac:spMkLst>
        </pc:spChg>
        <pc:spChg chg="add del mod">
          <ac:chgData name="Tracy Poon" userId="42aa080073bab850" providerId="LiveId" clId="{EB8BC116-D42F-47B7-89FD-1BAE3AED721E}" dt="2022-02-03T02:52:01.373" v="2351" actId="478"/>
          <ac:spMkLst>
            <pc:docMk/>
            <pc:sldMk cId="1700554979" sldId="292"/>
            <ac:spMk id="5" creationId="{C46751A5-757D-40FB-845E-ED6A22928793}"/>
          </ac:spMkLst>
        </pc:spChg>
        <pc:spChg chg="add del mod ord">
          <ac:chgData name="Tracy Poon" userId="42aa080073bab850" providerId="LiveId" clId="{EB8BC116-D42F-47B7-89FD-1BAE3AED721E}" dt="2022-02-02T04:45:18.983" v="2139" actId="700"/>
          <ac:spMkLst>
            <pc:docMk/>
            <pc:sldMk cId="1700554979" sldId="292"/>
            <ac:spMk id="6" creationId="{98203BD1-7AD0-4AD5-9F3A-BE802FE6E460}"/>
          </ac:spMkLst>
        </pc:spChg>
        <pc:spChg chg="add del mod ord">
          <ac:chgData name="Tracy Poon" userId="42aa080073bab850" providerId="LiveId" clId="{EB8BC116-D42F-47B7-89FD-1BAE3AED721E}" dt="2022-02-02T04:45:18.983" v="2139" actId="700"/>
          <ac:spMkLst>
            <pc:docMk/>
            <pc:sldMk cId="1700554979" sldId="292"/>
            <ac:spMk id="7" creationId="{266F6D00-EDF0-47DD-A57E-40EF6D267E8A}"/>
          </ac:spMkLst>
        </pc:spChg>
        <pc:spChg chg="add del mod ord">
          <ac:chgData name="Tracy Poon" userId="42aa080073bab850" providerId="LiveId" clId="{EB8BC116-D42F-47B7-89FD-1BAE3AED721E}" dt="2022-02-02T04:45:18.983" v="2139" actId="700"/>
          <ac:spMkLst>
            <pc:docMk/>
            <pc:sldMk cId="1700554979" sldId="292"/>
            <ac:spMk id="8" creationId="{57CB3122-2B00-420B-945F-99EA0223424D}"/>
          </ac:spMkLst>
        </pc:spChg>
        <pc:spChg chg="add del mod ord">
          <ac:chgData name="Tracy Poon" userId="42aa080073bab850" providerId="LiveId" clId="{EB8BC116-D42F-47B7-89FD-1BAE3AED721E}" dt="2022-02-03T02:50:26.265" v="2346" actId="478"/>
          <ac:spMkLst>
            <pc:docMk/>
            <pc:sldMk cId="1700554979" sldId="292"/>
            <ac:spMk id="9" creationId="{923C0D03-CDC4-44C3-B88A-64A267F2B945}"/>
          </ac:spMkLst>
        </pc:spChg>
        <pc:spChg chg="add del mod">
          <ac:chgData name="Tracy Poon" userId="42aa080073bab850" providerId="LiveId" clId="{EB8BC116-D42F-47B7-89FD-1BAE3AED721E}" dt="2022-02-03T02:50:12.003" v="2343"/>
          <ac:spMkLst>
            <pc:docMk/>
            <pc:sldMk cId="1700554979" sldId="292"/>
            <ac:spMk id="11" creationId="{019D5EAA-FE44-478C-9C7E-682BCC9B12C9}"/>
          </ac:spMkLst>
        </pc:spChg>
        <pc:picChg chg="add del mod">
          <ac:chgData name="Tracy Poon" userId="42aa080073bab850" providerId="LiveId" clId="{EB8BC116-D42F-47B7-89FD-1BAE3AED721E}" dt="2022-02-03T02:51:06.985" v="2350" actId="478"/>
          <ac:picMkLst>
            <pc:docMk/>
            <pc:sldMk cId="1700554979" sldId="292"/>
            <ac:picMk id="3" creationId="{547DFFE1-CC5D-4DBE-A4C9-46445C3DE975}"/>
          </ac:picMkLst>
        </pc:picChg>
        <pc:picChg chg="add del mod ord">
          <ac:chgData name="Tracy Poon" userId="42aa080073bab850" providerId="LiveId" clId="{EB8BC116-D42F-47B7-89FD-1BAE3AED721E}" dt="2022-02-02T04:49:52.357" v="2190" actId="478"/>
          <ac:picMkLst>
            <pc:docMk/>
            <pc:sldMk cId="1700554979" sldId="292"/>
            <ac:picMk id="5" creationId="{985B3C8B-E9D3-4B98-96BF-C61B3622ED3E}"/>
          </ac:picMkLst>
        </pc:picChg>
        <pc:picChg chg="add del mod">
          <ac:chgData name="Tracy Poon" userId="42aa080073bab850" providerId="LiveId" clId="{EB8BC116-D42F-47B7-89FD-1BAE3AED721E}" dt="2022-02-03T02:52:58.636" v="2357" actId="478"/>
          <ac:picMkLst>
            <pc:docMk/>
            <pc:sldMk cId="1700554979" sldId="292"/>
            <ac:picMk id="7" creationId="{59075C02-1013-451B-9C80-F31121007208}"/>
          </ac:picMkLst>
        </pc:picChg>
        <pc:picChg chg="add mod">
          <ac:chgData name="Tracy Poon" userId="42aa080073bab850" providerId="LiveId" clId="{EB8BC116-D42F-47B7-89FD-1BAE3AED721E}" dt="2022-02-03T02:54:32.841" v="2365" actId="1076"/>
          <ac:picMkLst>
            <pc:docMk/>
            <pc:sldMk cId="1700554979" sldId="292"/>
            <ac:picMk id="8" creationId="{D48BD684-5CC1-4A5C-8334-BCF91D21BCFD}"/>
          </ac:picMkLst>
        </pc:picChg>
      </pc:sldChg>
      <pc:sldChg chg="modSp mod ord">
        <pc:chgData name="Tracy Poon" userId="42aa080073bab850" providerId="LiveId" clId="{EB8BC116-D42F-47B7-89FD-1BAE3AED721E}" dt="2022-02-03T02:48:49.014" v="2342" actId="14100"/>
        <pc:sldMkLst>
          <pc:docMk/>
          <pc:sldMk cId="3250444975" sldId="293"/>
        </pc:sldMkLst>
        <pc:spChg chg="mod">
          <ac:chgData name="Tracy Poon" userId="42aa080073bab850" providerId="LiveId" clId="{EB8BC116-D42F-47B7-89FD-1BAE3AED721E}" dt="2022-02-02T04:13:40.007" v="1816" actId="20577"/>
          <ac:spMkLst>
            <pc:docMk/>
            <pc:sldMk cId="3250444975" sldId="293"/>
            <ac:spMk id="2" creationId="{E901D629-3F01-4B9F-8720-4B3EF838AA12}"/>
          </ac:spMkLst>
        </pc:spChg>
        <pc:spChg chg="mod">
          <ac:chgData name="Tracy Poon" userId="42aa080073bab850" providerId="LiveId" clId="{EB8BC116-D42F-47B7-89FD-1BAE3AED721E}" dt="2022-02-03T02:48:49.014" v="2342" actId="14100"/>
          <ac:spMkLst>
            <pc:docMk/>
            <pc:sldMk cId="3250444975" sldId="293"/>
            <ac:spMk id="3" creationId="{494C5199-84FE-4F46-A807-971811EBF966}"/>
          </ac:spMkLst>
        </pc:spChg>
      </pc:sldChg>
      <pc:sldChg chg="addSp delSp modSp mod ord">
        <pc:chgData name="Tracy Poon" userId="42aa080073bab850" providerId="LiveId" clId="{EB8BC116-D42F-47B7-89FD-1BAE3AED721E}" dt="2022-02-04T02:28:15.758" v="3090" actId="1076"/>
        <pc:sldMkLst>
          <pc:docMk/>
          <pc:sldMk cId="1671978050" sldId="294"/>
        </pc:sldMkLst>
        <pc:spChg chg="del mod">
          <ac:chgData name="Tracy Poon" userId="42aa080073bab850" providerId="LiveId" clId="{EB8BC116-D42F-47B7-89FD-1BAE3AED721E}" dt="2022-02-03T03:09:12.210" v="2414" actId="478"/>
          <ac:spMkLst>
            <pc:docMk/>
            <pc:sldMk cId="1671978050" sldId="294"/>
            <ac:spMk id="2" creationId="{E901D629-3F01-4B9F-8720-4B3EF838AA12}"/>
          </ac:spMkLst>
        </pc:spChg>
        <pc:spChg chg="del">
          <ac:chgData name="Tracy Poon" userId="42aa080073bab850" providerId="LiveId" clId="{EB8BC116-D42F-47B7-89FD-1BAE3AED721E}" dt="2022-02-03T03:09:15.708" v="2416" actId="478"/>
          <ac:spMkLst>
            <pc:docMk/>
            <pc:sldMk cId="1671978050" sldId="294"/>
            <ac:spMk id="3" creationId="{494C5199-84FE-4F46-A807-971811EBF966}"/>
          </ac:spMkLst>
        </pc:spChg>
        <pc:spChg chg="add del mod">
          <ac:chgData name="Tracy Poon" userId="42aa080073bab850" providerId="LiveId" clId="{EB8BC116-D42F-47B7-89FD-1BAE3AED721E}" dt="2022-02-03T03:09:14.037" v="2415" actId="478"/>
          <ac:spMkLst>
            <pc:docMk/>
            <pc:sldMk cId="1671978050" sldId="294"/>
            <ac:spMk id="5" creationId="{3941F57E-A374-4CFF-A246-13C169525EA4}"/>
          </ac:spMkLst>
        </pc:spChg>
        <pc:spChg chg="add mod">
          <ac:chgData name="Tracy Poon" userId="42aa080073bab850" providerId="LiveId" clId="{EB8BC116-D42F-47B7-89FD-1BAE3AED721E}" dt="2022-02-04T02:28:15.758" v="3090" actId="1076"/>
          <ac:spMkLst>
            <pc:docMk/>
            <pc:sldMk cId="1671978050" sldId="294"/>
            <ac:spMk id="7" creationId="{3EB63DAD-9E4D-4D22-9F1F-D517A80DBBA5}"/>
          </ac:spMkLst>
        </pc:spChg>
        <pc:picChg chg="add mod">
          <ac:chgData name="Tracy Poon" userId="42aa080073bab850" providerId="LiveId" clId="{EB8BC116-D42F-47B7-89FD-1BAE3AED721E}" dt="2022-02-03T22:41:10.096" v="2927" actId="14100"/>
          <ac:picMkLst>
            <pc:docMk/>
            <pc:sldMk cId="1671978050" sldId="294"/>
            <ac:picMk id="3" creationId="{8DE9BDB4-CDEB-434E-9249-C57F1D09459D}"/>
          </ac:picMkLst>
        </pc:picChg>
        <pc:picChg chg="add mod">
          <ac:chgData name="Tracy Poon" userId="42aa080073bab850" providerId="LiveId" clId="{EB8BC116-D42F-47B7-89FD-1BAE3AED721E}" dt="2022-02-03T22:41:03.237" v="2925" actId="1076"/>
          <ac:picMkLst>
            <pc:docMk/>
            <pc:sldMk cId="1671978050" sldId="294"/>
            <ac:picMk id="6" creationId="{4DD0CC96-3C72-4342-A0DE-499063DE4B8C}"/>
          </ac:picMkLst>
        </pc:picChg>
      </pc:sldChg>
      <pc:sldChg chg="addSp delSp modSp mod">
        <pc:chgData name="Tracy Poon" userId="42aa080073bab850" providerId="LiveId" clId="{EB8BC116-D42F-47B7-89FD-1BAE3AED721E}" dt="2022-02-04T02:54:24.696" v="3152" actId="732"/>
        <pc:sldMkLst>
          <pc:docMk/>
          <pc:sldMk cId="138739264" sldId="295"/>
        </pc:sldMkLst>
        <pc:spChg chg="del mod">
          <ac:chgData name="Tracy Poon" userId="42aa080073bab850" providerId="LiveId" clId="{EB8BC116-D42F-47B7-89FD-1BAE3AED721E}" dt="2022-02-03T03:10:11.284" v="2419" actId="478"/>
          <ac:spMkLst>
            <pc:docMk/>
            <pc:sldMk cId="138739264" sldId="295"/>
            <ac:spMk id="2" creationId="{E901D629-3F01-4B9F-8720-4B3EF838AA12}"/>
          </ac:spMkLst>
        </pc:spChg>
        <pc:spChg chg="del">
          <ac:chgData name="Tracy Poon" userId="42aa080073bab850" providerId="LiveId" clId="{EB8BC116-D42F-47B7-89FD-1BAE3AED721E}" dt="2022-02-03T03:10:14.420" v="2421" actId="478"/>
          <ac:spMkLst>
            <pc:docMk/>
            <pc:sldMk cId="138739264" sldId="295"/>
            <ac:spMk id="3" creationId="{494C5199-84FE-4F46-A807-971811EBF966}"/>
          </ac:spMkLst>
        </pc:spChg>
        <pc:spChg chg="add del mod">
          <ac:chgData name="Tracy Poon" userId="42aa080073bab850" providerId="LiveId" clId="{EB8BC116-D42F-47B7-89FD-1BAE3AED721E}" dt="2022-02-03T03:10:12.366" v="2420" actId="478"/>
          <ac:spMkLst>
            <pc:docMk/>
            <pc:sldMk cId="138739264" sldId="295"/>
            <ac:spMk id="5" creationId="{A7C9FE06-4D95-46D5-B7BD-C15911782906}"/>
          </ac:spMkLst>
        </pc:spChg>
        <pc:picChg chg="add mod modCrop">
          <ac:chgData name="Tracy Poon" userId="42aa080073bab850" providerId="LiveId" clId="{EB8BC116-D42F-47B7-89FD-1BAE3AED721E}" dt="2022-02-04T02:54:24.696" v="3152" actId="732"/>
          <ac:picMkLst>
            <pc:docMk/>
            <pc:sldMk cId="138739264" sldId="295"/>
            <ac:picMk id="3" creationId="{D3A30290-7248-4A79-9F14-DE55A57D998A}"/>
          </ac:picMkLst>
        </pc:picChg>
        <pc:picChg chg="add del mod">
          <ac:chgData name="Tracy Poon" userId="42aa080073bab850" providerId="LiveId" clId="{EB8BC116-D42F-47B7-89FD-1BAE3AED721E}" dt="2022-02-04T02:51:24.506" v="3141" actId="478"/>
          <ac:picMkLst>
            <pc:docMk/>
            <pc:sldMk cId="138739264" sldId="295"/>
            <ac:picMk id="6" creationId="{ABD6A668-D853-482C-882C-F28CD95B22B4}"/>
          </ac:picMkLst>
        </pc:picChg>
      </pc:sldChg>
      <pc:sldChg chg="addSp delSp modSp del mod modClrScheme chgLayout">
        <pc:chgData name="Tracy Poon" userId="42aa080073bab850" providerId="LiveId" clId="{EB8BC116-D42F-47B7-89FD-1BAE3AED721E}" dt="2022-02-03T04:27:59.080" v="2907" actId="2696"/>
        <pc:sldMkLst>
          <pc:docMk/>
          <pc:sldMk cId="856848661" sldId="296"/>
        </pc:sldMkLst>
        <pc:spChg chg="mod ord">
          <ac:chgData name="Tracy Poon" userId="42aa080073bab850" providerId="LiveId" clId="{EB8BC116-D42F-47B7-89FD-1BAE3AED721E}" dt="2022-02-02T05:30:08.528" v="2236" actId="6549"/>
          <ac:spMkLst>
            <pc:docMk/>
            <pc:sldMk cId="856848661" sldId="296"/>
            <ac:spMk id="2" creationId="{E901D629-3F01-4B9F-8720-4B3EF838AA12}"/>
          </ac:spMkLst>
        </pc:spChg>
        <pc:spChg chg="del mod ord">
          <ac:chgData name="Tracy Poon" userId="42aa080073bab850" providerId="LiveId" clId="{EB8BC116-D42F-47B7-89FD-1BAE3AED721E}" dt="2022-02-02T05:26:21.492" v="2191" actId="700"/>
          <ac:spMkLst>
            <pc:docMk/>
            <pc:sldMk cId="856848661" sldId="296"/>
            <ac:spMk id="3" creationId="{494C5199-84FE-4F46-A807-971811EBF966}"/>
          </ac:spMkLst>
        </pc:spChg>
        <pc:spChg chg="add del mod ord">
          <ac:chgData name="Tracy Poon" userId="42aa080073bab850" providerId="LiveId" clId="{EB8BC116-D42F-47B7-89FD-1BAE3AED721E}" dt="2022-02-02T05:26:23.659" v="2192" actId="700"/>
          <ac:spMkLst>
            <pc:docMk/>
            <pc:sldMk cId="856848661" sldId="296"/>
            <ac:spMk id="4" creationId="{41D42DBE-0B63-4819-B710-B64D92194839}"/>
          </ac:spMkLst>
        </pc:spChg>
        <pc:spChg chg="add del mod ord">
          <ac:chgData name="Tracy Poon" userId="42aa080073bab850" providerId="LiveId" clId="{EB8BC116-D42F-47B7-89FD-1BAE3AED721E}" dt="2022-02-02T05:26:23.659" v="2192" actId="700"/>
          <ac:spMkLst>
            <pc:docMk/>
            <pc:sldMk cId="856848661" sldId="296"/>
            <ac:spMk id="5" creationId="{C48A7050-3E57-497D-A1E7-4587A1811AAD}"/>
          </ac:spMkLst>
        </pc:spChg>
        <pc:spChg chg="add del mod ord">
          <ac:chgData name="Tracy Poon" userId="42aa080073bab850" providerId="LiveId" clId="{EB8BC116-D42F-47B7-89FD-1BAE3AED721E}" dt="2022-02-02T05:26:23.659" v="2192" actId="700"/>
          <ac:spMkLst>
            <pc:docMk/>
            <pc:sldMk cId="856848661" sldId="296"/>
            <ac:spMk id="6" creationId="{D50F4DFB-1902-41DD-950A-D328CDD977CC}"/>
          </ac:spMkLst>
        </pc:spChg>
        <pc:spChg chg="add del mod ord">
          <ac:chgData name="Tracy Poon" userId="42aa080073bab850" providerId="LiveId" clId="{EB8BC116-D42F-47B7-89FD-1BAE3AED721E}" dt="2022-02-02T05:26:23.659" v="2192" actId="700"/>
          <ac:spMkLst>
            <pc:docMk/>
            <pc:sldMk cId="856848661" sldId="296"/>
            <ac:spMk id="7" creationId="{365B67B5-3068-4FFB-80DA-9573BCBCEC3B}"/>
          </ac:spMkLst>
        </pc:spChg>
        <pc:spChg chg="add del mod ord">
          <ac:chgData name="Tracy Poon" userId="42aa080073bab850" providerId="LiveId" clId="{EB8BC116-D42F-47B7-89FD-1BAE3AED721E}" dt="2022-02-02T05:26:28.235" v="2193"/>
          <ac:spMkLst>
            <pc:docMk/>
            <pc:sldMk cId="856848661" sldId="296"/>
            <ac:spMk id="8" creationId="{118B1AE2-FF65-4EBE-A7AF-7B40659EBB61}"/>
          </ac:spMkLst>
        </pc:spChg>
        <pc:spChg chg="add del mod ord">
          <ac:chgData name="Tracy Poon" userId="42aa080073bab850" providerId="LiveId" clId="{EB8BC116-D42F-47B7-89FD-1BAE3AED721E}" dt="2022-02-02T05:26:47.576" v="2195" actId="478"/>
          <ac:spMkLst>
            <pc:docMk/>
            <pc:sldMk cId="856848661" sldId="296"/>
            <ac:spMk id="9" creationId="{516F6101-BD85-475F-8233-9E4ED2438F6B}"/>
          </ac:spMkLst>
        </pc:spChg>
        <pc:picChg chg="add mod">
          <ac:chgData name="Tracy Poon" userId="42aa080073bab850" providerId="LiveId" clId="{EB8BC116-D42F-47B7-89FD-1BAE3AED721E}" dt="2022-02-02T05:28:58.292" v="2204" actId="1076"/>
          <ac:picMkLst>
            <pc:docMk/>
            <pc:sldMk cId="856848661" sldId="296"/>
            <ac:picMk id="10" creationId="{0B84EE8E-A44C-456A-A600-258A5585DED0}"/>
          </ac:picMkLst>
        </pc:picChg>
      </pc:sldChg>
      <pc:sldChg chg="addSp delSp modSp mod ord">
        <pc:chgData name="Tracy Poon" userId="42aa080073bab850" providerId="LiveId" clId="{EB8BC116-D42F-47B7-89FD-1BAE3AED721E}" dt="2022-02-03T22:44:07.818" v="2934" actId="1076"/>
        <pc:sldMkLst>
          <pc:docMk/>
          <pc:sldMk cId="4132494765" sldId="297"/>
        </pc:sldMkLst>
        <pc:spChg chg="del mod">
          <ac:chgData name="Tracy Poon" userId="42aa080073bab850" providerId="LiveId" clId="{EB8BC116-D42F-47B7-89FD-1BAE3AED721E}" dt="2022-02-03T22:43:59.461" v="2932" actId="478"/>
          <ac:spMkLst>
            <pc:docMk/>
            <pc:sldMk cId="4132494765" sldId="297"/>
            <ac:spMk id="2" creationId="{E901D629-3F01-4B9F-8720-4B3EF838AA12}"/>
          </ac:spMkLst>
        </pc:spChg>
        <pc:spChg chg="del">
          <ac:chgData name="Tracy Poon" userId="42aa080073bab850" providerId="LiveId" clId="{EB8BC116-D42F-47B7-89FD-1BAE3AED721E}" dt="2022-02-02T05:30:32.920" v="2237"/>
          <ac:spMkLst>
            <pc:docMk/>
            <pc:sldMk cId="4132494765" sldId="297"/>
            <ac:spMk id="3" creationId="{494C5199-84FE-4F46-A807-971811EBF966}"/>
          </ac:spMkLst>
        </pc:spChg>
        <pc:picChg chg="add mod">
          <ac:chgData name="Tracy Poon" userId="42aa080073bab850" providerId="LiveId" clId="{EB8BC116-D42F-47B7-89FD-1BAE3AED721E}" dt="2022-02-03T22:44:07.818" v="2934" actId="1076"/>
          <ac:picMkLst>
            <pc:docMk/>
            <pc:sldMk cId="4132494765" sldId="297"/>
            <ac:picMk id="4" creationId="{036AD145-4348-48E8-92F5-6CB3701FD8BE}"/>
          </ac:picMkLst>
        </pc:picChg>
      </pc:sldChg>
      <pc:sldChg chg="modSp del mod">
        <pc:chgData name="Tracy Poon" userId="42aa080073bab850" providerId="LiveId" clId="{EB8BC116-D42F-47B7-89FD-1BAE3AED721E}" dt="2022-02-03T04:23:18.305" v="2787" actId="2696"/>
        <pc:sldMkLst>
          <pc:docMk/>
          <pc:sldMk cId="2740611177" sldId="298"/>
        </pc:sldMkLst>
        <pc:spChg chg="mod">
          <ac:chgData name="Tracy Poon" userId="42aa080073bab850" providerId="LiveId" clId="{EB8BC116-D42F-47B7-89FD-1BAE3AED721E}" dt="2022-02-02T04:16:36.806" v="1909" actId="5793"/>
          <ac:spMkLst>
            <pc:docMk/>
            <pc:sldMk cId="2740611177" sldId="298"/>
            <ac:spMk id="2" creationId="{E901D629-3F01-4B9F-8720-4B3EF838AA12}"/>
          </ac:spMkLst>
        </pc:spChg>
      </pc:sldChg>
      <pc:sldChg chg="del">
        <pc:chgData name="Tracy Poon" userId="42aa080073bab850" providerId="LiveId" clId="{EB8BC116-D42F-47B7-89FD-1BAE3AED721E}" dt="2022-02-02T04:15:40.387" v="1851" actId="2696"/>
        <pc:sldMkLst>
          <pc:docMk/>
          <pc:sldMk cId="341999295" sldId="299"/>
        </pc:sldMkLst>
      </pc:sldChg>
      <pc:sldChg chg="del">
        <pc:chgData name="Tracy Poon" userId="42aa080073bab850" providerId="LiveId" clId="{EB8BC116-D42F-47B7-89FD-1BAE3AED721E}" dt="2022-02-02T03:57:05.895" v="1811" actId="2696"/>
        <pc:sldMkLst>
          <pc:docMk/>
          <pc:sldMk cId="14109661" sldId="300"/>
        </pc:sldMkLst>
      </pc:sldChg>
      <pc:sldChg chg="addSp modSp add mod modNotesTx">
        <pc:chgData name="Tracy Poon" userId="42aa080073bab850" providerId="LiveId" clId="{EB8BC116-D42F-47B7-89FD-1BAE3AED721E}" dt="2022-02-04T02:16:38.837" v="3089" actId="20577"/>
        <pc:sldMkLst>
          <pc:docMk/>
          <pc:sldMk cId="4043563132" sldId="301"/>
        </pc:sldMkLst>
        <pc:spChg chg="mod">
          <ac:chgData name="Tracy Poon" userId="42aa080073bab850" providerId="LiveId" clId="{EB8BC116-D42F-47B7-89FD-1BAE3AED721E}" dt="2022-02-04T02:16:16.491" v="3087" actId="20577"/>
          <ac:spMkLst>
            <pc:docMk/>
            <pc:sldMk cId="4043563132" sldId="301"/>
            <ac:spMk id="2" creationId="{B45CEE28-8C94-4011-AB11-2B4F05952B1F}"/>
          </ac:spMkLst>
        </pc:spChg>
        <pc:spChg chg="mod">
          <ac:chgData name="Tracy Poon" userId="42aa080073bab850" providerId="LiveId" clId="{EB8BC116-D42F-47B7-89FD-1BAE3AED721E}" dt="2022-02-04T02:16:38.837" v="3089" actId="20577"/>
          <ac:spMkLst>
            <pc:docMk/>
            <pc:sldMk cId="4043563132" sldId="301"/>
            <ac:spMk id="3" creationId="{B4B02228-BE31-4CEE-9E50-8C0286A9E947}"/>
          </ac:spMkLst>
        </pc:spChg>
        <pc:picChg chg="add mod">
          <ac:chgData name="Tracy Poon" userId="42aa080073bab850" providerId="LiveId" clId="{EB8BC116-D42F-47B7-89FD-1BAE3AED721E}" dt="2022-02-02T03:55:50.786" v="1806" actId="1076"/>
          <ac:picMkLst>
            <pc:docMk/>
            <pc:sldMk cId="4043563132" sldId="301"/>
            <ac:picMk id="5" creationId="{5D712925-D13B-428D-A2C4-AED717B9B0D9}"/>
          </ac:picMkLst>
        </pc:picChg>
        <pc:picChg chg="add mod">
          <ac:chgData name="Tracy Poon" userId="42aa080073bab850" providerId="LiveId" clId="{EB8BC116-D42F-47B7-89FD-1BAE3AED721E}" dt="2022-02-02T03:56:39.118" v="1810" actId="1076"/>
          <ac:picMkLst>
            <pc:docMk/>
            <pc:sldMk cId="4043563132" sldId="301"/>
            <ac:picMk id="7" creationId="{30834EEF-9647-4666-AFC5-193A8F95CD51}"/>
          </ac:picMkLst>
        </pc:picChg>
      </pc:sldChg>
      <pc:sldChg chg="modSp add del mod">
        <pc:chgData name="Tracy Poon" userId="42aa080073bab850" providerId="LiveId" clId="{EB8BC116-D42F-47B7-89FD-1BAE3AED721E}" dt="2022-02-02T02:53:55.440" v="473" actId="2696"/>
        <pc:sldMkLst>
          <pc:docMk/>
          <pc:sldMk cId="1279547044" sldId="302"/>
        </pc:sldMkLst>
        <pc:spChg chg="mod">
          <ac:chgData name="Tracy Poon" userId="42aa080073bab850" providerId="LiveId" clId="{EB8BC116-D42F-47B7-89FD-1BAE3AED721E}" dt="2022-02-02T02:53:42.465" v="472" actId="20577"/>
          <ac:spMkLst>
            <pc:docMk/>
            <pc:sldMk cId="1279547044" sldId="302"/>
            <ac:spMk id="2" creationId="{B45CEE28-8C94-4011-AB11-2B4F05952B1F}"/>
          </ac:spMkLst>
        </pc:spChg>
      </pc:sldChg>
      <pc:sldChg chg="modSp new mod ord">
        <pc:chgData name="Tracy Poon" userId="42aa080073bab850" providerId="LiveId" clId="{EB8BC116-D42F-47B7-89FD-1BAE3AED721E}" dt="2022-02-03T22:43:43.458" v="2930" actId="6549"/>
        <pc:sldMkLst>
          <pc:docMk/>
          <pc:sldMk cId="3234378348" sldId="302"/>
        </pc:sldMkLst>
        <pc:spChg chg="mod">
          <ac:chgData name="Tracy Poon" userId="42aa080073bab850" providerId="LiveId" clId="{EB8BC116-D42F-47B7-89FD-1BAE3AED721E}" dt="2022-02-02T04:14:06.321" v="1825" actId="20577"/>
          <ac:spMkLst>
            <pc:docMk/>
            <pc:sldMk cId="3234378348" sldId="302"/>
            <ac:spMk id="2" creationId="{4A80E7D8-E69D-495B-B582-EB2AA9CD69D2}"/>
          </ac:spMkLst>
        </pc:spChg>
        <pc:spChg chg="mod">
          <ac:chgData name="Tracy Poon" userId="42aa080073bab850" providerId="LiveId" clId="{EB8BC116-D42F-47B7-89FD-1BAE3AED721E}" dt="2022-02-03T22:43:43.458" v="2930" actId="6549"/>
          <ac:spMkLst>
            <pc:docMk/>
            <pc:sldMk cId="3234378348" sldId="302"/>
            <ac:spMk id="3" creationId="{F377A9DA-841B-4097-AB3B-DBC6B8E55D2B}"/>
          </ac:spMkLst>
        </pc:spChg>
      </pc:sldChg>
      <pc:sldChg chg="modSp add mod ord">
        <pc:chgData name="Tracy Poon" userId="42aa080073bab850" providerId="LiveId" clId="{EB8BC116-D42F-47B7-89FD-1BAE3AED721E}" dt="2022-02-04T02:42:18.236" v="3140" actId="20577"/>
        <pc:sldMkLst>
          <pc:docMk/>
          <pc:sldMk cId="2470894264" sldId="303"/>
        </pc:sldMkLst>
        <pc:spChg chg="mod">
          <ac:chgData name="Tracy Poon" userId="42aa080073bab850" providerId="LiveId" clId="{EB8BC116-D42F-47B7-89FD-1BAE3AED721E}" dt="2022-02-02T04:13:58.181" v="1823" actId="20577"/>
          <ac:spMkLst>
            <pc:docMk/>
            <pc:sldMk cId="2470894264" sldId="303"/>
            <ac:spMk id="2" creationId="{E901D629-3F01-4B9F-8720-4B3EF838AA12}"/>
          </ac:spMkLst>
        </pc:spChg>
        <pc:spChg chg="mod">
          <ac:chgData name="Tracy Poon" userId="42aa080073bab850" providerId="LiveId" clId="{EB8BC116-D42F-47B7-89FD-1BAE3AED721E}" dt="2022-02-04T02:42:18.236" v="3140" actId="20577"/>
          <ac:spMkLst>
            <pc:docMk/>
            <pc:sldMk cId="2470894264" sldId="303"/>
            <ac:spMk id="3" creationId="{494C5199-84FE-4F46-A807-971811EBF966}"/>
          </ac:spMkLst>
        </pc:spChg>
      </pc:sldChg>
      <pc:sldChg chg="modSp add mod ord">
        <pc:chgData name="Tracy Poon" userId="42aa080073bab850" providerId="LiveId" clId="{EB8BC116-D42F-47B7-89FD-1BAE3AED721E}" dt="2022-02-03T03:11:06.936" v="2423" actId="255"/>
        <pc:sldMkLst>
          <pc:docMk/>
          <pc:sldMk cId="663394134" sldId="304"/>
        </pc:sldMkLst>
        <pc:spChg chg="mod">
          <ac:chgData name="Tracy Poon" userId="42aa080073bab850" providerId="LiveId" clId="{EB8BC116-D42F-47B7-89FD-1BAE3AED721E}" dt="2022-02-02T04:14:44.149" v="1832" actId="20577"/>
          <ac:spMkLst>
            <pc:docMk/>
            <pc:sldMk cId="663394134" sldId="304"/>
            <ac:spMk id="2" creationId="{4A80E7D8-E69D-495B-B582-EB2AA9CD69D2}"/>
          </ac:spMkLst>
        </pc:spChg>
        <pc:spChg chg="mod">
          <ac:chgData name="Tracy Poon" userId="42aa080073bab850" providerId="LiveId" clId="{EB8BC116-D42F-47B7-89FD-1BAE3AED721E}" dt="2022-02-03T03:11:06.936" v="2423" actId="255"/>
          <ac:spMkLst>
            <pc:docMk/>
            <pc:sldMk cId="663394134" sldId="304"/>
            <ac:spMk id="3" creationId="{F377A9DA-841B-4097-AB3B-DBC6B8E55D2B}"/>
          </ac:spMkLst>
        </pc:spChg>
      </pc:sldChg>
      <pc:sldChg chg="modSp add del mod ord">
        <pc:chgData name="Tracy Poon" userId="42aa080073bab850" providerId="LiveId" clId="{EB8BC116-D42F-47B7-89FD-1BAE3AED721E}" dt="2022-02-02T05:33:19.250" v="2297" actId="2696"/>
        <pc:sldMkLst>
          <pc:docMk/>
          <pc:sldMk cId="3338317520" sldId="305"/>
        </pc:sldMkLst>
        <pc:spChg chg="mod">
          <ac:chgData name="Tracy Poon" userId="42aa080073bab850" providerId="LiveId" clId="{EB8BC116-D42F-47B7-89FD-1BAE3AED721E}" dt="2022-02-02T04:15:08.925" v="1839" actId="20577"/>
          <ac:spMkLst>
            <pc:docMk/>
            <pc:sldMk cId="3338317520" sldId="305"/>
            <ac:spMk id="2" creationId="{4A80E7D8-E69D-495B-B582-EB2AA9CD69D2}"/>
          </ac:spMkLst>
        </pc:spChg>
      </pc:sldChg>
      <pc:sldChg chg="modSp add del mod ord">
        <pc:chgData name="Tracy Poon" userId="42aa080073bab850" providerId="LiveId" clId="{EB8BC116-D42F-47B7-89FD-1BAE3AED721E}" dt="2022-02-03T04:23:22.481" v="2788" actId="2696"/>
        <pc:sldMkLst>
          <pc:docMk/>
          <pc:sldMk cId="3715999764" sldId="306"/>
        </pc:sldMkLst>
        <pc:spChg chg="mod">
          <ac:chgData name="Tracy Poon" userId="42aa080073bab850" providerId="LiveId" clId="{EB8BC116-D42F-47B7-89FD-1BAE3AED721E}" dt="2022-02-02T04:15:30.400" v="1848" actId="20577"/>
          <ac:spMkLst>
            <pc:docMk/>
            <pc:sldMk cId="3715999764" sldId="306"/>
            <ac:spMk id="2" creationId="{4A80E7D8-E69D-495B-B582-EB2AA9CD69D2}"/>
          </ac:spMkLst>
        </pc:spChg>
      </pc:sldChg>
      <pc:sldChg chg="addSp delSp modSp new mod ord setBg">
        <pc:chgData name="Tracy Poon" userId="42aa080073bab850" providerId="LiveId" clId="{EB8BC116-D42F-47B7-89FD-1BAE3AED721E}" dt="2022-02-03T22:39:00.672" v="2915" actId="1076"/>
        <pc:sldMkLst>
          <pc:docMk/>
          <pc:sldMk cId="557954140" sldId="307"/>
        </pc:sldMkLst>
        <pc:spChg chg="mo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2" creationId="{360B69BD-A183-477A-9D43-FCC4CAC19A9D}"/>
          </ac:spMkLst>
        </pc:spChg>
        <pc:spChg chg="del mod">
          <ac:chgData name="Tracy Poon" userId="42aa080073bab850" providerId="LiveId" clId="{EB8BC116-D42F-47B7-89FD-1BAE3AED721E}" dt="2022-02-03T02:42:51.745" v="2325"/>
          <ac:spMkLst>
            <pc:docMk/>
            <pc:sldMk cId="557954140" sldId="307"/>
            <ac:spMk id="3" creationId="{2DB1257C-95A9-4A49-9F73-8EF9F693120A}"/>
          </ac:spMkLst>
        </pc:spChg>
        <pc:spChg chg="add del mod">
          <ac:chgData name="Tracy Poon" userId="42aa080073bab850" providerId="LiveId" clId="{EB8BC116-D42F-47B7-89FD-1BAE3AED721E}" dt="2022-02-03T22:38:44.507" v="2909" actId="478"/>
          <ac:spMkLst>
            <pc:docMk/>
            <pc:sldMk cId="557954140" sldId="307"/>
            <ac:spMk id="4" creationId="{8A175927-DB7B-4CDF-B0A8-2DF852339DCF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0" creationId="{DD651B61-325E-4E73-8445-38B0DE8AAAB6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2" creationId="{B42E5253-D3AC-4AC2-B766-8B34F13C2F5E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4" creationId="{10AE8D57-436A-4073-9A75-15BB5949F8B4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6" creationId="{E2852671-8EB6-4EAF-8AF8-65CF3FD66456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8" creationId="{963FC0CD-F19B-4D9C-9C47-EB7E9D16E444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20" creationId="{2E70159E-5269-4C18-AA0B-D50513DB3B3C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22" creationId="{BBBE9C8C-98B2-41C2-B47B-9A396CBA2326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24" creationId="{B2ECCA3D-5ECA-4A8B-B9D7-CE6DEB72B952}"/>
          </ac:spMkLst>
        </pc:spChg>
        <pc:picChg chg="add del mod">
          <ac:chgData name="Tracy Poon" userId="42aa080073bab850" providerId="LiveId" clId="{EB8BC116-D42F-47B7-89FD-1BAE3AED721E}" dt="2022-02-03T22:38:41.584" v="2908" actId="478"/>
          <ac:picMkLst>
            <pc:docMk/>
            <pc:sldMk cId="557954140" sldId="307"/>
            <ac:picMk id="5" creationId="{25086665-622C-45CE-912D-4160982B6E67}"/>
          </ac:picMkLst>
        </pc:picChg>
        <pc:picChg chg="add mod">
          <ac:chgData name="Tracy Poon" userId="42aa080073bab850" providerId="LiveId" clId="{EB8BC116-D42F-47B7-89FD-1BAE3AED721E}" dt="2022-02-03T22:39:00.672" v="2915" actId="1076"/>
          <ac:picMkLst>
            <pc:docMk/>
            <pc:sldMk cId="557954140" sldId="307"/>
            <ac:picMk id="7" creationId="{63668CFB-85C0-44E9-99BD-880035F66384}"/>
          </ac:picMkLst>
        </pc:picChg>
      </pc:sldChg>
      <pc:sldChg chg="addSp delSp modSp new mod ord">
        <pc:chgData name="Tracy Poon" userId="42aa080073bab850" providerId="LiveId" clId="{EB8BC116-D42F-47B7-89FD-1BAE3AED721E}" dt="2022-02-04T02:11:50.072" v="3059" actId="1076"/>
        <pc:sldMkLst>
          <pc:docMk/>
          <pc:sldMk cId="2437484743" sldId="308"/>
        </pc:sldMkLst>
        <pc:spChg chg="del">
          <ac:chgData name="Tracy Poon" userId="42aa080073bab850" providerId="LiveId" clId="{EB8BC116-D42F-47B7-89FD-1BAE3AED721E}" dt="2022-02-03T02:56:55.657" v="2370" actId="478"/>
          <ac:spMkLst>
            <pc:docMk/>
            <pc:sldMk cId="2437484743" sldId="308"/>
            <ac:spMk id="2" creationId="{896DC68C-193E-44BA-8DDE-13EC48A547C6}"/>
          </ac:spMkLst>
        </pc:spChg>
        <pc:spChg chg="del">
          <ac:chgData name="Tracy Poon" userId="42aa080073bab850" providerId="LiveId" clId="{EB8BC116-D42F-47B7-89FD-1BAE3AED721E}" dt="2022-02-03T02:56:52.341" v="2367" actId="478"/>
          <ac:spMkLst>
            <pc:docMk/>
            <pc:sldMk cId="2437484743" sldId="308"/>
            <ac:spMk id="3" creationId="{A6F957D1-2C65-4E8D-9B2E-06FC342512EE}"/>
          </ac:spMkLst>
        </pc:spChg>
        <pc:spChg chg="del mod">
          <ac:chgData name="Tracy Poon" userId="42aa080073bab850" providerId="LiveId" clId="{EB8BC116-D42F-47B7-89FD-1BAE3AED721E}" dt="2022-02-03T02:56:54.588" v="2369" actId="478"/>
          <ac:spMkLst>
            <pc:docMk/>
            <pc:sldMk cId="2437484743" sldId="308"/>
            <ac:spMk id="4" creationId="{391492EC-A909-4ADD-B53D-A5F2CE99D6B9}"/>
          </ac:spMkLst>
        </pc:spChg>
        <pc:picChg chg="add mod">
          <ac:chgData name="Tracy Poon" userId="42aa080073bab850" providerId="LiveId" clId="{EB8BC116-D42F-47B7-89FD-1BAE3AED721E}" dt="2022-02-04T02:11:50.072" v="3059" actId="1076"/>
          <ac:picMkLst>
            <pc:docMk/>
            <pc:sldMk cId="2437484743" sldId="308"/>
            <ac:picMk id="3" creationId="{3B78D911-B31D-4716-ABA2-966469E418CB}"/>
          </ac:picMkLst>
        </pc:picChg>
        <pc:picChg chg="add del mod">
          <ac:chgData name="Tracy Poon" userId="42aa080073bab850" providerId="LiveId" clId="{EB8BC116-D42F-47B7-89FD-1BAE3AED721E}" dt="2022-02-03T02:57:24.891" v="2375" actId="478"/>
          <ac:picMkLst>
            <pc:docMk/>
            <pc:sldMk cId="2437484743" sldId="308"/>
            <ac:picMk id="5" creationId="{4AC2900E-CD24-4134-B14D-7026308CFFB2}"/>
          </ac:picMkLst>
        </pc:picChg>
        <pc:picChg chg="add del mod">
          <ac:chgData name="Tracy Poon" userId="42aa080073bab850" providerId="LiveId" clId="{EB8BC116-D42F-47B7-89FD-1BAE3AED721E}" dt="2022-02-04T01:59:17.342" v="3053" actId="478"/>
          <ac:picMkLst>
            <pc:docMk/>
            <pc:sldMk cId="2437484743" sldId="308"/>
            <ac:picMk id="7" creationId="{8A3909D1-A435-4981-A892-581236F58D85}"/>
          </ac:picMkLst>
        </pc:picChg>
      </pc:sldChg>
      <pc:sldChg chg="addSp delSp modSp add mod">
        <pc:chgData name="Tracy Poon" userId="42aa080073bab850" providerId="LiveId" clId="{EB8BC116-D42F-47B7-89FD-1BAE3AED721E}" dt="2022-02-03T03:02:50.207" v="2394" actId="14100"/>
        <pc:sldMkLst>
          <pc:docMk/>
          <pc:sldMk cId="2146651842" sldId="309"/>
        </pc:sldMkLst>
        <pc:picChg chg="add mod">
          <ac:chgData name="Tracy Poon" userId="42aa080073bab850" providerId="LiveId" clId="{EB8BC116-D42F-47B7-89FD-1BAE3AED721E}" dt="2022-02-03T03:02:50.207" v="2394" actId="14100"/>
          <ac:picMkLst>
            <pc:docMk/>
            <pc:sldMk cId="2146651842" sldId="309"/>
            <ac:picMk id="3" creationId="{F7FCB202-DFE6-4F98-8975-2C5125BCD90E}"/>
          </ac:picMkLst>
        </pc:picChg>
        <pc:picChg chg="del">
          <ac:chgData name="Tracy Poon" userId="42aa080073bab850" providerId="LiveId" clId="{EB8BC116-D42F-47B7-89FD-1BAE3AED721E}" dt="2022-02-03T02:58:40.334" v="2380" actId="478"/>
          <ac:picMkLst>
            <pc:docMk/>
            <pc:sldMk cId="2146651842" sldId="309"/>
            <ac:picMk id="7" creationId="{8A3909D1-A435-4981-A892-581236F58D85}"/>
          </ac:picMkLst>
        </pc:picChg>
      </pc:sldChg>
      <pc:sldChg chg="addSp delSp modSp add mod">
        <pc:chgData name="Tracy Poon" userId="42aa080073bab850" providerId="LiveId" clId="{EB8BC116-D42F-47B7-89FD-1BAE3AED721E}" dt="2022-02-03T03:07:31.906" v="2408" actId="1076"/>
        <pc:sldMkLst>
          <pc:docMk/>
          <pc:sldMk cId="3410043760" sldId="310"/>
        </pc:sldMkLst>
        <pc:picChg chg="add del mod">
          <ac:chgData name="Tracy Poon" userId="42aa080073bab850" providerId="LiveId" clId="{EB8BC116-D42F-47B7-89FD-1BAE3AED721E}" dt="2022-02-03T03:07:18.721" v="2402" actId="478"/>
          <ac:picMkLst>
            <pc:docMk/>
            <pc:sldMk cId="3410043760" sldId="310"/>
            <ac:picMk id="3" creationId="{7BA2133C-CFA4-4559-8614-81EB5F75E55F}"/>
          </ac:picMkLst>
        </pc:picChg>
        <pc:picChg chg="add mod">
          <ac:chgData name="Tracy Poon" userId="42aa080073bab850" providerId="LiveId" clId="{EB8BC116-D42F-47B7-89FD-1BAE3AED721E}" dt="2022-02-03T03:07:31.906" v="2408" actId="1076"/>
          <ac:picMkLst>
            <pc:docMk/>
            <pc:sldMk cId="3410043760" sldId="310"/>
            <ac:picMk id="5" creationId="{E16EC4D1-7EE4-4EF3-A7DB-7750B1F1687A}"/>
          </ac:picMkLst>
        </pc:picChg>
        <pc:picChg chg="del">
          <ac:chgData name="Tracy Poon" userId="42aa080073bab850" providerId="LiveId" clId="{EB8BC116-D42F-47B7-89FD-1BAE3AED721E}" dt="2022-02-03T03:03:31.401" v="2396" actId="478"/>
          <ac:picMkLst>
            <pc:docMk/>
            <pc:sldMk cId="3410043760" sldId="310"/>
            <ac:picMk id="7" creationId="{8A3909D1-A435-4981-A892-581236F58D85}"/>
          </ac:picMkLst>
        </pc:picChg>
      </pc:sldChg>
      <pc:sldChg chg="addSp delSp modSp new mod">
        <pc:chgData name="Tracy Poon" userId="42aa080073bab850" providerId="LiveId" clId="{EB8BC116-D42F-47B7-89FD-1BAE3AED721E}" dt="2022-02-04T02:40:17.439" v="3136" actId="20577"/>
        <pc:sldMkLst>
          <pc:docMk/>
          <pc:sldMk cId="2747612393" sldId="311"/>
        </pc:sldMkLst>
        <pc:spChg chg="del">
          <ac:chgData name="Tracy Poon" userId="42aa080073bab850" providerId="LiveId" clId="{EB8BC116-D42F-47B7-89FD-1BAE3AED721E}" dt="2022-02-03T03:44:18.202" v="2543" actId="478"/>
          <ac:spMkLst>
            <pc:docMk/>
            <pc:sldMk cId="2747612393" sldId="311"/>
            <ac:spMk id="2" creationId="{C8D4A72F-E1D9-4BF1-BF7E-62D620AF72A0}"/>
          </ac:spMkLst>
        </pc:spChg>
        <pc:spChg chg="del">
          <ac:chgData name="Tracy Poon" userId="42aa080073bab850" providerId="LiveId" clId="{EB8BC116-D42F-47B7-89FD-1BAE3AED721E}" dt="2022-02-03T03:44:20.216" v="2544" actId="478"/>
          <ac:spMkLst>
            <pc:docMk/>
            <pc:sldMk cId="2747612393" sldId="311"/>
            <ac:spMk id="3" creationId="{054A53D4-9B2D-4A7C-BBC0-44F12AD93876}"/>
          </ac:spMkLst>
        </pc:spChg>
        <pc:spChg chg="add mod">
          <ac:chgData name="Tracy Poon" userId="42aa080073bab850" providerId="LiveId" clId="{EB8BC116-D42F-47B7-89FD-1BAE3AED721E}" dt="2022-02-04T02:40:17.439" v="3136" actId="20577"/>
          <ac:spMkLst>
            <pc:docMk/>
            <pc:sldMk cId="2747612393" sldId="311"/>
            <ac:spMk id="5" creationId="{88889735-C6A1-4061-8A68-8240C4A3BECA}"/>
          </ac:spMkLst>
        </pc:spChg>
        <pc:picChg chg="add mod">
          <ac:chgData name="Tracy Poon" userId="42aa080073bab850" providerId="LiveId" clId="{EB8BC116-D42F-47B7-89FD-1BAE3AED721E}" dt="2022-02-03T03:44:46.726" v="2549" actId="1076"/>
          <ac:picMkLst>
            <pc:docMk/>
            <pc:sldMk cId="2747612393" sldId="311"/>
            <ac:picMk id="4" creationId="{AA3612C9-B89D-47D7-845E-FB5A9743C97E}"/>
          </ac:picMkLst>
        </pc:picChg>
      </pc:sldChg>
      <pc:sldChg chg="addSp delSp modSp new mod">
        <pc:chgData name="Tracy Poon" userId="42aa080073bab850" providerId="LiveId" clId="{EB8BC116-D42F-47B7-89FD-1BAE3AED721E}" dt="2022-02-03T03:28:16.016" v="2542" actId="14100"/>
        <pc:sldMkLst>
          <pc:docMk/>
          <pc:sldMk cId="584376458" sldId="312"/>
        </pc:sldMkLst>
        <pc:spChg chg="del">
          <ac:chgData name="Tracy Poon" userId="42aa080073bab850" providerId="LiveId" clId="{EB8BC116-D42F-47B7-89FD-1BAE3AED721E}" dt="2022-02-03T03:22:54.015" v="2437" actId="478"/>
          <ac:spMkLst>
            <pc:docMk/>
            <pc:sldMk cId="584376458" sldId="312"/>
            <ac:spMk id="2" creationId="{0A3905D7-99F3-44A1-9B9B-352502090095}"/>
          </ac:spMkLst>
        </pc:spChg>
        <pc:spChg chg="del">
          <ac:chgData name="Tracy Poon" userId="42aa080073bab850" providerId="LiveId" clId="{EB8BC116-D42F-47B7-89FD-1BAE3AED721E}" dt="2022-02-03T03:22:56.243" v="2438" actId="478"/>
          <ac:spMkLst>
            <pc:docMk/>
            <pc:sldMk cId="584376458" sldId="312"/>
            <ac:spMk id="3" creationId="{AAA3D66D-D373-437B-A918-154CB31AA3B0}"/>
          </ac:spMkLst>
        </pc:spChg>
        <pc:spChg chg="add mod">
          <ac:chgData name="Tracy Poon" userId="42aa080073bab850" providerId="LiveId" clId="{EB8BC116-D42F-47B7-89FD-1BAE3AED721E}" dt="2022-02-03T03:28:11.125" v="2541" actId="20577"/>
          <ac:spMkLst>
            <pc:docMk/>
            <pc:sldMk cId="584376458" sldId="312"/>
            <ac:spMk id="7" creationId="{6EE2ADE5-24AE-4B40-A664-B2E7E8ED701F}"/>
          </ac:spMkLst>
        </pc:spChg>
        <pc:picChg chg="add del mod">
          <ac:chgData name="Tracy Poon" userId="42aa080073bab850" providerId="LiveId" clId="{EB8BC116-D42F-47B7-89FD-1BAE3AED721E}" dt="2022-02-03T03:26:33.782" v="2498" actId="478"/>
          <ac:picMkLst>
            <pc:docMk/>
            <pc:sldMk cId="584376458" sldId="312"/>
            <ac:picMk id="4" creationId="{6C58A0F2-94F7-47BE-A381-A2A675061567}"/>
          </ac:picMkLst>
        </pc:picChg>
        <pc:picChg chg="add mod">
          <ac:chgData name="Tracy Poon" userId="42aa080073bab850" providerId="LiveId" clId="{EB8BC116-D42F-47B7-89FD-1BAE3AED721E}" dt="2022-02-03T03:28:16.016" v="2542" actId="14100"/>
          <ac:picMkLst>
            <pc:docMk/>
            <pc:sldMk cId="584376458" sldId="312"/>
            <ac:picMk id="6" creationId="{1C85EE8E-1E19-49E1-8F49-53D11D93C07C}"/>
          </ac:picMkLst>
        </pc:picChg>
      </pc:sldChg>
      <pc:sldChg chg="delSp add del mod">
        <pc:chgData name="Tracy Poon" userId="42aa080073bab850" providerId="LiveId" clId="{EB8BC116-D42F-47B7-89FD-1BAE3AED721E}" dt="2022-02-03T03:22:44.526" v="2436" actId="2696"/>
        <pc:sldMkLst>
          <pc:docMk/>
          <pc:sldMk cId="3920765765" sldId="313"/>
        </pc:sldMkLst>
        <pc:picChg chg="del">
          <ac:chgData name="Tracy Poon" userId="42aa080073bab850" providerId="LiveId" clId="{EB8BC116-D42F-47B7-89FD-1BAE3AED721E}" dt="2022-02-03T03:22:18.172" v="2433" actId="478"/>
          <ac:picMkLst>
            <pc:docMk/>
            <pc:sldMk cId="3920765765" sldId="313"/>
            <ac:picMk id="5" creationId="{E16EC4D1-7EE4-4EF3-A7DB-7750B1F1687A}"/>
          </ac:picMkLst>
        </pc:picChg>
      </pc:sldChg>
      <pc:sldChg chg="addSp delSp modSp add mod ord">
        <pc:chgData name="Tracy Poon" userId="42aa080073bab850" providerId="LiveId" clId="{EB8BC116-D42F-47B7-89FD-1BAE3AED721E}" dt="2022-02-04T02:32:28.418" v="3099" actId="14100"/>
        <pc:sldMkLst>
          <pc:docMk/>
          <pc:sldMk cId="4084124562" sldId="313"/>
        </pc:sldMkLst>
        <pc:picChg chg="add del mod">
          <ac:chgData name="Tracy Poon" userId="42aa080073bab850" providerId="LiveId" clId="{EB8BC116-D42F-47B7-89FD-1BAE3AED721E}" dt="2022-02-04T01:50:31.010" v="3015" actId="478"/>
          <ac:picMkLst>
            <pc:docMk/>
            <pc:sldMk cId="4084124562" sldId="313"/>
            <ac:picMk id="3" creationId="{2EE9FC05-A508-4BEE-836A-CF23A8154A6A}"/>
          </ac:picMkLst>
        </pc:picChg>
        <pc:picChg chg="add mod">
          <ac:chgData name="Tracy Poon" userId="42aa080073bab850" providerId="LiveId" clId="{EB8BC116-D42F-47B7-89FD-1BAE3AED721E}" dt="2022-02-04T02:32:28.418" v="3099" actId="14100"/>
          <ac:picMkLst>
            <pc:docMk/>
            <pc:sldMk cId="4084124562" sldId="313"/>
            <ac:picMk id="4" creationId="{12B91761-1616-4C67-A804-E9DBD42A45E2}"/>
          </ac:picMkLst>
        </pc:picChg>
        <pc:picChg chg="del">
          <ac:chgData name="Tracy Poon" userId="42aa080073bab850" providerId="LiveId" clId="{EB8BC116-D42F-47B7-89FD-1BAE3AED721E}" dt="2022-02-03T04:07:38.036" v="2602" actId="478"/>
          <ac:picMkLst>
            <pc:docMk/>
            <pc:sldMk cId="4084124562" sldId="313"/>
            <ac:picMk id="6" creationId="{ABD6A668-D853-482C-882C-F28CD95B22B4}"/>
          </ac:picMkLst>
        </pc:picChg>
      </pc:sldChg>
      <pc:sldChg chg="addSp delSp modSp new del mod">
        <pc:chgData name="Tracy Poon" userId="42aa080073bab850" providerId="LiveId" clId="{EB8BC116-D42F-47B7-89FD-1BAE3AED721E}" dt="2022-02-04T01:53:19.726" v="3031" actId="2696"/>
        <pc:sldMkLst>
          <pc:docMk/>
          <pc:sldMk cId="320397011" sldId="314"/>
        </pc:sldMkLst>
        <pc:spChg chg="del">
          <ac:chgData name="Tracy Poon" userId="42aa080073bab850" providerId="LiveId" clId="{EB8BC116-D42F-47B7-89FD-1BAE3AED721E}" dt="2022-02-03T22:46:58.077" v="2942" actId="478"/>
          <ac:spMkLst>
            <pc:docMk/>
            <pc:sldMk cId="320397011" sldId="314"/>
            <ac:spMk id="2" creationId="{4439EEA0-3CD1-4CE8-8C76-F66ADA1672AC}"/>
          </ac:spMkLst>
        </pc:spChg>
        <pc:spChg chg="del">
          <ac:chgData name="Tracy Poon" userId="42aa080073bab850" providerId="LiveId" clId="{EB8BC116-D42F-47B7-89FD-1BAE3AED721E}" dt="2022-02-03T22:47:00.156" v="2943" actId="478"/>
          <ac:spMkLst>
            <pc:docMk/>
            <pc:sldMk cId="320397011" sldId="314"/>
            <ac:spMk id="3" creationId="{48072BBE-D68A-4F97-9770-679C0231A0A2}"/>
          </ac:spMkLst>
        </pc:spChg>
        <pc:picChg chg="add mod">
          <ac:chgData name="Tracy Poon" userId="42aa080073bab850" providerId="LiveId" clId="{EB8BC116-D42F-47B7-89FD-1BAE3AED721E}" dt="2022-02-04T01:52:06.313" v="3029" actId="1076"/>
          <ac:picMkLst>
            <pc:docMk/>
            <pc:sldMk cId="320397011" sldId="314"/>
            <ac:picMk id="3" creationId="{35A76AD1-2B0E-48CF-AA43-97870F537563}"/>
          </ac:picMkLst>
        </pc:picChg>
        <pc:picChg chg="add del mod">
          <ac:chgData name="Tracy Poon" userId="42aa080073bab850" providerId="LiveId" clId="{EB8BC116-D42F-47B7-89FD-1BAE3AED721E}" dt="2022-02-04T01:51:23.130" v="3022" actId="478"/>
          <ac:picMkLst>
            <pc:docMk/>
            <pc:sldMk cId="320397011" sldId="314"/>
            <ac:picMk id="5" creationId="{9CA8DFE4-0638-4326-972A-6541E8990AC6}"/>
          </ac:picMkLst>
        </pc:picChg>
      </pc:sldChg>
      <pc:sldChg chg="addSp delSp modSp add del mod">
        <pc:chgData name="Tracy Poon" userId="42aa080073bab850" providerId="LiveId" clId="{EB8BC116-D42F-47B7-89FD-1BAE3AED721E}" dt="2022-02-03T04:27:46.415" v="2902" actId="2696"/>
        <pc:sldMkLst>
          <pc:docMk/>
          <pc:sldMk cId="4101084307" sldId="314"/>
        </pc:sldMkLst>
        <pc:spChg chg="del">
          <ac:chgData name="Tracy Poon" userId="42aa080073bab850" providerId="LiveId" clId="{EB8BC116-D42F-47B7-89FD-1BAE3AED721E}" dt="2022-02-03T04:08:26.457" v="2607" actId="478"/>
          <ac:spMkLst>
            <pc:docMk/>
            <pc:sldMk cId="4101084307" sldId="314"/>
            <ac:spMk id="2" creationId="{E901D629-3F01-4B9F-8720-4B3EF838AA12}"/>
          </ac:spMkLst>
        </pc:spChg>
        <pc:spChg chg="add del mod">
          <ac:chgData name="Tracy Poon" userId="42aa080073bab850" providerId="LiveId" clId="{EB8BC116-D42F-47B7-89FD-1BAE3AED721E}" dt="2022-02-03T04:08:19.646" v="2605" actId="478"/>
          <ac:spMkLst>
            <pc:docMk/>
            <pc:sldMk cId="4101084307" sldId="314"/>
            <ac:spMk id="4" creationId="{91D2A868-614F-4CC9-93F9-E64DDB6FED32}"/>
          </ac:spMkLst>
        </pc:spChg>
        <pc:spChg chg="add del mod">
          <ac:chgData name="Tracy Poon" userId="42aa080073bab850" providerId="LiveId" clId="{EB8BC116-D42F-47B7-89FD-1BAE3AED721E}" dt="2022-02-03T04:08:27.619" v="2608" actId="478"/>
          <ac:spMkLst>
            <pc:docMk/>
            <pc:sldMk cId="4101084307" sldId="314"/>
            <ac:spMk id="7" creationId="{7FFABE6E-6E5C-4D57-9A00-7C2D49F5D47B}"/>
          </ac:spMkLst>
        </pc:spChg>
        <pc:spChg chg="add mod">
          <ac:chgData name="Tracy Poon" userId="42aa080073bab850" providerId="LiveId" clId="{EB8BC116-D42F-47B7-89FD-1BAE3AED721E}" dt="2022-02-03T04:09:27.563" v="2658" actId="20577"/>
          <ac:spMkLst>
            <pc:docMk/>
            <pc:sldMk cId="4101084307" sldId="314"/>
            <ac:spMk id="8" creationId="{237F9A3B-DB22-4894-9BF6-DAFDAE9E3EA2}"/>
          </ac:spMkLst>
        </pc:spChg>
        <pc:spChg chg="add mod">
          <ac:chgData name="Tracy Poon" userId="42aa080073bab850" providerId="LiveId" clId="{EB8BC116-D42F-47B7-89FD-1BAE3AED721E}" dt="2022-02-03T04:11:24.652" v="2784" actId="14100"/>
          <ac:spMkLst>
            <pc:docMk/>
            <pc:sldMk cId="4101084307" sldId="314"/>
            <ac:spMk id="9" creationId="{F3960C1F-DBA0-4081-872C-73ABAF5049A3}"/>
          </ac:spMkLst>
        </pc:spChg>
        <pc:picChg chg="add mod">
          <ac:chgData name="Tracy Poon" userId="42aa080073bab850" providerId="LiveId" clId="{EB8BC116-D42F-47B7-89FD-1BAE3AED721E}" dt="2022-02-03T04:10:25.978" v="2661" actId="14100"/>
          <ac:picMkLst>
            <pc:docMk/>
            <pc:sldMk cId="4101084307" sldId="314"/>
            <ac:picMk id="5" creationId="{367C440A-1C72-4166-B391-925BCB64A7D5}"/>
          </ac:picMkLst>
        </pc:picChg>
        <pc:picChg chg="del">
          <ac:chgData name="Tracy Poon" userId="42aa080073bab850" providerId="LiveId" clId="{EB8BC116-D42F-47B7-89FD-1BAE3AED721E}" dt="2022-02-03T04:08:17.322" v="2604" actId="478"/>
          <ac:picMkLst>
            <pc:docMk/>
            <pc:sldMk cId="4101084307" sldId="314"/>
            <ac:picMk id="10" creationId="{0B84EE8E-A44C-456A-A600-258A5585DED0}"/>
          </ac:picMkLst>
        </pc:picChg>
      </pc:sldChg>
      <pc:sldChg chg="addSp delSp modSp add del mod">
        <pc:chgData name="Tracy Poon" userId="42aa080073bab850" providerId="LiveId" clId="{EB8BC116-D42F-47B7-89FD-1BAE3AED721E}" dt="2022-02-04T01:53:08.535" v="3030" actId="2696"/>
        <pc:sldMkLst>
          <pc:docMk/>
          <pc:sldMk cId="124701866" sldId="315"/>
        </pc:sldMkLst>
        <pc:picChg chg="add mod">
          <ac:chgData name="Tracy Poon" userId="42aa080073bab850" providerId="LiveId" clId="{EB8BC116-D42F-47B7-89FD-1BAE3AED721E}" dt="2022-02-03T22:50:31.454" v="2955" actId="1076"/>
          <ac:picMkLst>
            <pc:docMk/>
            <pc:sldMk cId="124701866" sldId="315"/>
            <ac:picMk id="3" creationId="{A5B007B9-1DBA-4879-94E5-F007F25518F6}"/>
          </ac:picMkLst>
        </pc:picChg>
        <pc:picChg chg="del">
          <ac:chgData name="Tracy Poon" userId="42aa080073bab850" providerId="LiveId" clId="{EB8BC116-D42F-47B7-89FD-1BAE3AED721E}" dt="2022-02-03T22:47:39.283" v="2950" actId="478"/>
          <ac:picMkLst>
            <pc:docMk/>
            <pc:sldMk cId="124701866" sldId="315"/>
            <ac:picMk id="5" creationId="{9CA8DFE4-0638-4326-972A-6541E8990AC6}"/>
          </ac:picMkLst>
        </pc:picChg>
      </pc:sldChg>
      <pc:sldChg chg="delSp modSp add mod">
        <pc:chgData name="Tracy Poon" userId="42aa080073bab850" providerId="LiveId" clId="{EB8BC116-D42F-47B7-89FD-1BAE3AED721E}" dt="2022-02-03T23:16:18.954" v="3014" actId="20577"/>
        <pc:sldMkLst>
          <pc:docMk/>
          <pc:sldMk cId="3832898054" sldId="316"/>
        </pc:sldMkLst>
        <pc:spChg chg="mod">
          <ac:chgData name="Tracy Poon" userId="42aa080073bab850" providerId="LiveId" clId="{EB8BC116-D42F-47B7-89FD-1BAE3AED721E}" dt="2022-02-03T23:16:18.954" v="3014" actId="20577"/>
          <ac:spMkLst>
            <pc:docMk/>
            <pc:sldMk cId="3832898054" sldId="316"/>
            <ac:spMk id="2" creationId="{C5B6EA5F-F04B-408E-9CEC-41912C274AD7}"/>
          </ac:spMkLst>
        </pc:spChg>
        <pc:spChg chg="del mod">
          <ac:chgData name="Tracy Poon" userId="42aa080073bab850" providerId="LiveId" clId="{EB8BC116-D42F-47B7-89FD-1BAE3AED721E}" dt="2022-02-03T23:15:35.472" v="2968" actId="478"/>
          <ac:spMkLst>
            <pc:docMk/>
            <pc:sldMk cId="3832898054" sldId="316"/>
            <ac:spMk id="6" creationId="{878E3D6E-8543-4C51-8D55-2CB6A20EAC34}"/>
          </ac:spMkLst>
        </pc:spChg>
      </pc:sldChg>
      <pc:sldChg chg="addSp delSp modSp add mod ord">
        <pc:chgData name="Tracy Poon" userId="42aa080073bab850" providerId="LiveId" clId="{EB8BC116-D42F-47B7-89FD-1BAE3AED721E}" dt="2022-02-04T02:32:17.785" v="3098" actId="1036"/>
        <pc:sldMkLst>
          <pc:docMk/>
          <pc:sldMk cId="1534076808" sldId="317"/>
        </pc:sldMkLst>
        <pc:picChg chg="add del mod">
          <ac:chgData name="Tracy Poon" userId="42aa080073bab850" providerId="LiveId" clId="{EB8BC116-D42F-47B7-89FD-1BAE3AED721E}" dt="2022-02-04T01:54:10.116" v="3039" actId="21"/>
          <ac:picMkLst>
            <pc:docMk/>
            <pc:sldMk cId="1534076808" sldId="317"/>
            <ac:picMk id="2" creationId="{3A4D8D25-F743-494E-9338-6B2204A0307F}"/>
          </ac:picMkLst>
        </pc:picChg>
        <pc:picChg chg="del">
          <ac:chgData name="Tracy Poon" userId="42aa080073bab850" providerId="LiveId" clId="{EB8BC116-D42F-47B7-89FD-1BAE3AED721E}" dt="2022-02-04T01:53:51.442" v="3033" actId="478"/>
          <ac:picMkLst>
            <pc:docMk/>
            <pc:sldMk cId="1534076808" sldId="317"/>
            <ac:picMk id="4" creationId="{12B91761-1616-4C67-A804-E9DBD42A45E2}"/>
          </ac:picMkLst>
        </pc:picChg>
        <pc:picChg chg="add mod">
          <ac:chgData name="Tracy Poon" userId="42aa080073bab850" providerId="LiveId" clId="{EB8BC116-D42F-47B7-89FD-1BAE3AED721E}" dt="2022-02-04T02:32:17.785" v="3098" actId="1036"/>
          <ac:picMkLst>
            <pc:docMk/>
            <pc:sldMk cId="1534076808" sldId="317"/>
            <ac:picMk id="5" creationId="{BF9B0C2C-FEA4-4C1D-92DB-2605484ABBCB}"/>
          </ac:picMkLst>
        </pc:picChg>
      </pc:sldChg>
      <pc:sldChg chg="modSp add mod ord">
        <pc:chgData name="Tracy Poon" userId="42aa080073bab850" providerId="LiveId" clId="{EB8BC116-D42F-47B7-89FD-1BAE3AED721E}" dt="2022-02-04T02:31:09.915" v="3092"/>
        <pc:sldMkLst>
          <pc:docMk/>
          <pc:sldMk cId="3904286461" sldId="318"/>
        </pc:sldMkLst>
        <pc:picChg chg="mod">
          <ac:chgData name="Tracy Poon" userId="42aa080073bab850" providerId="LiveId" clId="{EB8BC116-D42F-47B7-89FD-1BAE3AED721E}" dt="2022-02-04T01:54:35.224" v="3041" actId="14826"/>
          <ac:picMkLst>
            <pc:docMk/>
            <pc:sldMk cId="3904286461" sldId="318"/>
            <ac:picMk id="4" creationId="{12B91761-1616-4C67-A804-E9DBD42A45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64A19-415A-418B-B484-F201B814F24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28F98-D714-4AC9-8722-196C70B6A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8F98-D714-4AC9-8722-196C70B6A8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0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8F98-D714-4AC9-8722-196C70B6A8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actnow.org/data-ap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census.gov/data/developers/data-sets/popest-popproj/popes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7833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869" y="850791"/>
            <a:ext cx="3618828" cy="4198288"/>
          </a:xfrm>
        </p:spPr>
        <p:txBody>
          <a:bodyPr anchor="ctr"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lack-Lato"/>
              </a:rPr>
              <a:t>Understanding the impact of COVID-19 pandemic and the effect of vaccination in the United States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Ruby Nguyen | Mano Chitra</a:t>
            </a:r>
            <a:br>
              <a:rPr lang="en-US" sz="1800" dirty="0">
                <a:solidFill>
                  <a:srgbClr val="FFFFFF">
                    <a:alpha val="75000"/>
                  </a:srgbClr>
                </a:solidFill>
              </a:rPr>
            </a:b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Tom Sanchez | Tracy Poon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D0CC96-3C72-4342-A0DE-499063DE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5" y="1234440"/>
            <a:ext cx="8159699" cy="533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63DAD-9E4D-4D22-9F1F-D517A80DBBA5}"/>
              </a:ext>
            </a:extLst>
          </p:cNvPr>
          <p:cNvSpPr txBox="1"/>
          <p:nvPr/>
        </p:nvSpPr>
        <p:spPr>
          <a:xfrm>
            <a:off x="1536192" y="758952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Death Count vs. Mortality Rate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DE9BDB4-CDEB-434E-9249-C57F1D094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858" y="2086206"/>
            <a:ext cx="2729372" cy="25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7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D629-3F01-4B9F-8720-4B3EF838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199-84FE-4F46-A807-971811EB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Monthly pattern of COVID-19 cases and mortality rate in 2021</a:t>
            </a:r>
          </a:p>
        </p:txBody>
      </p:sp>
    </p:spTree>
    <p:extLst>
      <p:ext uri="{BB962C8B-B14F-4D97-AF65-F5344CB8AC3E}">
        <p14:creationId xmlns:p14="http://schemas.microsoft.com/office/powerpoint/2010/main" val="247089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C85EE8E-1E19-49E1-8F49-53D11D93C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8" y="1005840"/>
            <a:ext cx="9275012" cy="5660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2ADE5-24AE-4B40-A664-B2E7E8ED701F}"/>
              </a:ext>
            </a:extLst>
          </p:cNvPr>
          <p:cNvSpPr txBox="1"/>
          <p:nvPr/>
        </p:nvSpPr>
        <p:spPr>
          <a:xfrm>
            <a:off x="2852928" y="704088"/>
            <a:ext cx="558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Count vs. Death Count</a:t>
            </a:r>
          </a:p>
        </p:txBody>
      </p:sp>
    </p:spTree>
    <p:extLst>
      <p:ext uri="{BB962C8B-B14F-4D97-AF65-F5344CB8AC3E}">
        <p14:creationId xmlns:p14="http://schemas.microsoft.com/office/powerpoint/2010/main" val="58437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612C9-B89D-47D7-845E-FB5A9743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6" y="715518"/>
            <a:ext cx="7982712" cy="5987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89735-C6A1-4061-8A68-8240C4A3BECA}"/>
              </a:ext>
            </a:extLst>
          </p:cNvPr>
          <p:cNvSpPr txBox="1"/>
          <p:nvPr/>
        </p:nvSpPr>
        <p:spPr>
          <a:xfrm>
            <a:off x="2990088" y="694944"/>
            <a:ext cx="512064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State-wide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274761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E7D8-E69D-495B-B582-EB2AA9CD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A9DA-841B-4097-AB3B-DBC6B8E5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Trends in vaccination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23437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3A30290-7248-4A79-9F14-DE55A57D9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" t="456"/>
          <a:stretch/>
        </p:blipFill>
        <p:spPr>
          <a:xfrm>
            <a:off x="1755648" y="786384"/>
            <a:ext cx="8604504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AD145-4348-48E8-92F5-6CB3701FD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992" y="649225"/>
            <a:ext cx="8932156" cy="59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9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E7D8-E69D-495B-B582-EB2AA9CD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A9DA-841B-4097-AB3B-DBC6B8E5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Impact of vaccination on number of cases, deaths and hospitalization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66339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F9B0C2C-FEA4-4C1D-92DB-2605484A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28" y="668523"/>
            <a:ext cx="8695393" cy="62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2B91761-1616-4C67-A804-E9DBD42A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63" y="658368"/>
            <a:ext cx="8900910" cy="61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2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1E19-1503-47C3-8030-4CC7131D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1E48-85EF-44A9-A8DB-3714EECB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187253" cy="3634486"/>
          </a:xfrm>
        </p:spPr>
        <p:txBody>
          <a:bodyPr/>
          <a:lstStyle/>
          <a:p>
            <a:r>
              <a:rPr lang="en-US" dirty="0"/>
              <a:t>COVID-19 pandemic has led to high rates of mortality across the globe. In an effort to minimize the spread of COVID-19, vaccines have been developed at an exceptional pace. </a:t>
            </a:r>
          </a:p>
          <a:p>
            <a:r>
              <a:rPr lang="en-US" dirty="0"/>
              <a:t>The scope of this project is to understand the impact of COVID-19 vaccines to curtail the pandemic since it is relevant to the current situation.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661122-10CF-45A4-BB64-008EB215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971" y="2807812"/>
            <a:ext cx="4339277" cy="23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99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B91761-1616-4C67-A804-E9DBD42A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1912" y="1024605"/>
            <a:ext cx="8438063" cy="53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EA5F-F04B-408E-9CEC-41912C27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E3D6E-8543-4C51-8D55-2CB6A20EAC34}"/>
              </a:ext>
            </a:extLst>
          </p:cNvPr>
          <p:cNvSpPr/>
          <p:nvPr/>
        </p:nvSpPr>
        <p:spPr>
          <a:xfrm>
            <a:off x="4035552" y="1112902"/>
            <a:ext cx="6745224" cy="5272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BF9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States cases and deaths: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cases: </a:t>
            </a:r>
            <a:b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34,467,187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deaths: </a:t>
            </a:r>
            <a:b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478,072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Bef>
                <a:spcPts val="48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BF9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States​ vaccinations: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who received ≥1 dose: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0" eaLnBrk="0" fontAlgn="base" hangingPunct="0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229,098,622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 who are fully vaccinated: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0" eaLnBrk="0" fontAlgn="base" hangingPunct="0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195,091,307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 who received booster doses: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0" eaLnBrk="0" fontAlgn="base" hangingPunct="0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67,635,932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b="1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56.9% of people received ≥1 dose ​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b="1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48.5% of people are fully vaccinated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b="1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16.81% of people received booster dose</a:t>
            </a:r>
            <a:r>
              <a:rPr lang="en-US" b="1" dirty="0">
                <a:solidFill>
                  <a:srgbClr val="C55A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0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EA5F-F04B-408E-9CEC-41912C27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289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B69BD-A183-477A-9D43-FCC4CAC1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workflow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668CFB-85C0-44E9-99BD-880035F6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75" y="2241781"/>
            <a:ext cx="8589310" cy="35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5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EE28-8C94-4011-AB11-2B4F0595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2228-BE31-4CEE-9E50-8C0286A9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975" y="2340864"/>
            <a:ext cx="6523349" cy="3588596"/>
          </a:xfrm>
        </p:spPr>
        <p:txBody>
          <a:bodyPr>
            <a:normAutofit/>
          </a:bodyPr>
          <a:lstStyle/>
          <a:p>
            <a:r>
              <a:rPr lang="en-US" sz="2000" dirty="0"/>
              <a:t>Covid Data: </a:t>
            </a:r>
            <a:r>
              <a:rPr lang="en-US" sz="2000" dirty="0">
                <a:hlinkClick r:id="rId3"/>
              </a:rPr>
              <a:t>https://covidactnow.org/data-api</a:t>
            </a:r>
            <a:r>
              <a:rPr lang="en-US" sz="2000" dirty="0"/>
              <a:t> </a:t>
            </a:r>
          </a:p>
          <a:p>
            <a:r>
              <a:rPr lang="en-US" sz="2000" dirty="0"/>
              <a:t>Census Data: </a:t>
            </a:r>
            <a:r>
              <a:rPr lang="en-US" sz="2000" dirty="0">
                <a:hlinkClick r:id="rId4"/>
              </a:rPr>
              <a:t>https://www.census.gov/data/developers/data-sets/popest-popproj/popest.html</a:t>
            </a:r>
            <a:r>
              <a:rPr lang="en-US" sz="2000" dirty="0"/>
              <a:t> 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12925-D13B-428D-A2C4-AED717B9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76" y="2617725"/>
            <a:ext cx="1872003" cy="1084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34EEF-9647-4666-AFC5-193A8F95C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26" y="4403001"/>
            <a:ext cx="2064324" cy="9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D629-3F01-4B9F-8720-4B3EF838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199-84FE-4F46-A807-971811EB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State-wide distribution of COVID-19 cases and deaths in 2021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25044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8BD684-5CC1-4A5C-8334-BCF91D21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9" y="757386"/>
            <a:ext cx="11532124" cy="59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7FCB202-DFE6-4F98-8975-2C5125BC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67" y="829560"/>
            <a:ext cx="8715610" cy="58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5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78D911-B31D-4716-ABA2-966469E4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73" y="719892"/>
            <a:ext cx="10137184" cy="60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16EC4D1-7EE4-4EF3-A7DB-7750B1F1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69" y="802433"/>
            <a:ext cx="10641662" cy="59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437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{38FE37C6-73CF-4F7D-B98F-BAB338B044F7}tf67061901_win32</Template>
  <TotalTime>5849</TotalTime>
  <Words>277</Words>
  <Application>Microsoft Office PowerPoint</Application>
  <PresentationFormat>Widescreen</PresentationFormat>
  <Paragraphs>37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Franklin Gothic Book</vt:lpstr>
      <vt:lpstr>Franklin Gothic Demi</vt:lpstr>
      <vt:lpstr>Gill Sans MT</vt:lpstr>
      <vt:lpstr>Slack-Lato</vt:lpstr>
      <vt:lpstr>Symbol</vt:lpstr>
      <vt:lpstr>Wingdings 2</vt:lpstr>
      <vt:lpstr>DividendVTI</vt:lpstr>
      <vt:lpstr>Understanding the impact of COVID-19 pandemic and the effect of vaccination in the United States</vt:lpstr>
      <vt:lpstr>Project overview</vt:lpstr>
      <vt:lpstr>workflow</vt:lpstr>
      <vt:lpstr>Data collection</vt:lpstr>
      <vt:lpstr>Research objective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objective #2</vt:lpstr>
      <vt:lpstr>PowerPoint Presentation</vt:lpstr>
      <vt:lpstr>PowerPoint Presentation</vt:lpstr>
      <vt:lpstr>Research objective #3</vt:lpstr>
      <vt:lpstr>PowerPoint Presentation</vt:lpstr>
      <vt:lpstr>PowerPoint Presentation</vt:lpstr>
      <vt:lpstr>Research objective #4</vt:lpstr>
      <vt:lpstr>PowerPoint Presentation</vt:lpstr>
      <vt:lpstr>PowerPoint Presentation</vt:lpstr>
      <vt:lpstr>PowerPoint Presentation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Vaccinations V.S. Covid-19 infections &amp; Mortality rates</dc:title>
  <dc:creator>Ruby</dc:creator>
  <cp:lastModifiedBy>Tracy Poon</cp:lastModifiedBy>
  <cp:revision>2</cp:revision>
  <dcterms:created xsi:type="dcterms:W3CDTF">2022-01-26T03:58:32Z</dcterms:created>
  <dcterms:modified xsi:type="dcterms:W3CDTF">2022-02-04T02:54:30Z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