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9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524000"/>
            <a:ext cx="784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Ondemand</a:t>
            </a:r>
            <a:r>
              <a:rPr lang="en-US" sz="2400" dirty="0"/>
              <a:t> builds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Alert backend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Continuous builds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Alert backend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Usher Web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Debug builds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Usher Android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609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Builds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85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97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Chu Xiaotian</cp:lastModifiedBy>
  <cp:revision>7</cp:revision>
  <dcterms:created xsi:type="dcterms:W3CDTF">2006-08-16T00:00:00Z</dcterms:created>
  <dcterms:modified xsi:type="dcterms:W3CDTF">2013-10-09T08:38:06Z</dcterms:modified>
</cp:coreProperties>
</file>