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61" r:id="rId4"/>
    <p:sldId id="257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9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10EDD-F655-4B59-B2BE-F3C2FDC7AFF5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D9AD-3F59-474A-A25F-9AF07A5C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3F27-A86F-4023-B44B-04DE8A00A7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3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3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7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8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50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7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46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49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53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B2BB-D8DA-445C-B90C-3FC86C1E58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3435-1BF5-4611-9643-A610D193F8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1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Status Page &amp;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525963"/>
          </a:xfrm>
        </p:spPr>
        <p:txBody>
          <a:bodyPr>
            <a:normAutofit fontScale="92500" lnSpcReduction="20000"/>
          </a:bodyPr>
          <a:lstStyle/>
          <a:p>
            <a:pPr marL="400050">
              <a:lnSpc>
                <a:spcPct val="150000"/>
              </a:lnSpc>
            </a:pPr>
            <a:r>
              <a:rPr lang="en-US" dirty="0"/>
              <a:t>Build Status Page</a:t>
            </a:r>
          </a:p>
          <a:p>
            <a:pPr lvl="1"/>
            <a:r>
              <a:rPr lang="en-US" dirty="0" smtClean="0"/>
              <a:t>Builds status</a:t>
            </a:r>
            <a:endParaRPr lang="en-US" dirty="0"/>
          </a:p>
          <a:p>
            <a:pPr lvl="1"/>
            <a:r>
              <a:rPr lang="en-US" dirty="0" smtClean="0"/>
              <a:t>Deploy status</a:t>
            </a:r>
          </a:p>
          <a:p>
            <a:pPr lvl="1"/>
            <a:r>
              <a:rPr lang="en-US" dirty="0" smtClean="0"/>
              <a:t>Test status</a:t>
            </a:r>
            <a:endParaRPr lang="en-US" dirty="0"/>
          </a:p>
          <a:p>
            <a:pPr marL="400050">
              <a:lnSpc>
                <a:spcPct val="150000"/>
              </a:lnSpc>
            </a:pPr>
            <a:r>
              <a:rPr lang="en-US" dirty="0" smtClean="0"/>
              <a:t>Ondemand </a:t>
            </a:r>
            <a:r>
              <a:rPr lang="en-US" dirty="0"/>
              <a:t>builds</a:t>
            </a:r>
          </a:p>
          <a:p>
            <a:pPr lvl="1"/>
            <a:r>
              <a:rPr lang="en-US" dirty="0" smtClean="0"/>
              <a:t>Alert Backend</a:t>
            </a:r>
          </a:p>
          <a:p>
            <a:pPr marL="400050">
              <a:lnSpc>
                <a:spcPct val="150000"/>
              </a:lnSpc>
            </a:pPr>
            <a:r>
              <a:rPr lang="en-US" dirty="0" smtClean="0"/>
              <a:t>Continuous builds</a:t>
            </a:r>
            <a:endParaRPr lang="en-US" dirty="0"/>
          </a:p>
          <a:p>
            <a:pPr lvl="1"/>
            <a:r>
              <a:rPr lang="en-US" dirty="0" smtClean="0"/>
              <a:t>Alert Backend</a:t>
            </a:r>
            <a:endParaRPr lang="en-US" dirty="0"/>
          </a:p>
          <a:p>
            <a:pPr lvl="1"/>
            <a:r>
              <a:rPr lang="en-US" dirty="0" smtClean="0"/>
              <a:t>Usher Web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6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Build Status Page</a:t>
            </a:r>
            <a:endParaRPr lang="en-US" sz="4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Builds Creation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Deployment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build/deploy/test status and history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Configure settings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Manage test URLs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Subscribe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4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Ondemand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creation (All-in-one build)</a:t>
            </a:r>
            <a:endParaRPr lang="en-US" sz="1800" dirty="0" smtClean="0"/>
          </a:p>
          <a:p>
            <a:pPr lvl="1"/>
            <a:r>
              <a:rPr lang="en-US" sz="1800" dirty="0" smtClean="0"/>
              <a:t>Same </a:t>
            </a:r>
            <a:r>
              <a:rPr lang="en-US" sz="1800" dirty="0"/>
              <a:t>build number to code, DB, settings, tests</a:t>
            </a:r>
          </a:p>
          <a:p>
            <a:pPr lvl="1"/>
            <a:r>
              <a:rPr lang="en-US" sz="1800" dirty="0"/>
              <a:t>Pick up each components from different </a:t>
            </a:r>
            <a:r>
              <a:rPr lang="en-US" sz="1800" dirty="0" smtClean="0"/>
              <a:t>time</a:t>
            </a:r>
          </a:p>
          <a:p>
            <a:pPr lvl="1"/>
            <a:r>
              <a:rPr lang="en-US" sz="1800" dirty="0" smtClean="0"/>
              <a:t>Create </a:t>
            </a:r>
            <a:r>
              <a:rPr lang="en-US" sz="1800" dirty="0"/>
              <a:t>build based on previous </a:t>
            </a:r>
            <a:r>
              <a:rPr lang="en-US" sz="1800" dirty="0" smtClean="0"/>
              <a:t>builds</a:t>
            </a:r>
          </a:p>
          <a:p>
            <a:r>
              <a:rPr lang="en-US" dirty="0" smtClean="0"/>
              <a:t>Deployment</a:t>
            </a:r>
            <a:endParaRPr lang="en-US" sz="1800" dirty="0"/>
          </a:p>
          <a:p>
            <a:pPr lvl="1"/>
            <a:r>
              <a:rPr lang="en-US" sz="1800" dirty="0" smtClean="0"/>
              <a:t>Deploy </a:t>
            </a:r>
            <a:r>
              <a:rPr lang="en-US" sz="1800" dirty="0"/>
              <a:t>builds</a:t>
            </a:r>
          </a:p>
          <a:p>
            <a:pPr lvl="1"/>
            <a:r>
              <a:rPr lang="en-US" sz="1800" dirty="0" smtClean="0"/>
              <a:t>Send </a:t>
            </a:r>
            <a:r>
              <a:rPr lang="en-US" sz="1800" dirty="0"/>
              <a:t>deploy </a:t>
            </a:r>
            <a:r>
              <a:rPr lang="en-US" sz="1800" dirty="0" smtClean="0"/>
              <a:t>status </a:t>
            </a:r>
          </a:p>
          <a:p>
            <a:r>
              <a:rPr lang="en-US" dirty="0" smtClean="0"/>
              <a:t>Trigger tests</a:t>
            </a:r>
            <a:endParaRPr lang="en-US" sz="1800" dirty="0" smtClean="0"/>
          </a:p>
          <a:p>
            <a:pPr lvl="1"/>
            <a:r>
              <a:rPr lang="en-US" sz="1800" dirty="0" smtClean="0"/>
              <a:t>Auto/Manual </a:t>
            </a:r>
            <a:r>
              <a:rPr lang="en-US" sz="1800" dirty="0"/>
              <a:t>trigger tests</a:t>
            </a:r>
          </a:p>
          <a:p>
            <a:pPr lvl="1"/>
            <a:r>
              <a:rPr lang="en-US" sz="1800" dirty="0" smtClean="0"/>
              <a:t>Send </a:t>
            </a:r>
            <a:r>
              <a:rPr lang="en-US" sz="1800" dirty="0"/>
              <a:t>test results</a:t>
            </a:r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2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Trigger continuous builds</a:t>
            </a:r>
          </a:p>
          <a:p>
            <a:pPr lvl="1"/>
            <a:r>
              <a:rPr lang="en-US" sz="2400" dirty="0"/>
              <a:t>Detect </a:t>
            </a:r>
            <a:r>
              <a:rPr lang="en-US" sz="2400" dirty="0" smtClean="0"/>
              <a:t>changes</a:t>
            </a:r>
          </a:p>
          <a:p>
            <a:r>
              <a:rPr lang="en-US" dirty="0" smtClean="0"/>
              <a:t>Deploy builds</a:t>
            </a:r>
            <a:endParaRPr lang="en-US" dirty="0"/>
          </a:p>
          <a:p>
            <a:pPr lvl="1"/>
            <a:r>
              <a:rPr lang="en-US" sz="2400" dirty="0" smtClean="0"/>
              <a:t>New environment for each run </a:t>
            </a:r>
            <a:endParaRPr lang="en-US" sz="2400" dirty="0"/>
          </a:p>
          <a:p>
            <a:r>
              <a:rPr lang="en-US" dirty="0" smtClean="0"/>
              <a:t>Unit </a:t>
            </a:r>
            <a:r>
              <a:rPr lang="en-US" dirty="0"/>
              <a:t>test and sanity test for each </a:t>
            </a:r>
            <a:r>
              <a:rPr lang="en-US" dirty="0" smtClean="0"/>
              <a:t>check-in batch</a:t>
            </a:r>
            <a:endParaRPr lang="en-US" dirty="0"/>
          </a:p>
          <a:p>
            <a:pPr lvl="1"/>
            <a:r>
              <a:rPr lang="en-US" sz="2400" dirty="0"/>
              <a:t>Detect issues in early stage</a:t>
            </a:r>
          </a:p>
          <a:p>
            <a:pPr lvl="1"/>
            <a:r>
              <a:rPr lang="en-US" sz="2400" dirty="0"/>
              <a:t>Get result within 20 </a:t>
            </a:r>
            <a:r>
              <a:rPr lang="en-US" sz="2400" dirty="0" smtClean="0"/>
              <a:t>minutes</a:t>
            </a:r>
          </a:p>
          <a:p>
            <a:pPr lvl="1"/>
            <a:r>
              <a:rPr lang="en-US" sz="2400" dirty="0" smtClean="0"/>
              <a:t>Analyze test result and send email</a:t>
            </a:r>
            <a:endParaRPr lang="en-US" sz="2400" dirty="0"/>
          </a:p>
          <a:p>
            <a:pPr lvl="1"/>
            <a:r>
              <a:rPr lang="en-US" sz="2400" dirty="0"/>
              <a:t>Fix </a:t>
            </a:r>
            <a:r>
              <a:rPr lang="en-US" sz="2400" dirty="0" smtClean="0"/>
              <a:t>issues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continuous builds</a:t>
            </a:r>
          </a:p>
          <a:p>
            <a:r>
              <a:rPr lang="en-US" dirty="0" smtClean="0"/>
              <a:t>Continuous builds on platform</a:t>
            </a:r>
          </a:p>
          <a:p>
            <a:r>
              <a:rPr lang="en-US" dirty="0" smtClean="0"/>
              <a:t>Tests’ feature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0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145</Words>
  <Application>Microsoft Office PowerPoint</Application>
  <PresentationFormat>On-screen Show (4:3)</PresentationFormat>
  <Paragraphs>47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Build Status Page &amp; Builds</vt:lpstr>
      <vt:lpstr>Build Status Page</vt:lpstr>
      <vt:lpstr>Alert Ondemand Builds</vt:lpstr>
      <vt:lpstr>Continuous Builds</vt:lpstr>
      <vt:lpstr>Future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Chu Xiaotian</cp:lastModifiedBy>
  <cp:revision>27</cp:revision>
  <dcterms:created xsi:type="dcterms:W3CDTF">2006-08-16T00:00:00Z</dcterms:created>
  <dcterms:modified xsi:type="dcterms:W3CDTF">2013-10-10T09:54:10Z</dcterms:modified>
</cp:coreProperties>
</file>