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C47A0-361E-4CFF-A8AD-2501C7DDCCDB}" v="19" dt="2021-02-24T10:53:44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odrigues" userId="e3340c137f64184e" providerId="LiveId" clId="{FF6C47A0-361E-4CFF-A8AD-2501C7DDCCDB}"/>
    <pc:docChg chg="custSel addSld delSld modSld">
      <pc:chgData name="Paulo Rodrigues" userId="e3340c137f64184e" providerId="LiveId" clId="{FF6C47A0-361E-4CFF-A8AD-2501C7DDCCDB}" dt="2021-02-24T10:53:44.742" v="21" actId="167"/>
      <pc:docMkLst>
        <pc:docMk/>
      </pc:docMkLst>
      <pc:sldChg chg="addSp modSp">
        <pc:chgData name="Paulo Rodrigues" userId="e3340c137f64184e" providerId="LiveId" clId="{FF6C47A0-361E-4CFF-A8AD-2501C7DDCCDB}" dt="2021-02-24T10:53:44.742" v="21" actId="167"/>
        <pc:sldMkLst>
          <pc:docMk/>
          <pc:sldMk cId="216684154" sldId="257"/>
        </pc:sldMkLst>
        <pc:picChg chg="add mod">
          <ac:chgData name="Paulo Rodrigues" userId="e3340c137f64184e" providerId="LiveId" clId="{FF6C47A0-361E-4CFF-A8AD-2501C7DDCCDB}" dt="2021-02-24T10:53:44.742" v="21" actId="167"/>
          <ac:picMkLst>
            <pc:docMk/>
            <pc:sldMk cId="216684154" sldId="257"/>
            <ac:picMk id="7" creationId="{1142AFEC-594E-49EB-8239-5C5782DA5FB1}"/>
          </ac:picMkLst>
        </pc:picChg>
        <pc:picChg chg="add mod">
          <ac:chgData name="Paulo Rodrigues" userId="e3340c137f64184e" providerId="LiveId" clId="{FF6C47A0-361E-4CFF-A8AD-2501C7DDCCDB}" dt="2021-02-24T10:53:44.742" v="21" actId="167"/>
          <ac:picMkLst>
            <pc:docMk/>
            <pc:sldMk cId="216684154" sldId="257"/>
            <ac:picMk id="9" creationId="{344C5677-0369-4DEC-87C3-F24A4CCEC31D}"/>
          </ac:picMkLst>
        </pc:picChg>
      </pc:sldChg>
      <pc:sldChg chg="del">
        <pc:chgData name="Paulo Rodrigues" userId="e3340c137f64184e" providerId="LiveId" clId="{FF6C47A0-361E-4CFF-A8AD-2501C7DDCCDB}" dt="2021-02-24T10:53:39.743" v="19" actId="47"/>
        <pc:sldMkLst>
          <pc:docMk/>
          <pc:sldMk cId="43372316" sldId="258"/>
        </pc:sldMkLst>
      </pc:sldChg>
      <pc:sldChg chg="addSp delSp modSp add del mod delAnim">
        <pc:chgData name="Paulo Rodrigues" userId="e3340c137f64184e" providerId="LiveId" clId="{FF6C47A0-361E-4CFF-A8AD-2501C7DDCCDB}" dt="2021-02-24T10:53:40.400" v="20" actId="47"/>
        <pc:sldMkLst>
          <pc:docMk/>
          <pc:sldMk cId="1059262793" sldId="259"/>
        </pc:sldMkLst>
        <pc:spChg chg="del mod">
          <ac:chgData name="Paulo Rodrigues" userId="e3340c137f64184e" providerId="LiveId" clId="{FF6C47A0-361E-4CFF-A8AD-2501C7DDCCDB}" dt="2021-02-24T10:51:57.925" v="9" actId="478"/>
          <ac:spMkLst>
            <pc:docMk/>
            <pc:sldMk cId="1059262793" sldId="259"/>
            <ac:spMk id="7" creationId="{CCE7F2C6-4D69-4CF8-B0D4-3A4DADC0D5EE}"/>
          </ac:spMkLst>
        </pc:spChg>
        <pc:picChg chg="add del mod">
          <ac:chgData name="Paulo Rodrigues" userId="e3340c137f64184e" providerId="LiveId" clId="{FF6C47A0-361E-4CFF-A8AD-2501C7DDCCDB}" dt="2021-02-24T10:53:35.839" v="17" actId="21"/>
          <ac:picMkLst>
            <pc:docMk/>
            <pc:sldMk cId="1059262793" sldId="259"/>
            <ac:picMk id="7" creationId="{18A621C5-B213-40B8-9EFA-27BB93004851}"/>
          </ac:picMkLst>
        </pc:picChg>
        <pc:picChg chg="add del mod">
          <ac:chgData name="Paulo Rodrigues" userId="e3340c137f64184e" providerId="LiveId" clId="{FF6C47A0-361E-4CFF-A8AD-2501C7DDCCDB}" dt="2021-02-24T10:53:35.839" v="17" actId="21"/>
          <ac:picMkLst>
            <pc:docMk/>
            <pc:sldMk cId="1059262793" sldId="259"/>
            <ac:picMk id="1026" creationId="{19031D0C-9108-45E5-A90D-200617509A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0145-DA78-431F-A571-6C10A920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9E1D1-22EE-48AB-BB77-9F642580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2FE89-E601-4BC1-89E9-B578187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32C9A-9FDA-46B2-A61D-BE8694AA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2E91F-A823-4824-9102-953B1F5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DB0C-F776-4779-AF43-1088F278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BC1D56-240E-4AA3-B956-F2CE260D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F4C1A-CEF4-4CFF-A444-8479A64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6C88F-4D18-4077-9C40-A34D5DF1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B2629-7D00-45FF-B540-BAA0A0D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956F3-3ED3-41B7-839F-CB8343B6A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A5D82-8182-4B8A-B90B-58E3086F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F8F84-666C-4DD8-82F8-8277FF1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FF67A-C111-45B0-9612-EBAE24F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E126B-5522-4514-9478-0CD10118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B67DF-8AE8-42FE-BBC8-CBD3A2B5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9D545-8D19-4A82-9A89-A9A256F6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8A7D9-5369-4349-A0EA-8B9216C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7465A-52C1-417C-83B3-4A4004B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C071E-7F09-4716-98F9-EC163888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F526-F83F-40B1-9FA1-3CCAFEF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10028-8B09-476A-8CDD-4D26BAEE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8AA2D-6F95-4531-B038-9D6D04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263E2-82F7-4F5C-8A50-0B465604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CBCCD-035B-45D7-B7DE-08618CFC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F8940-D03F-44AC-AA3E-5F1A98C2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B10C6-D01D-4DAB-BB03-24FA16C67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36EF3-7EF7-44C5-A2D8-6B877B58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7286A-F866-4FDF-B394-BD19A95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97DE3-69E5-41CB-B4B0-B38BCDC2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D987F0-0629-40E0-AEDC-A7911796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20CF-B594-44B8-9230-B6A71AF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50290-B16D-41C1-A3D2-2C7361BA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1AE7A-CC72-4D46-9843-7D5234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D5DBB9-278B-483B-90AB-D2456CB6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E620B9-C05D-4A49-AFFF-0E0F78AC6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900E36-2CB8-4A59-92FB-D475BCAF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BD8D3-828C-45D5-9205-2F489AB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775ED-FA04-4DF7-8749-C334CC4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F31A-D4D9-4E66-833E-85B97234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424CA9-9CBF-4C27-893E-5CAB7FC8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FAB1BD-74CB-4F5F-8F23-6BA64CF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0BEF10-3601-45A8-BE26-FDA8FF7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65C4BB-4156-4B87-9F24-4998249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B081F1-B13D-4FC8-9989-455BA8A9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A3CC6C-C036-4471-87A0-36D8E0D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EB8F6-44A6-457B-8C0E-A8179C6D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D47DA-E57B-43A6-941C-6F4FFE28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EC746-9926-4845-8DDC-08A2FCB4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5BC4C-B7DB-4700-B25C-E998B3D1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46CDC-AB5B-48DF-A239-1AC62C6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7F2BB-F3E4-4983-A3A7-5A63DA4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42690-3160-4A31-AFE4-70AAEE67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02786B-7752-46E4-901D-C6A7A9F45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7A9235-A92A-4EF9-BE00-52B95BAB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4DD82-4470-4C5C-B110-D7A33EAF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C8B30-A473-497A-9C46-EEA79EB8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650C6-BD2F-4286-A97C-D41AA9C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117121-3BBA-45B4-B159-A0EBAC7E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C17D5-F273-48A3-A5FA-C81DEEC5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4F3A-457A-4121-9942-5B4640C3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755E-5AA9-44C2-871B-5D3D99D8D01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B9B99-12E1-445B-A4C5-4152A050C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953E2-F18D-415F-A8E6-CB47DE42A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onsense (3 masked regions)">
            <a:extLst>
              <a:ext uri="{FF2B5EF4-FFF2-40B4-BE49-F238E27FC236}">
                <a16:creationId xmlns:a16="http://schemas.microsoft.com/office/drawing/2014/main" id="{1142AFEC-594E-49EB-8239-5C5782DA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87" y="-17305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fine image">
            <a:extLst>
              <a:ext uri="{FF2B5EF4-FFF2-40B4-BE49-F238E27FC236}">
                <a16:creationId xmlns:a16="http://schemas.microsoft.com/office/drawing/2014/main" id="{344C5677-0369-4DEC-87C3-F24A4CCE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7439" y="-27335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63D0CD3-A596-478E-9FFE-AA5965835E65}"/>
              </a:ext>
            </a:extLst>
          </p:cNvPr>
          <p:cNvSpPr/>
          <p:nvPr/>
        </p:nvSpPr>
        <p:spPr>
          <a:xfrm>
            <a:off x="0" y="2983463"/>
            <a:ext cx="12192000" cy="8910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352B50-7F30-4FDC-9E63-87A709B60637}"/>
              </a:ext>
            </a:extLst>
          </p:cNvPr>
          <p:cNvSpPr/>
          <p:nvPr/>
        </p:nvSpPr>
        <p:spPr>
          <a:xfrm>
            <a:off x="0" y="2916131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693A53-056A-495E-AD41-BCB138363266}"/>
              </a:ext>
            </a:extLst>
          </p:cNvPr>
          <p:cNvSpPr/>
          <p:nvPr/>
        </p:nvSpPr>
        <p:spPr>
          <a:xfrm>
            <a:off x="0" y="3874536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87820-A002-49B6-BD4B-C63E3D9FE7BC}"/>
              </a:ext>
            </a:extLst>
          </p:cNvPr>
          <p:cNvSpPr txBox="1"/>
          <p:nvPr/>
        </p:nvSpPr>
        <p:spPr>
          <a:xfrm>
            <a:off x="4934124" y="3261871"/>
            <a:ext cx="232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Ethnocentric Rg" panose="02000600000000000000" pitchFamily="2" charset="0"/>
              </a:rPr>
              <a:t>CODE</a:t>
            </a:r>
            <a:r>
              <a:rPr lang="en-US" sz="1800" dirty="0">
                <a:solidFill>
                  <a:srgbClr val="7ABC32"/>
                </a:solidFill>
                <a:latin typeface="Ethnocentric Rg" panose="02000600000000000000" pitchFamily="2" charset="0"/>
              </a:rPr>
              <a:t>KRAFT</a:t>
            </a:r>
            <a:endParaRPr lang="en-US" dirty="0">
              <a:solidFill>
                <a:srgbClr val="7ABC32"/>
              </a:solidFill>
              <a:latin typeface="Ethnocentric Rg" panose="02000600000000000000" pitchFamily="2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9"/>
    </mc:Choice>
    <mc:Fallback xmlns="">
      <p:transition spd="slow" advTm="1037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Ethnocentric Rg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Rodrigues</dc:creator>
  <cp:lastModifiedBy>Paulo Rodrigues</cp:lastModifiedBy>
  <cp:revision>15</cp:revision>
  <dcterms:created xsi:type="dcterms:W3CDTF">2019-06-18T15:43:19Z</dcterms:created>
  <dcterms:modified xsi:type="dcterms:W3CDTF">2021-02-24T10:53:55Z</dcterms:modified>
</cp:coreProperties>
</file>