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9DB708-8845-416D-9B7B-CAC01F43ED91}" v="93" dt="2021-02-16T20:47:17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Rodrigues" userId="e3340c137f64184e" providerId="LiveId" clId="{3D9DB708-8845-416D-9B7B-CAC01F43ED91}"/>
    <pc:docChg chg="undo custSel delSld modSld">
      <pc:chgData name="Paulo Rodrigues" userId="e3340c137f64184e" providerId="LiveId" clId="{3D9DB708-8845-416D-9B7B-CAC01F43ED91}" dt="2021-02-16T20:47:40.753" v="143" actId="47"/>
      <pc:docMkLst>
        <pc:docMk/>
      </pc:docMkLst>
      <pc:sldChg chg="modSp mod">
        <pc:chgData name="Paulo Rodrigues" userId="e3340c137f64184e" providerId="LiveId" clId="{3D9DB708-8845-416D-9B7B-CAC01F43ED91}" dt="2021-02-16T20:46:54.029" v="86" actId="20577"/>
        <pc:sldMkLst>
          <pc:docMk/>
          <pc:sldMk cId="216684154" sldId="257"/>
        </pc:sldMkLst>
        <pc:spChg chg="mod">
          <ac:chgData name="Paulo Rodrigues" userId="e3340c137f64184e" providerId="LiveId" clId="{3D9DB708-8845-416D-9B7B-CAC01F43ED91}" dt="2021-02-16T20:46:54.029" v="86" actId="20577"/>
          <ac:spMkLst>
            <pc:docMk/>
            <pc:sldMk cId="216684154" sldId="257"/>
            <ac:spMk id="8" creationId="{85087820-A002-49B6-BD4B-C63E3D9FE7BC}"/>
          </ac:spMkLst>
        </pc:spChg>
      </pc:sldChg>
      <pc:sldChg chg="modSp mod modAnim">
        <pc:chgData name="Paulo Rodrigues" userId="e3340c137f64184e" providerId="LiveId" clId="{3D9DB708-8845-416D-9B7B-CAC01F43ED91}" dt="2021-02-16T20:47:17.558" v="142" actId="20577"/>
        <pc:sldMkLst>
          <pc:docMk/>
          <pc:sldMk cId="43372316" sldId="258"/>
        </pc:sldMkLst>
        <pc:spChg chg="mod">
          <ac:chgData name="Paulo Rodrigues" userId="e3340c137f64184e" providerId="LiveId" clId="{3D9DB708-8845-416D-9B7B-CAC01F43ED91}" dt="2021-02-16T20:47:10.683" v="135" actId="20577"/>
          <ac:spMkLst>
            <pc:docMk/>
            <pc:sldMk cId="43372316" sldId="258"/>
            <ac:spMk id="2" creationId="{DF9C97BD-6028-4197-9B7B-AABF1477130C}"/>
          </ac:spMkLst>
        </pc:spChg>
        <pc:spChg chg="mod">
          <ac:chgData name="Paulo Rodrigues" userId="e3340c137f64184e" providerId="LiveId" clId="{3D9DB708-8845-416D-9B7B-CAC01F43ED91}" dt="2021-02-16T20:47:17.558" v="142" actId="20577"/>
          <ac:spMkLst>
            <pc:docMk/>
            <pc:sldMk cId="43372316" sldId="258"/>
            <ac:spMk id="3" creationId="{86671091-B96B-4D9A-9414-F6AE390C5D19}"/>
          </ac:spMkLst>
        </pc:spChg>
        <pc:spChg chg="mod">
          <ac:chgData name="Paulo Rodrigues" userId="e3340c137f64184e" providerId="LiveId" clId="{3D9DB708-8845-416D-9B7B-CAC01F43ED91}" dt="2021-02-16T20:46:46.176" v="77" actId="20577"/>
          <ac:spMkLst>
            <pc:docMk/>
            <pc:sldMk cId="43372316" sldId="258"/>
            <ac:spMk id="7" creationId="{CCE7F2C6-4D69-4CF8-B0D4-3A4DADC0D5EE}"/>
          </ac:spMkLst>
        </pc:spChg>
      </pc:sldChg>
      <pc:sldChg chg="del">
        <pc:chgData name="Paulo Rodrigues" userId="e3340c137f64184e" providerId="LiveId" clId="{3D9DB708-8845-416D-9B7B-CAC01F43ED91}" dt="2021-02-16T20:47:40.753" v="143" actId="47"/>
        <pc:sldMkLst>
          <pc:docMk/>
          <pc:sldMk cId="4274069355" sldId="259"/>
        </pc:sldMkLst>
      </pc:sldChg>
      <pc:sldChg chg="del">
        <pc:chgData name="Paulo Rodrigues" userId="e3340c137f64184e" providerId="LiveId" clId="{3D9DB708-8845-416D-9B7B-CAC01F43ED91}" dt="2021-02-16T20:47:40.753" v="143" actId="47"/>
        <pc:sldMkLst>
          <pc:docMk/>
          <pc:sldMk cId="1789641707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30145-DA78-431F-A571-6C10A9200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E9E1D1-22EE-48AB-BB77-9F6425809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12FE89-E601-4BC1-89E9-B5781875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755E-5AA9-44C2-871B-5D3D99D8D01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132C9A-9FDA-46B2-A61D-BE8694AAD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2E91F-A823-4824-9102-953B1F5F2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B3B4-E365-46A4-807C-4BFACF098E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9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3DB0C-F776-4779-AF43-1088F278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BC1D56-240E-4AA3-B956-F2CE260D2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EF4C1A-CEF4-4CFF-A444-8479A64B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755E-5AA9-44C2-871B-5D3D99D8D01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E6C88F-4D18-4077-9C40-A34D5DF1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CB2629-7D00-45FF-B540-BAA0A0D3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B3B4-E365-46A4-807C-4BFACF098E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8956F3-3ED3-41B7-839F-CB8343B6A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DA5D82-8182-4B8A-B90B-58E3086FC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0F8F84-666C-4DD8-82F8-8277FF18B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755E-5AA9-44C2-871B-5D3D99D8D01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5FF67A-C111-45B0-9612-EBAE24FE7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CE126B-5522-4514-9478-0CD10118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B3B4-E365-46A4-807C-4BFACF098E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B67DF-8AE8-42FE-BBC8-CBD3A2B5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09D545-8D19-4A82-9A89-A9A256F66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28A7D9-5369-4349-A0EA-8B9216C0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755E-5AA9-44C2-871B-5D3D99D8D01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37465A-52C1-417C-83B3-4A4004B9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2C071E-7F09-4716-98F9-EC163888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B3B4-E365-46A4-807C-4BFACF098E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1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5F526-F83F-40B1-9FA1-3CCAFEF0B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D10028-8B09-476A-8CDD-4D26BAEE7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18AA2D-6F95-4531-B038-9D6D04D9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755E-5AA9-44C2-871B-5D3D99D8D01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4263E2-82F7-4F5C-8A50-0B4656046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9CBCCD-035B-45D7-B7DE-08618CFC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B3B4-E365-46A4-807C-4BFACF098E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8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F8940-D03F-44AC-AA3E-5F1A98C2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FB10C6-D01D-4DAB-BB03-24FA16C67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E36EF3-7EF7-44C5-A2D8-6B877B586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87286A-F866-4FDF-B394-BD19A95FA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755E-5AA9-44C2-871B-5D3D99D8D01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297DE3-69E5-41CB-B4B0-B38BCDC2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D987F0-0629-40E0-AEDC-A7911796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B3B4-E365-46A4-807C-4BFACF098E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6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F20CF-B594-44B8-9230-B6A71AF7B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150290-B16D-41C1-A3D2-2C7361BAD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51AE7A-CC72-4D46-9843-7D5234618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FD5DBB9-278B-483B-90AB-D2456CB62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E620B9-C05D-4A49-AFFF-0E0F78AC6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900E36-2CB8-4A59-92FB-D475BCAF0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755E-5AA9-44C2-871B-5D3D99D8D01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F3BD8D3-828C-45D5-9205-2F489AB9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CD775ED-FA04-4DF7-8749-C334CC48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B3B4-E365-46A4-807C-4BFACF098E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4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4F31A-D4D9-4E66-833E-85B97234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424CA9-9CBF-4C27-893E-5CAB7FC8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755E-5AA9-44C2-871B-5D3D99D8D01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FAB1BD-74CB-4F5F-8F23-6BA64CFB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0BEF10-3601-45A8-BE26-FDA8FF7F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B3B4-E365-46A4-807C-4BFACF098E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6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65C4BB-4156-4B87-9F24-4998249E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755E-5AA9-44C2-871B-5D3D99D8D01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B081F1-B13D-4FC8-9989-455BA8A9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A3CC6C-C036-4471-87A0-36D8E0D1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B3B4-E365-46A4-807C-4BFACF098E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0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EB8F6-44A6-457B-8C0E-A8179C6D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8D47DA-E57B-43A6-941C-6F4FFE28D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AEC746-9926-4845-8DDC-08A2FCB44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55BC4C-B7DB-4700-B25C-E998B3D1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755E-5AA9-44C2-871B-5D3D99D8D01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A46CDC-AB5B-48DF-A239-1AC62C6E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E7F2BB-F3E4-4983-A3A7-5A63DA43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B3B4-E365-46A4-807C-4BFACF098E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1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42690-3160-4A31-AFE4-70AAEE67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02786B-7752-46E4-901D-C6A7A9F45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7A9235-A92A-4EF9-BE00-52B95BABF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A4DD82-4470-4C5C-B110-D7A33EAF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755E-5AA9-44C2-871B-5D3D99D8D01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CC8B30-A473-497A-9C46-EEA79EB8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1650C6-BD2F-4286-A97C-D41AA9CA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B3B4-E365-46A4-807C-4BFACF098E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8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D117121-3BBA-45B4-B159-A0EBAC7E9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7C17D5-F273-48A3-A5FA-C81DEEC5A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E24F3A-457A-4121-9942-5B4640C34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9755E-5AA9-44C2-871B-5D3D99D8D01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2B9B99-12E1-445B-A4C5-4152A050C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8953E2-F18D-415F-A8E6-CB47DE42A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0B3B4-E365-46A4-807C-4BFACF098E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4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63D0CD3-A596-478E-9FFE-AA5965835E65}"/>
              </a:ext>
            </a:extLst>
          </p:cNvPr>
          <p:cNvSpPr/>
          <p:nvPr/>
        </p:nvSpPr>
        <p:spPr>
          <a:xfrm>
            <a:off x="0" y="2983463"/>
            <a:ext cx="12192000" cy="89107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E352B50-7F30-4FDC-9E63-87A709B60637}"/>
              </a:ext>
            </a:extLst>
          </p:cNvPr>
          <p:cNvSpPr/>
          <p:nvPr/>
        </p:nvSpPr>
        <p:spPr>
          <a:xfrm>
            <a:off x="0" y="2916131"/>
            <a:ext cx="12192000" cy="67332"/>
          </a:xfrm>
          <a:prstGeom prst="rect">
            <a:avLst/>
          </a:prstGeom>
          <a:solidFill>
            <a:srgbClr val="7ABC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ABC32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C693A53-056A-495E-AD41-BCB138363266}"/>
              </a:ext>
            </a:extLst>
          </p:cNvPr>
          <p:cNvSpPr/>
          <p:nvPr/>
        </p:nvSpPr>
        <p:spPr>
          <a:xfrm>
            <a:off x="0" y="3874536"/>
            <a:ext cx="12192000" cy="67332"/>
          </a:xfrm>
          <a:prstGeom prst="rect">
            <a:avLst/>
          </a:prstGeom>
          <a:solidFill>
            <a:srgbClr val="7ABC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ABC32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5087820-A002-49B6-BD4B-C63E3D9FE7BC}"/>
              </a:ext>
            </a:extLst>
          </p:cNvPr>
          <p:cNvSpPr txBox="1"/>
          <p:nvPr/>
        </p:nvSpPr>
        <p:spPr>
          <a:xfrm>
            <a:off x="4934124" y="3261871"/>
            <a:ext cx="2323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Ethnocentric Rg" panose="02000600000000000000" pitchFamily="2" charset="0"/>
              </a:rPr>
              <a:t>CODE</a:t>
            </a:r>
            <a:r>
              <a:rPr lang="en-US" sz="1800" dirty="0">
                <a:solidFill>
                  <a:srgbClr val="7ABC32"/>
                </a:solidFill>
                <a:latin typeface="Ethnocentric Rg" panose="02000600000000000000" pitchFamily="2" charset="0"/>
              </a:rPr>
              <a:t>KRAFT</a:t>
            </a:r>
            <a:endParaRPr lang="en-US" dirty="0">
              <a:solidFill>
                <a:srgbClr val="7ABC32"/>
              </a:solidFill>
              <a:latin typeface="Ethnocentric Rg" panose="02000600000000000000" pitchFamily="2" charset="0"/>
            </a:endParaRP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68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79"/>
    </mc:Choice>
    <mc:Fallback xmlns="">
      <p:transition spd="slow" advTm="1037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63D0CD3-A596-478E-9FFE-AA5965835E65}"/>
              </a:ext>
            </a:extLst>
          </p:cNvPr>
          <p:cNvSpPr/>
          <p:nvPr/>
        </p:nvSpPr>
        <p:spPr>
          <a:xfrm>
            <a:off x="0" y="2983463"/>
            <a:ext cx="12192000" cy="89107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E352B50-7F30-4FDC-9E63-87A709B60637}"/>
              </a:ext>
            </a:extLst>
          </p:cNvPr>
          <p:cNvSpPr/>
          <p:nvPr/>
        </p:nvSpPr>
        <p:spPr>
          <a:xfrm>
            <a:off x="0" y="2916131"/>
            <a:ext cx="12192000" cy="67332"/>
          </a:xfrm>
          <a:prstGeom prst="rect">
            <a:avLst/>
          </a:prstGeom>
          <a:solidFill>
            <a:srgbClr val="7ABC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ABC32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C693A53-056A-495E-AD41-BCB138363266}"/>
              </a:ext>
            </a:extLst>
          </p:cNvPr>
          <p:cNvSpPr/>
          <p:nvPr/>
        </p:nvSpPr>
        <p:spPr>
          <a:xfrm>
            <a:off x="0" y="3874536"/>
            <a:ext cx="12192000" cy="67332"/>
          </a:xfrm>
          <a:prstGeom prst="rect">
            <a:avLst/>
          </a:prstGeom>
          <a:solidFill>
            <a:srgbClr val="7ABC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ABC32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CE7F2C6-4D69-4CF8-B0D4-3A4DADC0D5EE}"/>
              </a:ext>
            </a:extLst>
          </p:cNvPr>
          <p:cNvSpPr txBox="1"/>
          <p:nvPr/>
        </p:nvSpPr>
        <p:spPr>
          <a:xfrm>
            <a:off x="5436826" y="2169213"/>
            <a:ext cx="5485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Ethnocentric Rg" panose="02000600000000000000" pitchFamily="2" charset="0"/>
              </a:rPr>
              <a:t>CODE</a:t>
            </a:r>
            <a:r>
              <a:rPr lang="en-US" sz="4800" dirty="0">
                <a:solidFill>
                  <a:srgbClr val="7ABC32"/>
                </a:solidFill>
                <a:latin typeface="Ethnocentric Rg" panose="02000600000000000000" pitchFamily="2" charset="0"/>
              </a:rPr>
              <a:t>KRAFT</a:t>
            </a:r>
            <a:endParaRPr lang="en-US" dirty="0">
              <a:solidFill>
                <a:srgbClr val="7ABC32"/>
              </a:solidFill>
              <a:latin typeface="Ethnocentric Rg" panose="02000600000000000000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F9C97BD-6028-4197-9B7B-AABF1477130C}"/>
              </a:ext>
            </a:extLst>
          </p:cNvPr>
          <p:cNvSpPr txBox="1"/>
          <p:nvPr/>
        </p:nvSpPr>
        <p:spPr>
          <a:xfrm>
            <a:off x="1380915" y="3175763"/>
            <a:ext cx="7377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Dominando</a:t>
            </a:r>
            <a:r>
              <a:rPr lang="en-US" sz="2800" dirty="0">
                <a:solidFill>
                  <a:schemeClr val="bg1"/>
                </a:solidFill>
              </a:rPr>
              <a:t> o Trade </a:t>
            </a:r>
            <a:r>
              <a:rPr lang="en-US" sz="2800" dirty="0" err="1">
                <a:solidFill>
                  <a:schemeClr val="bg1"/>
                </a:solidFill>
              </a:rPr>
              <a:t>Automatizado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6671091-B96B-4D9A-9414-F6AE390C5D19}"/>
              </a:ext>
            </a:extLst>
          </p:cNvPr>
          <p:cNvSpPr txBox="1"/>
          <p:nvPr/>
        </p:nvSpPr>
        <p:spPr>
          <a:xfrm>
            <a:off x="7951694" y="4113982"/>
            <a:ext cx="297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 dirty="0"/>
              <a:t>com Paulo Rodrigues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37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79"/>
    </mc:Choice>
    <mc:Fallback xmlns="">
      <p:transition spd="slow" advTm="103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42" presetClass="path" presetSubtype="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17083 -1.85185E-6 " pathEditMode="relative" rAng="0" ptsTypes="AA">
                                      <p:cBhvr>
                                        <p:cTn id="11" dur="7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42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path" presetSubtype="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606 2.59259E-6 L 0.2733 2.59259E-6 " pathEditMode="relative" rAng="0" ptsTypes="AA">
                                      <p:cBhvr>
                                        <p:cTn id="17" dur="6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62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path" presetSubtype="0" decel="5000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1.66667E-6 -3.7037E-7 L -0.24974 -3.7037E-7 " pathEditMode="relative" rAng="0" ptsTypes="AA">
                                      <p:cBhvr>
                                        <p:cTn id="23" dur="5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2" grpId="0"/>
      <p:bldP spid="2" grpId="1"/>
      <p:bldP spid="3" grpId="0"/>
      <p:bldP spid="3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Ethnocentric Rg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Rodrigues</dc:creator>
  <cp:lastModifiedBy>Paulo Rodrigues</cp:lastModifiedBy>
  <cp:revision>14</cp:revision>
  <dcterms:created xsi:type="dcterms:W3CDTF">2019-06-18T15:43:19Z</dcterms:created>
  <dcterms:modified xsi:type="dcterms:W3CDTF">2021-02-16T20:48:09Z</dcterms:modified>
</cp:coreProperties>
</file>