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256" r:id="rId2"/>
    <p:sldId id="262" r:id="rId3"/>
    <p:sldId id="259" r:id="rId4"/>
    <p:sldId id="257" r:id="rId5"/>
    <p:sldId id="258" r:id="rId6"/>
    <p:sldId id="264" r:id="rId7"/>
    <p:sldId id="261" r:id="rId8"/>
    <p:sldId id="260" r:id="rId9"/>
    <p:sldId id="265" r:id="rId10"/>
    <p:sldId id="267" r:id="rId11"/>
    <p:sldId id="268" r:id="rId12"/>
    <p:sldId id="266" r:id="rId13"/>
    <p:sldId id="269" r:id="rId14"/>
    <p:sldId id="270" r:id="rId15"/>
    <p:sldId id="271" r:id="rId16"/>
    <p:sldId id="274" r:id="rId17"/>
    <p:sldId id="275" r:id="rId18"/>
    <p:sldId id="272" r:id="rId19"/>
    <p:sldId id="273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7500BF-2566-4A72-BF3A-2763E50122BB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38C361-2F91-4B0D-AF2C-D76744BB7884}">
      <dgm:prSet phldrT="[Text]"/>
      <dgm:spPr/>
      <dgm:t>
        <a:bodyPr/>
        <a:lstStyle/>
        <a:p>
          <a:r>
            <a:rPr lang="en-US" dirty="0" err="1" smtClean="0"/>
            <a:t>Callee</a:t>
          </a:r>
          <a:r>
            <a:rPr lang="en-US" dirty="0" smtClean="0"/>
            <a:t> local data</a:t>
          </a:r>
          <a:endParaRPr lang="en-US" dirty="0"/>
        </a:p>
      </dgm:t>
    </dgm:pt>
    <dgm:pt modelId="{E9B3B7A0-2719-4EC3-BC6D-FC08EF9B070A}" type="parTrans" cxnId="{3A7C6A78-8623-4659-B2EC-F49D31EF2453}">
      <dgm:prSet/>
      <dgm:spPr/>
      <dgm:t>
        <a:bodyPr/>
        <a:lstStyle/>
        <a:p>
          <a:endParaRPr lang="en-US"/>
        </a:p>
      </dgm:t>
    </dgm:pt>
    <dgm:pt modelId="{69E8C9DA-2F0B-45E3-B222-55087CC2F7D9}" type="sibTrans" cxnId="{3A7C6A78-8623-4659-B2EC-F49D31EF2453}">
      <dgm:prSet/>
      <dgm:spPr/>
      <dgm:t>
        <a:bodyPr/>
        <a:lstStyle/>
        <a:p>
          <a:endParaRPr lang="en-US"/>
        </a:p>
      </dgm:t>
    </dgm:pt>
    <dgm:pt modelId="{5ADBB0C0-0DC2-43EC-AD33-BB184572BB3A}">
      <dgm:prSet phldrT="[Text]"/>
      <dgm:spPr/>
      <dgm:t>
        <a:bodyPr/>
        <a:lstStyle/>
        <a:p>
          <a:r>
            <a:rPr lang="en-US" dirty="0" err="1" smtClean="0"/>
            <a:t>Callee</a:t>
          </a:r>
          <a:r>
            <a:rPr lang="en-US" dirty="0" smtClean="0"/>
            <a:t> saved registers</a:t>
          </a:r>
          <a:endParaRPr lang="en-US" dirty="0"/>
        </a:p>
      </dgm:t>
    </dgm:pt>
    <dgm:pt modelId="{5ABFB1AD-F232-4FA6-951B-C047439A5D52}" type="parTrans" cxnId="{0B9D0CAA-5FAF-4A30-877D-6E670E713B94}">
      <dgm:prSet/>
      <dgm:spPr/>
      <dgm:t>
        <a:bodyPr/>
        <a:lstStyle/>
        <a:p>
          <a:endParaRPr lang="en-US"/>
        </a:p>
      </dgm:t>
    </dgm:pt>
    <dgm:pt modelId="{D34BC772-7A38-439C-956D-459A5DA272A8}" type="sibTrans" cxnId="{0B9D0CAA-5FAF-4A30-877D-6E670E713B94}">
      <dgm:prSet/>
      <dgm:spPr/>
      <dgm:t>
        <a:bodyPr/>
        <a:lstStyle/>
        <a:p>
          <a:endParaRPr lang="en-US"/>
        </a:p>
      </dgm:t>
    </dgm:pt>
    <dgm:pt modelId="{4E5C12DE-F9D1-4666-8B6D-5BDFFAA0A41C}">
      <dgm:prSet phldrT="[Text]"/>
      <dgm:spPr/>
      <dgm:t>
        <a:bodyPr/>
        <a:lstStyle/>
        <a:p>
          <a:r>
            <a:rPr lang="en-US" dirty="0" smtClean="0"/>
            <a:t>Saved FP</a:t>
          </a:r>
          <a:endParaRPr lang="en-US" dirty="0"/>
        </a:p>
      </dgm:t>
    </dgm:pt>
    <dgm:pt modelId="{54285693-D588-488F-9D14-160CAEE28EE2}" type="parTrans" cxnId="{E96C95C6-05FE-4D2F-88A0-956A358663B7}">
      <dgm:prSet/>
      <dgm:spPr/>
      <dgm:t>
        <a:bodyPr/>
        <a:lstStyle/>
        <a:p>
          <a:endParaRPr lang="en-US"/>
        </a:p>
      </dgm:t>
    </dgm:pt>
    <dgm:pt modelId="{B0FF2025-394E-4C44-B7EC-A7DC779FBAAD}" type="sibTrans" cxnId="{E96C95C6-05FE-4D2F-88A0-956A358663B7}">
      <dgm:prSet/>
      <dgm:spPr/>
      <dgm:t>
        <a:bodyPr/>
        <a:lstStyle/>
        <a:p>
          <a:endParaRPr lang="en-US"/>
        </a:p>
      </dgm:t>
    </dgm:pt>
    <dgm:pt modelId="{FFB4B78F-5CE5-40CA-9B1F-D87E2A6AB51F}">
      <dgm:prSet phldrT="[Text]"/>
      <dgm:spPr/>
      <dgm:t>
        <a:bodyPr/>
        <a:lstStyle/>
        <a:p>
          <a:r>
            <a:rPr lang="en-US" dirty="0" smtClean="0"/>
            <a:t>Return Address</a:t>
          </a:r>
          <a:endParaRPr lang="en-US" dirty="0"/>
        </a:p>
      </dgm:t>
    </dgm:pt>
    <dgm:pt modelId="{2D596132-D0FA-46E4-AF59-EF3F64A805E8}" type="parTrans" cxnId="{BBBB1AE1-3394-4CCA-B88B-5BA02C9470DD}">
      <dgm:prSet/>
      <dgm:spPr/>
      <dgm:t>
        <a:bodyPr/>
        <a:lstStyle/>
        <a:p>
          <a:endParaRPr lang="en-US"/>
        </a:p>
      </dgm:t>
    </dgm:pt>
    <dgm:pt modelId="{87B720E3-57CC-42FF-89E6-9AE7F66772A9}" type="sibTrans" cxnId="{BBBB1AE1-3394-4CCA-B88B-5BA02C9470DD}">
      <dgm:prSet/>
      <dgm:spPr/>
      <dgm:t>
        <a:bodyPr/>
        <a:lstStyle/>
        <a:p>
          <a:endParaRPr lang="en-US"/>
        </a:p>
      </dgm:t>
    </dgm:pt>
    <dgm:pt modelId="{EE97BAC7-758B-4746-B46E-6FDEBDC5B6A2}">
      <dgm:prSet phldrT="[Text]"/>
      <dgm:spPr/>
      <dgm:t>
        <a:bodyPr/>
        <a:lstStyle/>
        <a:p>
          <a:r>
            <a:rPr lang="en-US" dirty="0" smtClean="0"/>
            <a:t>Passed arguments</a:t>
          </a:r>
          <a:endParaRPr lang="en-US" dirty="0"/>
        </a:p>
      </dgm:t>
    </dgm:pt>
    <dgm:pt modelId="{AE16A2E9-A443-42E7-B950-A43E4C43600D}" type="parTrans" cxnId="{275694F3-0217-4EF4-910D-520404B205C3}">
      <dgm:prSet/>
      <dgm:spPr/>
      <dgm:t>
        <a:bodyPr/>
        <a:lstStyle/>
        <a:p>
          <a:endParaRPr lang="en-US"/>
        </a:p>
      </dgm:t>
    </dgm:pt>
    <dgm:pt modelId="{F880D29D-5174-412C-87A1-248CD58E2BE3}" type="sibTrans" cxnId="{275694F3-0217-4EF4-910D-520404B205C3}">
      <dgm:prSet/>
      <dgm:spPr/>
      <dgm:t>
        <a:bodyPr/>
        <a:lstStyle/>
        <a:p>
          <a:endParaRPr lang="en-US"/>
        </a:p>
      </dgm:t>
    </dgm:pt>
    <dgm:pt modelId="{BE34EAB3-8B64-462F-8E35-CB38A6152FB6}">
      <dgm:prSet phldrT="[Text]"/>
      <dgm:spPr/>
      <dgm:t>
        <a:bodyPr/>
        <a:lstStyle/>
        <a:p>
          <a:r>
            <a:rPr lang="en-US" dirty="0" smtClean="0"/>
            <a:t>Caller saved registers</a:t>
          </a:r>
          <a:endParaRPr lang="en-US" dirty="0"/>
        </a:p>
      </dgm:t>
    </dgm:pt>
    <dgm:pt modelId="{7E05AAAA-58DC-4E88-9818-AFAC0E45D378}" type="parTrans" cxnId="{3A7FC88E-E950-4E93-B6FA-579F82D4F1FB}">
      <dgm:prSet/>
      <dgm:spPr/>
      <dgm:t>
        <a:bodyPr/>
        <a:lstStyle/>
        <a:p>
          <a:endParaRPr lang="en-US"/>
        </a:p>
      </dgm:t>
    </dgm:pt>
    <dgm:pt modelId="{04E7333C-BBFE-4BC0-9282-3FE79DE3C6C2}" type="sibTrans" cxnId="{3A7FC88E-E950-4E93-B6FA-579F82D4F1FB}">
      <dgm:prSet/>
      <dgm:spPr/>
      <dgm:t>
        <a:bodyPr/>
        <a:lstStyle/>
        <a:p>
          <a:endParaRPr lang="en-US"/>
        </a:p>
      </dgm:t>
    </dgm:pt>
    <dgm:pt modelId="{3B1CED6F-ED74-46F0-B376-0073C9EAD7AF}" type="pres">
      <dgm:prSet presAssocID="{A07500BF-2566-4A72-BF3A-2763E50122B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829070A-BCD1-43FA-8064-5C8C7DB56A03}" type="pres">
      <dgm:prSet presAssocID="{9F38C361-2F91-4B0D-AF2C-D76744BB7884}" presName="vertOne" presStyleCnt="0"/>
      <dgm:spPr/>
    </dgm:pt>
    <dgm:pt modelId="{D748E9F2-9251-4024-96D6-57FF357DCA9B}" type="pres">
      <dgm:prSet presAssocID="{9F38C361-2F91-4B0D-AF2C-D76744BB7884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B9C739-551C-494E-AC7D-43A7FC260790}" type="pres">
      <dgm:prSet presAssocID="{9F38C361-2F91-4B0D-AF2C-D76744BB7884}" presName="parTransOne" presStyleCnt="0"/>
      <dgm:spPr/>
    </dgm:pt>
    <dgm:pt modelId="{CAB0C10E-EFFE-4853-99E3-A23F2AB7A46C}" type="pres">
      <dgm:prSet presAssocID="{9F38C361-2F91-4B0D-AF2C-D76744BB7884}" presName="horzOne" presStyleCnt="0"/>
      <dgm:spPr/>
    </dgm:pt>
    <dgm:pt modelId="{C17ABFB4-9422-4077-8934-549583C7718D}" type="pres">
      <dgm:prSet presAssocID="{5ADBB0C0-0DC2-43EC-AD33-BB184572BB3A}" presName="vertTwo" presStyleCnt="0"/>
      <dgm:spPr/>
    </dgm:pt>
    <dgm:pt modelId="{3CF1EEC2-1C0C-4142-87E5-2E4100B8F5DB}" type="pres">
      <dgm:prSet presAssocID="{5ADBB0C0-0DC2-43EC-AD33-BB184572BB3A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B97434-9BA8-401E-8554-935165B0A86A}" type="pres">
      <dgm:prSet presAssocID="{5ADBB0C0-0DC2-43EC-AD33-BB184572BB3A}" presName="parTransTwo" presStyleCnt="0"/>
      <dgm:spPr/>
    </dgm:pt>
    <dgm:pt modelId="{66B0FCEB-BE27-49EB-A35A-7743219E12F3}" type="pres">
      <dgm:prSet presAssocID="{5ADBB0C0-0DC2-43EC-AD33-BB184572BB3A}" presName="horzTwo" presStyleCnt="0"/>
      <dgm:spPr/>
    </dgm:pt>
    <dgm:pt modelId="{1F3F4C65-4F71-4F3F-8049-4A0783E851EB}" type="pres">
      <dgm:prSet presAssocID="{4E5C12DE-F9D1-4666-8B6D-5BDFFAA0A41C}" presName="vertThree" presStyleCnt="0"/>
      <dgm:spPr/>
    </dgm:pt>
    <dgm:pt modelId="{8134EF7A-B7AF-4972-939E-9C414E265210}" type="pres">
      <dgm:prSet presAssocID="{4E5C12DE-F9D1-4666-8B6D-5BDFFAA0A41C}" presName="txThre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88E907-F59D-4CBB-A7ED-81CD7F7731EA}" type="pres">
      <dgm:prSet presAssocID="{4E5C12DE-F9D1-4666-8B6D-5BDFFAA0A41C}" presName="parTransThree" presStyleCnt="0"/>
      <dgm:spPr/>
    </dgm:pt>
    <dgm:pt modelId="{2E3B1EF3-ABDE-42FC-8162-A5FBCBF6DFFA}" type="pres">
      <dgm:prSet presAssocID="{4E5C12DE-F9D1-4666-8B6D-5BDFFAA0A41C}" presName="horzThree" presStyleCnt="0"/>
      <dgm:spPr/>
    </dgm:pt>
    <dgm:pt modelId="{0E5F2E88-4C32-488D-BAAE-5B18AF0313FB}" type="pres">
      <dgm:prSet presAssocID="{FFB4B78F-5CE5-40CA-9B1F-D87E2A6AB51F}" presName="vertFour" presStyleCnt="0">
        <dgm:presLayoutVars>
          <dgm:chPref val="3"/>
        </dgm:presLayoutVars>
      </dgm:prSet>
      <dgm:spPr/>
    </dgm:pt>
    <dgm:pt modelId="{9C7BF027-A327-4F28-A042-061FDD2C19C4}" type="pres">
      <dgm:prSet presAssocID="{FFB4B78F-5CE5-40CA-9B1F-D87E2A6AB51F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EA3FDB-CFBC-4A00-862F-3D050B60EAEF}" type="pres">
      <dgm:prSet presAssocID="{FFB4B78F-5CE5-40CA-9B1F-D87E2A6AB51F}" presName="parTransFour" presStyleCnt="0"/>
      <dgm:spPr/>
    </dgm:pt>
    <dgm:pt modelId="{3174FBD0-11A4-4128-98BF-844B07A91B75}" type="pres">
      <dgm:prSet presAssocID="{FFB4B78F-5CE5-40CA-9B1F-D87E2A6AB51F}" presName="horzFour" presStyleCnt="0"/>
      <dgm:spPr/>
    </dgm:pt>
    <dgm:pt modelId="{75561F16-8D55-4B9E-85D8-211AD9C1BABE}" type="pres">
      <dgm:prSet presAssocID="{EE97BAC7-758B-4746-B46E-6FDEBDC5B6A2}" presName="vertFour" presStyleCnt="0">
        <dgm:presLayoutVars>
          <dgm:chPref val="3"/>
        </dgm:presLayoutVars>
      </dgm:prSet>
      <dgm:spPr/>
    </dgm:pt>
    <dgm:pt modelId="{41BEC86D-738F-450A-9AF1-A16FE457FA2F}" type="pres">
      <dgm:prSet presAssocID="{EE97BAC7-758B-4746-B46E-6FDEBDC5B6A2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B292BA-A468-47DC-B453-A55FBA0375E8}" type="pres">
      <dgm:prSet presAssocID="{EE97BAC7-758B-4746-B46E-6FDEBDC5B6A2}" presName="parTransFour" presStyleCnt="0"/>
      <dgm:spPr/>
    </dgm:pt>
    <dgm:pt modelId="{362C4922-16EB-4DCC-BBB6-BDADBECAD12E}" type="pres">
      <dgm:prSet presAssocID="{EE97BAC7-758B-4746-B46E-6FDEBDC5B6A2}" presName="horzFour" presStyleCnt="0"/>
      <dgm:spPr/>
    </dgm:pt>
    <dgm:pt modelId="{BA0E2B2C-D993-4893-A960-2866DFD268D8}" type="pres">
      <dgm:prSet presAssocID="{BE34EAB3-8B64-462F-8E35-CB38A6152FB6}" presName="vertFour" presStyleCnt="0">
        <dgm:presLayoutVars>
          <dgm:chPref val="3"/>
        </dgm:presLayoutVars>
      </dgm:prSet>
      <dgm:spPr/>
    </dgm:pt>
    <dgm:pt modelId="{A2EFB681-9CF9-4975-B35C-386C58E83235}" type="pres">
      <dgm:prSet presAssocID="{BE34EAB3-8B64-462F-8E35-CB38A6152FB6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8308A6-1180-45C2-8B43-D6D715318F49}" type="pres">
      <dgm:prSet presAssocID="{BE34EAB3-8B64-462F-8E35-CB38A6152FB6}" presName="horzFour" presStyleCnt="0"/>
      <dgm:spPr/>
    </dgm:pt>
  </dgm:ptLst>
  <dgm:cxnLst>
    <dgm:cxn modelId="{275694F3-0217-4EF4-910D-520404B205C3}" srcId="{FFB4B78F-5CE5-40CA-9B1F-D87E2A6AB51F}" destId="{EE97BAC7-758B-4746-B46E-6FDEBDC5B6A2}" srcOrd="0" destOrd="0" parTransId="{AE16A2E9-A443-42E7-B950-A43E4C43600D}" sibTransId="{F880D29D-5174-412C-87A1-248CD58E2BE3}"/>
    <dgm:cxn modelId="{E494959E-C84F-4842-ABAB-11391838D1F1}" type="presOf" srcId="{4E5C12DE-F9D1-4666-8B6D-5BDFFAA0A41C}" destId="{8134EF7A-B7AF-4972-939E-9C414E265210}" srcOrd="0" destOrd="0" presId="urn:microsoft.com/office/officeart/2005/8/layout/hierarchy4"/>
    <dgm:cxn modelId="{63CF4C58-BCD9-4CBE-BAB3-B832564D2F5A}" type="presOf" srcId="{BE34EAB3-8B64-462F-8E35-CB38A6152FB6}" destId="{A2EFB681-9CF9-4975-B35C-386C58E83235}" srcOrd="0" destOrd="0" presId="urn:microsoft.com/office/officeart/2005/8/layout/hierarchy4"/>
    <dgm:cxn modelId="{0B9D0CAA-5FAF-4A30-877D-6E670E713B94}" srcId="{9F38C361-2F91-4B0D-AF2C-D76744BB7884}" destId="{5ADBB0C0-0DC2-43EC-AD33-BB184572BB3A}" srcOrd="0" destOrd="0" parTransId="{5ABFB1AD-F232-4FA6-951B-C047439A5D52}" sibTransId="{D34BC772-7A38-439C-956D-459A5DA272A8}"/>
    <dgm:cxn modelId="{E371653C-9A37-4583-810E-B46083E62654}" type="presOf" srcId="{EE97BAC7-758B-4746-B46E-6FDEBDC5B6A2}" destId="{41BEC86D-738F-450A-9AF1-A16FE457FA2F}" srcOrd="0" destOrd="0" presId="urn:microsoft.com/office/officeart/2005/8/layout/hierarchy4"/>
    <dgm:cxn modelId="{B7845A30-438F-4D3C-9BF1-B8E5CAB8FFD9}" type="presOf" srcId="{9F38C361-2F91-4B0D-AF2C-D76744BB7884}" destId="{D748E9F2-9251-4024-96D6-57FF357DCA9B}" srcOrd="0" destOrd="0" presId="urn:microsoft.com/office/officeart/2005/8/layout/hierarchy4"/>
    <dgm:cxn modelId="{E96C95C6-05FE-4D2F-88A0-956A358663B7}" srcId="{5ADBB0C0-0DC2-43EC-AD33-BB184572BB3A}" destId="{4E5C12DE-F9D1-4666-8B6D-5BDFFAA0A41C}" srcOrd="0" destOrd="0" parTransId="{54285693-D588-488F-9D14-160CAEE28EE2}" sibTransId="{B0FF2025-394E-4C44-B7EC-A7DC779FBAAD}"/>
    <dgm:cxn modelId="{3A7FC88E-E950-4E93-B6FA-579F82D4F1FB}" srcId="{EE97BAC7-758B-4746-B46E-6FDEBDC5B6A2}" destId="{BE34EAB3-8B64-462F-8E35-CB38A6152FB6}" srcOrd="0" destOrd="0" parTransId="{7E05AAAA-58DC-4E88-9818-AFAC0E45D378}" sibTransId="{04E7333C-BBFE-4BC0-9282-3FE79DE3C6C2}"/>
    <dgm:cxn modelId="{3A7C6A78-8623-4659-B2EC-F49D31EF2453}" srcId="{A07500BF-2566-4A72-BF3A-2763E50122BB}" destId="{9F38C361-2F91-4B0D-AF2C-D76744BB7884}" srcOrd="0" destOrd="0" parTransId="{E9B3B7A0-2719-4EC3-BC6D-FC08EF9B070A}" sibTransId="{69E8C9DA-2F0B-45E3-B222-55087CC2F7D9}"/>
    <dgm:cxn modelId="{A47E3CCA-D93E-45E9-8F3A-56CB83672857}" type="presOf" srcId="{FFB4B78F-5CE5-40CA-9B1F-D87E2A6AB51F}" destId="{9C7BF027-A327-4F28-A042-061FDD2C19C4}" srcOrd="0" destOrd="0" presId="urn:microsoft.com/office/officeart/2005/8/layout/hierarchy4"/>
    <dgm:cxn modelId="{BBBB1AE1-3394-4CCA-B88B-5BA02C9470DD}" srcId="{4E5C12DE-F9D1-4666-8B6D-5BDFFAA0A41C}" destId="{FFB4B78F-5CE5-40CA-9B1F-D87E2A6AB51F}" srcOrd="0" destOrd="0" parTransId="{2D596132-D0FA-46E4-AF59-EF3F64A805E8}" sibTransId="{87B720E3-57CC-42FF-89E6-9AE7F66772A9}"/>
    <dgm:cxn modelId="{148CA7F3-9D04-441D-8B7C-C13C966F5979}" type="presOf" srcId="{5ADBB0C0-0DC2-43EC-AD33-BB184572BB3A}" destId="{3CF1EEC2-1C0C-4142-87E5-2E4100B8F5DB}" srcOrd="0" destOrd="0" presId="urn:microsoft.com/office/officeart/2005/8/layout/hierarchy4"/>
    <dgm:cxn modelId="{B71437DC-69CF-4F59-98AD-2F1792693A20}" type="presOf" srcId="{A07500BF-2566-4A72-BF3A-2763E50122BB}" destId="{3B1CED6F-ED74-46F0-B376-0073C9EAD7AF}" srcOrd="0" destOrd="0" presId="urn:microsoft.com/office/officeart/2005/8/layout/hierarchy4"/>
    <dgm:cxn modelId="{FDF421C4-65FD-4887-A73F-1F01AECEF7F9}" type="presParOf" srcId="{3B1CED6F-ED74-46F0-B376-0073C9EAD7AF}" destId="{2829070A-BCD1-43FA-8064-5C8C7DB56A03}" srcOrd="0" destOrd="0" presId="urn:microsoft.com/office/officeart/2005/8/layout/hierarchy4"/>
    <dgm:cxn modelId="{54ABCEB0-80E2-4449-BAD1-8CD068D97079}" type="presParOf" srcId="{2829070A-BCD1-43FA-8064-5C8C7DB56A03}" destId="{D748E9F2-9251-4024-96D6-57FF357DCA9B}" srcOrd="0" destOrd="0" presId="urn:microsoft.com/office/officeart/2005/8/layout/hierarchy4"/>
    <dgm:cxn modelId="{EE848FD3-298B-4994-A11D-9BA5812992C4}" type="presParOf" srcId="{2829070A-BCD1-43FA-8064-5C8C7DB56A03}" destId="{BCB9C739-551C-494E-AC7D-43A7FC260790}" srcOrd="1" destOrd="0" presId="urn:microsoft.com/office/officeart/2005/8/layout/hierarchy4"/>
    <dgm:cxn modelId="{FF965DB7-4D33-4012-A11B-110CE5CBF8EE}" type="presParOf" srcId="{2829070A-BCD1-43FA-8064-5C8C7DB56A03}" destId="{CAB0C10E-EFFE-4853-99E3-A23F2AB7A46C}" srcOrd="2" destOrd="0" presId="urn:microsoft.com/office/officeart/2005/8/layout/hierarchy4"/>
    <dgm:cxn modelId="{50308A47-156C-4089-BDBB-49E6C5EE81AA}" type="presParOf" srcId="{CAB0C10E-EFFE-4853-99E3-A23F2AB7A46C}" destId="{C17ABFB4-9422-4077-8934-549583C7718D}" srcOrd="0" destOrd="0" presId="urn:microsoft.com/office/officeart/2005/8/layout/hierarchy4"/>
    <dgm:cxn modelId="{2316E735-A685-4381-B4F8-BFF36D72B098}" type="presParOf" srcId="{C17ABFB4-9422-4077-8934-549583C7718D}" destId="{3CF1EEC2-1C0C-4142-87E5-2E4100B8F5DB}" srcOrd="0" destOrd="0" presId="urn:microsoft.com/office/officeart/2005/8/layout/hierarchy4"/>
    <dgm:cxn modelId="{8243E121-F09F-4A8C-8C1D-B262420C9376}" type="presParOf" srcId="{C17ABFB4-9422-4077-8934-549583C7718D}" destId="{5AB97434-9BA8-401E-8554-935165B0A86A}" srcOrd="1" destOrd="0" presId="urn:microsoft.com/office/officeart/2005/8/layout/hierarchy4"/>
    <dgm:cxn modelId="{111D7627-63D0-4835-8EEB-BC828088E468}" type="presParOf" srcId="{C17ABFB4-9422-4077-8934-549583C7718D}" destId="{66B0FCEB-BE27-49EB-A35A-7743219E12F3}" srcOrd="2" destOrd="0" presId="urn:microsoft.com/office/officeart/2005/8/layout/hierarchy4"/>
    <dgm:cxn modelId="{CD49436D-F6CC-4373-8D73-2E4BC9D5CF6B}" type="presParOf" srcId="{66B0FCEB-BE27-49EB-A35A-7743219E12F3}" destId="{1F3F4C65-4F71-4F3F-8049-4A0783E851EB}" srcOrd="0" destOrd="0" presId="urn:microsoft.com/office/officeart/2005/8/layout/hierarchy4"/>
    <dgm:cxn modelId="{C5860875-77EB-45B2-B8FC-1F02160729D4}" type="presParOf" srcId="{1F3F4C65-4F71-4F3F-8049-4A0783E851EB}" destId="{8134EF7A-B7AF-4972-939E-9C414E265210}" srcOrd="0" destOrd="0" presId="urn:microsoft.com/office/officeart/2005/8/layout/hierarchy4"/>
    <dgm:cxn modelId="{C753B60C-C884-4377-B6E4-B6D2BC7F910A}" type="presParOf" srcId="{1F3F4C65-4F71-4F3F-8049-4A0783E851EB}" destId="{FE88E907-F59D-4CBB-A7ED-81CD7F7731EA}" srcOrd="1" destOrd="0" presId="urn:microsoft.com/office/officeart/2005/8/layout/hierarchy4"/>
    <dgm:cxn modelId="{359DAF0D-7B75-4EB5-B3FB-1B4D31C2F3DC}" type="presParOf" srcId="{1F3F4C65-4F71-4F3F-8049-4A0783E851EB}" destId="{2E3B1EF3-ABDE-42FC-8162-A5FBCBF6DFFA}" srcOrd="2" destOrd="0" presId="urn:microsoft.com/office/officeart/2005/8/layout/hierarchy4"/>
    <dgm:cxn modelId="{9AB087AA-4C70-4773-93DD-AF82605FC967}" type="presParOf" srcId="{2E3B1EF3-ABDE-42FC-8162-A5FBCBF6DFFA}" destId="{0E5F2E88-4C32-488D-BAAE-5B18AF0313FB}" srcOrd="0" destOrd="0" presId="urn:microsoft.com/office/officeart/2005/8/layout/hierarchy4"/>
    <dgm:cxn modelId="{BD87CE9A-B07B-4536-8ACA-C143CAF200FF}" type="presParOf" srcId="{0E5F2E88-4C32-488D-BAAE-5B18AF0313FB}" destId="{9C7BF027-A327-4F28-A042-061FDD2C19C4}" srcOrd="0" destOrd="0" presId="urn:microsoft.com/office/officeart/2005/8/layout/hierarchy4"/>
    <dgm:cxn modelId="{EE02E498-164E-44BD-815E-EF7DBBC0BF83}" type="presParOf" srcId="{0E5F2E88-4C32-488D-BAAE-5B18AF0313FB}" destId="{3BEA3FDB-CFBC-4A00-862F-3D050B60EAEF}" srcOrd="1" destOrd="0" presId="urn:microsoft.com/office/officeart/2005/8/layout/hierarchy4"/>
    <dgm:cxn modelId="{5CFCC613-963F-4F92-9EEF-83117CB795AD}" type="presParOf" srcId="{0E5F2E88-4C32-488D-BAAE-5B18AF0313FB}" destId="{3174FBD0-11A4-4128-98BF-844B07A91B75}" srcOrd="2" destOrd="0" presId="urn:microsoft.com/office/officeart/2005/8/layout/hierarchy4"/>
    <dgm:cxn modelId="{AE0E896B-3044-465F-A00E-025C997B296F}" type="presParOf" srcId="{3174FBD0-11A4-4128-98BF-844B07A91B75}" destId="{75561F16-8D55-4B9E-85D8-211AD9C1BABE}" srcOrd="0" destOrd="0" presId="urn:microsoft.com/office/officeart/2005/8/layout/hierarchy4"/>
    <dgm:cxn modelId="{70458284-A6FF-405C-ABDD-3BB574B80812}" type="presParOf" srcId="{75561F16-8D55-4B9E-85D8-211AD9C1BABE}" destId="{41BEC86D-738F-450A-9AF1-A16FE457FA2F}" srcOrd="0" destOrd="0" presId="urn:microsoft.com/office/officeart/2005/8/layout/hierarchy4"/>
    <dgm:cxn modelId="{75110721-830F-420C-B04C-F892E3DBE32D}" type="presParOf" srcId="{75561F16-8D55-4B9E-85D8-211AD9C1BABE}" destId="{19B292BA-A468-47DC-B453-A55FBA0375E8}" srcOrd="1" destOrd="0" presId="urn:microsoft.com/office/officeart/2005/8/layout/hierarchy4"/>
    <dgm:cxn modelId="{B649BC8C-F1AA-414C-8423-934CCF632C20}" type="presParOf" srcId="{75561F16-8D55-4B9E-85D8-211AD9C1BABE}" destId="{362C4922-16EB-4DCC-BBB6-BDADBECAD12E}" srcOrd="2" destOrd="0" presId="urn:microsoft.com/office/officeart/2005/8/layout/hierarchy4"/>
    <dgm:cxn modelId="{07020ABF-3631-4C9E-8269-6D8350D98C3E}" type="presParOf" srcId="{362C4922-16EB-4DCC-BBB6-BDADBECAD12E}" destId="{BA0E2B2C-D993-4893-A960-2866DFD268D8}" srcOrd="0" destOrd="0" presId="urn:microsoft.com/office/officeart/2005/8/layout/hierarchy4"/>
    <dgm:cxn modelId="{B2EBFE24-85B5-43D1-A5EE-FD773272A285}" type="presParOf" srcId="{BA0E2B2C-D993-4893-A960-2866DFD268D8}" destId="{A2EFB681-9CF9-4975-B35C-386C58E83235}" srcOrd="0" destOrd="0" presId="urn:microsoft.com/office/officeart/2005/8/layout/hierarchy4"/>
    <dgm:cxn modelId="{254AD299-D3C0-430C-A0BA-3DDDDAC3AC77}" type="presParOf" srcId="{BA0E2B2C-D993-4893-A960-2866DFD268D8}" destId="{2C8308A6-1180-45C2-8B43-D6D715318F49}" srcOrd="1" destOrd="0" presId="urn:microsoft.com/office/officeart/2005/8/layout/hierarchy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555956-B4C7-4CE1-AA44-0843A7E22C34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99B5A1-D03E-461E-B845-5A13025587C5}">
      <dgm:prSet phldrT="[Text]"/>
      <dgm:spPr/>
      <dgm:t>
        <a:bodyPr/>
        <a:lstStyle/>
        <a:p>
          <a:r>
            <a:rPr lang="en-US" dirty="0" smtClean="0"/>
            <a:t>I/O Devices</a:t>
          </a:r>
          <a:endParaRPr lang="en-US" dirty="0"/>
        </a:p>
      </dgm:t>
    </dgm:pt>
    <dgm:pt modelId="{92E204F4-3E26-42E7-9D55-D3D4AC5CABE2}" type="parTrans" cxnId="{B82D922F-342E-4C11-AA7D-4CC69AD41CEA}">
      <dgm:prSet/>
      <dgm:spPr/>
      <dgm:t>
        <a:bodyPr/>
        <a:lstStyle/>
        <a:p>
          <a:endParaRPr lang="en-US"/>
        </a:p>
      </dgm:t>
    </dgm:pt>
    <dgm:pt modelId="{1F81B8FE-F1AD-45E6-A3C6-4159292A99B0}" type="sibTrans" cxnId="{B82D922F-342E-4C11-AA7D-4CC69AD41CEA}">
      <dgm:prSet/>
      <dgm:spPr/>
      <dgm:t>
        <a:bodyPr/>
        <a:lstStyle/>
        <a:p>
          <a:endParaRPr lang="en-US"/>
        </a:p>
      </dgm:t>
    </dgm:pt>
    <dgm:pt modelId="{47587762-78C4-4A95-867D-6EAA0F75FC4E}">
      <dgm:prSet phldrT="[Text]"/>
      <dgm:spPr/>
      <dgm:t>
        <a:bodyPr/>
        <a:lstStyle/>
        <a:p>
          <a:r>
            <a:rPr lang="en-US" dirty="0" smtClean="0"/>
            <a:t>Processor</a:t>
          </a:r>
          <a:endParaRPr lang="en-US" dirty="0"/>
        </a:p>
      </dgm:t>
    </dgm:pt>
    <dgm:pt modelId="{8A4CC649-1FD4-4ACF-B536-B40E6F55BD5A}" type="parTrans" cxnId="{571B259E-5B58-4C23-B39A-8E7E94D799AB}">
      <dgm:prSet/>
      <dgm:spPr/>
      <dgm:t>
        <a:bodyPr/>
        <a:lstStyle/>
        <a:p>
          <a:endParaRPr lang="en-US"/>
        </a:p>
      </dgm:t>
    </dgm:pt>
    <dgm:pt modelId="{EDBD609C-2D4A-42F2-8300-1DA14981E873}" type="sibTrans" cxnId="{571B259E-5B58-4C23-B39A-8E7E94D799AB}">
      <dgm:prSet/>
      <dgm:spPr/>
      <dgm:t>
        <a:bodyPr/>
        <a:lstStyle/>
        <a:p>
          <a:endParaRPr lang="en-US"/>
        </a:p>
      </dgm:t>
    </dgm:pt>
    <dgm:pt modelId="{2C460623-AE67-4D65-A0E1-471FA7890C5F}">
      <dgm:prSet phldrT="[Text]"/>
      <dgm:spPr/>
      <dgm:t>
        <a:bodyPr/>
        <a:lstStyle/>
        <a:p>
          <a:r>
            <a:rPr lang="en-US" dirty="0" smtClean="0"/>
            <a:t>Operating System</a:t>
          </a:r>
          <a:endParaRPr lang="en-US" dirty="0"/>
        </a:p>
      </dgm:t>
    </dgm:pt>
    <dgm:pt modelId="{4744AF19-3DEA-4ECC-91E4-3012F34CD176}" type="parTrans" cxnId="{B9B509CF-4FB1-4721-B404-6EA27BC94BB1}">
      <dgm:prSet/>
      <dgm:spPr/>
      <dgm:t>
        <a:bodyPr/>
        <a:lstStyle/>
        <a:p>
          <a:endParaRPr lang="en-US"/>
        </a:p>
      </dgm:t>
    </dgm:pt>
    <dgm:pt modelId="{434530C7-55C4-4CA7-BDD4-8B95B554CB6A}" type="sibTrans" cxnId="{B9B509CF-4FB1-4721-B404-6EA27BC94BB1}">
      <dgm:prSet/>
      <dgm:spPr/>
      <dgm:t>
        <a:bodyPr/>
        <a:lstStyle/>
        <a:p>
          <a:endParaRPr lang="en-US"/>
        </a:p>
      </dgm:t>
    </dgm:pt>
    <dgm:pt modelId="{7DD06B7A-BE2C-47E9-9965-530FC302EDA7}">
      <dgm:prSet phldrT="[Text]"/>
      <dgm:spPr/>
      <dgm:t>
        <a:bodyPr/>
        <a:lstStyle/>
        <a:p>
          <a:r>
            <a:rPr lang="en-US" dirty="0" smtClean="0"/>
            <a:t>Application Process</a:t>
          </a:r>
          <a:endParaRPr lang="en-US" dirty="0"/>
        </a:p>
      </dgm:t>
    </dgm:pt>
    <dgm:pt modelId="{59EAEF44-D46F-407F-8996-39F8B972FD80}" type="parTrans" cxnId="{140110BD-338E-4F77-8905-A7F9C29B8526}">
      <dgm:prSet/>
      <dgm:spPr/>
      <dgm:t>
        <a:bodyPr/>
        <a:lstStyle/>
        <a:p>
          <a:endParaRPr lang="en-US"/>
        </a:p>
      </dgm:t>
    </dgm:pt>
    <dgm:pt modelId="{5D44D594-4D8A-456C-8B4A-D54BB4021C23}" type="sibTrans" cxnId="{140110BD-338E-4F77-8905-A7F9C29B8526}">
      <dgm:prSet/>
      <dgm:spPr/>
      <dgm:t>
        <a:bodyPr/>
        <a:lstStyle/>
        <a:p>
          <a:endParaRPr lang="en-US"/>
        </a:p>
      </dgm:t>
    </dgm:pt>
    <dgm:pt modelId="{9CD87D7C-C636-45C5-BF9A-2973EB09E69F}" type="pres">
      <dgm:prSet presAssocID="{AC555956-B4C7-4CE1-AA44-0843A7E22C3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E223F3E-19C5-4C60-8E90-5547D557A308}" type="pres">
      <dgm:prSet presAssocID="{D199B5A1-D03E-461E-B845-5A13025587C5}" presName="vertOne" presStyleCnt="0"/>
      <dgm:spPr/>
    </dgm:pt>
    <dgm:pt modelId="{29AB3FF1-A166-4ECF-A34B-FA394B9793D5}" type="pres">
      <dgm:prSet presAssocID="{D199B5A1-D03E-461E-B845-5A13025587C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1EE82F-38A6-4FC5-AC7E-47E27476BB65}" type="pres">
      <dgm:prSet presAssocID="{D199B5A1-D03E-461E-B845-5A13025587C5}" presName="parTransOne" presStyleCnt="0"/>
      <dgm:spPr/>
    </dgm:pt>
    <dgm:pt modelId="{AB9C76E5-A4CE-4BB9-BD2A-F6B7D5D9D10B}" type="pres">
      <dgm:prSet presAssocID="{D199B5A1-D03E-461E-B845-5A13025587C5}" presName="horzOne" presStyleCnt="0"/>
      <dgm:spPr/>
    </dgm:pt>
    <dgm:pt modelId="{738C8F87-D59F-43D9-81E5-0F339F4801E6}" type="pres">
      <dgm:prSet presAssocID="{47587762-78C4-4A95-867D-6EAA0F75FC4E}" presName="vertTwo" presStyleCnt="0"/>
      <dgm:spPr/>
    </dgm:pt>
    <dgm:pt modelId="{A275F828-BC33-4FFB-8FF9-67CEF88557AE}" type="pres">
      <dgm:prSet presAssocID="{47587762-78C4-4A95-867D-6EAA0F75FC4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CCEC56-14EA-43A6-9B4B-3AF9C6120B8C}" type="pres">
      <dgm:prSet presAssocID="{47587762-78C4-4A95-867D-6EAA0F75FC4E}" presName="parTransTwo" presStyleCnt="0"/>
      <dgm:spPr/>
    </dgm:pt>
    <dgm:pt modelId="{E72A1CA1-1D49-4189-AD6A-0804B1BA0CBD}" type="pres">
      <dgm:prSet presAssocID="{47587762-78C4-4A95-867D-6EAA0F75FC4E}" presName="horzTwo" presStyleCnt="0"/>
      <dgm:spPr/>
    </dgm:pt>
    <dgm:pt modelId="{FC3142D6-BA34-4707-957B-5E45FEF5F6F2}" type="pres">
      <dgm:prSet presAssocID="{2C460623-AE67-4D65-A0E1-471FA7890C5F}" presName="vertThree" presStyleCnt="0"/>
      <dgm:spPr/>
    </dgm:pt>
    <dgm:pt modelId="{9B8B3B33-683B-4BAC-B5AB-7A92B947892E}" type="pres">
      <dgm:prSet presAssocID="{2C460623-AE67-4D65-A0E1-471FA7890C5F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F9B044-879B-4702-B110-BA52052EABAA}" type="pres">
      <dgm:prSet presAssocID="{2C460623-AE67-4D65-A0E1-471FA7890C5F}" presName="horzThree" presStyleCnt="0"/>
      <dgm:spPr/>
    </dgm:pt>
    <dgm:pt modelId="{B566727D-26C3-41CA-9F54-5A1D2E5BEE40}" type="pres">
      <dgm:prSet presAssocID="{434530C7-55C4-4CA7-BDD4-8B95B554CB6A}" presName="sibSpaceThree" presStyleCnt="0"/>
      <dgm:spPr/>
    </dgm:pt>
    <dgm:pt modelId="{9DF25109-9660-41FC-AC0B-685AABF3D372}" type="pres">
      <dgm:prSet presAssocID="{7DD06B7A-BE2C-47E9-9965-530FC302EDA7}" presName="vertThree" presStyleCnt="0"/>
      <dgm:spPr/>
    </dgm:pt>
    <dgm:pt modelId="{AF9ED476-FA15-4A84-BED3-BE5DD06E7C15}" type="pres">
      <dgm:prSet presAssocID="{7DD06B7A-BE2C-47E9-9965-530FC302EDA7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072497-A5E1-4E48-ACAE-FF18953A6FB5}" type="pres">
      <dgm:prSet presAssocID="{7DD06B7A-BE2C-47E9-9965-530FC302EDA7}" presName="horzThree" presStyleCnt="0"/>
      <dgm:spPr/>
    </dgm:pt>
  </dgm:ptLst>
  <dgm:cxnLst>
    <dgm:cxn modelId="{6EA46D0C-8175-487A-B60D-5DC35218BD45}" type="presOf" srcId="{47587762-78C4-4A95-867D-6EAA0F75FC4E}" destId="{A275F828-BC33-4FFB-8FF9-67CEF88557AE}" srcOrd="0" destOrd="0" presId="urn:microsoft.com/office/officeart/2005/8/layout/hierarchy4"/>
    <dgm:cxn modelId="{363B411B-37AB-4DBF-8BEC-B1D58F1E52CA}" type="presOf" srcId="{2C460623-AE67-4D65-A0E1-471FA7890C5F}" destId="{9B8B3B33-683B-4BAC-B5AB-7A92B947892E}" srcOrd="0" destOrd="0" presId="urn:microsoft.com/office/officeart/2005/8/layout/hierarchy4"/>
    <dgm:cxn modelId="{140110BD-338E-4F77-8905-A7F9C29B8526}" srcId="{47587762-78C4-4A95-867D-6EAA0F75FC4E}" destId="{7DD06B7A-BE2C-47E9-9965-530FC302EDA7}" srcOrd="1" destOrd="0" parTransId="{59EAEF44-D46F-407F-8996-39F8B972FD80}" sibTransId="{5D44D594-4D8A-456C-8B4A-D54BB4021C23}"/>
    <dgm:cxn modelId="{B9B509CF-4FB1-4721-B404-6EA27BC94BB1}" srcId="{47587762-78C4-4A95-867D-6EAA0F75FC4E}" destId="{2C460623-AE67-4D65-A0E1-471FA7890C5F}" srcOrd="0" destOrd="0" parTransId="{4744AF19-3DEA-4ECC-91E4-3012F34CD176}" sibTransId="{434530C7-55C4-4CA7-BDD4-8B95B554CB6A}"/>
    <dgm:cxn modelId="{571B259E-5B58-4C23-B39A-8E7E94D799AB}" srcId="{D199B5A1-D03E-461E-B845-5A13025587C5}" destId="{47587762-78C4-4A95-867D-6EAA0F75FC4E}" srcOrd="0" destOrd="0" parTransId="{8A4CC649-1FD4-4ACF-B536-B40E6F55BD5A}" sibTransId="{EDBD609C-2D4A-42F2-8300-1DA14981E873}"/>
    <dgm:cxn modelId="{B82D922F-342E-4C11-AA7D-4CC69AD41CEA}" srcId="{AC555956-B4C7-4CE1-AA44-0843A7E22C34}" destId="{D199B5A1-D03E-461E-B845-5A13025587C5}" srcOrd="0" destOrd="0" parTransId="{92E204F4-3E26-42E7-9D55-D3D4AC5CABE2}" sibTransId="{1F81B8FE-F1AD-45E6-A3C6-4159292A99B0}"/>
    <dgm:cxn modelId="{D78ECEFE-1081-48D5-86CF-A3BD29151D31}" type="presOf" srcId="{D199B5A1-D03E-461E-B845-5A13025587C5}" destId="{29AB3FF1-A166-4ECF-A34B-FA394B9793D5}" srcOrd="0" destOrd="0" presId="urn:microsoft.com/office/officeart/2005/8/layout/hierarchy4"/>
    <dgm:cxn modelId="{FC6ED54B-2D42-402B-A65D-6F2D0BA9B51F}" type="presOf" srcId="{7DD06B7A-BE2C-47E9-9965-530FC302EDA7}" destId="{AF9ED476-FA15-4A84-BED3-BE5DD06E7C15}" srcOrd="0" destOrd="0" presId="urn:microsoft.com/office/officeart/2005/8/layout/hierarchy4"/>
    <dgm:cxn modelId="{6FD93CB5-AA11-49C4-87AD-ABB6644D6C5A}" type="presOf" srcId="{AC555956-B4C7-4CE1-AA44-0843A7E22C34}" destId="{9CD87D7C-C636-45C5-BF9A-2973EB09E69F}" srcOrd="0" destOrd="0" presId="urn:microsoft.com/office/officeart/2005/8/layout/hierarchy4"/>
    <dgm:cxn modelId="{133413A4-08AC-4A7F-AA4F-0CA46773E4CC}" type="presParOf" srcId="{9CD87D7C-C636-45C5-BF9A-2973EB09E69F}" destId="{DE223F3E-19C5-4C60-8E90-5547D557A308}" srcOrd="0" destOrd="0" presId="urn:microsoft.com/office/officeart/2005/8/layout/hierarchy4"/>
    <dgm:cxn modelId="{7F9EB92A-DAEB-4AF0-9533-E4CA33B43C35}" type="presParOf" srcId="{DE223F3E-19C5-4C60-8E90-5547D557A308}" destId="{29AB3FF1-A166-4ECF-A34B-FA394B9793D5}" srcOrd="0" destOrd="0" presId="urn:microsoft.com/office/officeart/2005/8/layout/hierarchy4"/>
    <dgm:cxn modelId="{3D4E6174-95F1-4A74-8030-E8EC630AE267}" type="presParOf" srcId="{DE223F3E-19C5-4C60-8E90-5547D557A308}" destId="{9F1EE82F-38A6-4FC5-AC7E-47E27476BB65}" srcOrd="1" destOrd="0" presId="urn:microsoft.com/office/officeart/2005/8/layout/hierarchy4"/>
    <dgm:cxn modelId="{19EC302C-3A6C-4376-912A-C0129C65E85A}" type="presParOf" srcId="{DE223F3E-19C5-4C60-8E90-5547D557A308}" destId="{AB9C76E5-A4CE-4BB9-BD2A-F6B7D5D9D10B}" srcOrd="2" destOrd="0" presId="urn:microsoft.com/office/officeart/2005/8/layout/hierarchy4"/>
    <dgm:cxn modelId="{AAAED5CE-5FD0-42F5-8848-F4D58756B59D}" type="presParOf" srcId="{AB9C76E5-A4CE-4BB9-BD2A-F6B7D5D9D10B}" destId="{738C8F87-D59F-43D9-81E5-0F339F4801E6}" srcOrd="0" destOrd="0" presId="urn:microsoft.com/office/officeart/2005/8/layout/hierarchy4"/>
    <dgm:cxn modelId="{98F3E7AA-DC0C-4479-960E-250377C64E04}" type="presParOf" srcId="{738C8F87-D59F-43D9-81E5-0F339F4801E6}" destId="{A275F828-BC33-4FFB-8FF9-67CEF88557AE}" srcOrd="0" destOrd="0" presId="urn:microsoft.com/office/officeart/2005/8/layout/hierarchy4"/>
    <dgm:cxn modelId="{F8DBF09C-FF24-4772-84E6-5641F037C277}" type="presParOf" srcId="{738C8F87-D59F-43D9-81E5-0F339F4801E6}" destId="{C3CCEC56-14EA-43A6-9B4B-3AF9C6120B8C}" srcOrd="1" destOrd="0" presId="urn:microsoft.com/office/officeart/2005/8/layout/hierarchy4"/>
    <dgm:cxn modelId="{83E89B83-382C-42F2-9C8B-D2DF1F517775}" type="presParOf" srcId="{738C8F87-D59F-43D9-81E5-0F339F4801E6}" destId="{E72A1CA1-1D49-4189-AD6A-0804B1BA0CBD}" srcOrd="2" destOrd="0" presId="urn:microsoft.com/office/officeart/2005/8/layout/hierarchy4"/>
    <dgm:cxn modelId="{A5A6E891-5F19-43C5-9353-62E06563846F}" type="presParOf" srcId="{E72A1CA1-1D49-4189-AD6A-0804B1BA0CBD}" destId="{FC3142D6-BA34-4707-957B-5E45FEF5F6F2}" srcOrd="0" destOrd="0" presId="urn:microsoft.com/office/officeart/2005/8/layout/hierarchy4"/>
    <dgm:cxn modelId="{7B166A3A-0F60-4C41-935C-B9142893DB91}" type="presParOf" srcId="{FC3142D6-BA34-4707-957B-5E45FEF5F6F2}" destId="{9B8B3B33-683B-4BAC-B5AB-7A92B947892E}" srcOrd="0" destOrd="0" presId="urn:microsoft.com/office/officeart/2005/8/layout/hierarchy4"/>
    <dgm:cxn modelId="{5000BFEA-D968-40BF-A75C-BCB8F31D7D91}" type="presParOf" srcId="{FC3142D6-BA34-4707-957B-5E45FEF5F6F2}" destId="{F3F9B044-879B-4702-B110-BA52052EABAA}" srcOrd="1" destOrd="0" presId="urn:microsoft.com/office/officeart/2005/8/layout/hierarchy4"/>
    <dgm:cxn modelId="{615AE07A-B4E4-4D7C-A525-B097D9C4CED9}" type="presParOf" srcId="{E72A1CA1-1D49-4189-AD6A-0804B1BA0CBD}" destId="{B566727D-26C3-41CA-9F54-5A1D2E5BEE40}" srcOrd="1" destOrd="0" presId="urn:microsoft.com/office/officeart/2005/8/layout/hierarchy4"/>
    <dgm:cxn modelId="{1DD464D2-D442-43BA-B285-C2DFD18986BC}" type="presParOf" srcId="{E72A1CA1-1D49-4189-AD6A-0804B1BA0CBD}" destId="{9DF25109-9660-41FC-AC0B-685AABF3D372}" srcOrd="2" destOrd="0" presId="urn:microsoft.com/office/officeart/2005/8/layout/hierarchy4"/>
    <dgm:cxn modelId="{A3A2B72F-ADE4-408A-B633-0AE025EFF2CF}" type="presParOf" srcId="{9DF25109-9660-41FC-AC0B-685AABF3D372}" destId="{AF9ED476-FA15-4A84-BED3-BE5DD06E7C15}" srcOrd="0" destOrd="0" presId="urn:microsoft.com/office/officeart/2005/8/layout/hierarchy4"/>
    <dgm:cxn modelId="{D9A1AC45-FC58-4D85-A245-1CB5B6292566}" type="presParOf" srcId="{9DF25109-9660-41FC-AC0B-685AABF3D372}" destId="{1F072497-A5E1-4E48-ACAE-FF18953A6FB5}" srcOrd="1" destOrd="0" presId="urn:microsoft.com/office/officeart/2005/8/layout/hierarchy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33B23-FC12-4886-9E90-8AEF73FCFA39}" type="datetimeFigureOut">
              <a:rPr lang="en-US" smtClean="0"/>
              <a:pPr/>
              <a:t>9/3/2008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D9CFD-2F82-488E-A726-679DF414D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Exceptional Control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Interrupts, Traps, and Faults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Exception Handler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Save processor registers;</a:t>
            </a:r>
          </a:p>
          <a:p>
            <a:r>
              <a:rPr lang="en-US" dirty="0" smtClean="0"/>
              <a:t>Execute device code;</a:t>
            </a:r>
          </a:p>
          <a:p>
            <a:r>
              <a:rPr lang="en-US" dirty="0" smtClean="0"/>
              <a:t>Restore processor registers;</a:t>
            </a:r>
          </a:p>
          <a:p>
            <a:r>
              <a:rPr lang="en-US" dirty="0" smtClean="0"/>
              <a:t>Return to original program;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1429003" y="2450068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1164290" y="4239577"/>
            <a:ext cx="1904206" cy="1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3676903" y="3250168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117188" y="2527062"/>
            <a:ext cx="228441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2117188" y="3288268"/>
            <a:ext cx="2284410" cy="686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57603" y="1117937"/>
            <a:ext cx="1241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45195" y="1118731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Exception</a:t>
            </a:r>
          </a:p>
          <a:p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24403" y="23855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98648" y="3605531"/>
            <a:ext cx="78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21" name="Explosion 1 20"/>
          <p:cNvSpPr/>
          <p:nvPr/>
        </p:nvSpPr>
        <p:spPr>
          <a:xfrm>
            <a:off x="1050387" y="2831465"/>
            <a:ext cx="1066801" cy="61039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event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Issues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if an event occurs in the middle of executing an instruction?</a:t>
            </a:r>
          </a:p>
          <a:p>
            <a:r>
              <a:rPr lang="en-US" dirty="0" smtClean="0"/>
              <a:t>What if an event occurs while another event is already being handled?</a:t>
            </a:r>
          </a:p>
          <a:p>
            <a:r>
              <a:rPr lang="en-US" dirty="0" smtClean="0"/>
              <a:t>How do we safely return to the original code?</a:t>
            </a:r>
          </a:p>
          <a:p>
            <a:r>
              <a:rPr lang="en-US" dirty="0" smtClean="0"/>
              <a:t>How do we control access to privileged instructions?</a:t>
            </a:r>
          </a:p>
          <a:p>
            <a:r>
              <a:rPr lang="en-US" dirty="0" smtClean="0"/>
              <a:t>What stack to we run exception handlers on?</a:t>
            </a:r>
          </a:p>
          <a:p>
            <a:r>
              <a:rPr lang="en-US" dirty="0" smtClean="0"/>
              <a:t>How do we locate the correct exception handler code?</a:t>
            </a:r>
          </a:p>
          <a:p>
            <a:r>
              <a:rPr lang="en-US" dirty="0" smtClean="0"/>
              <a:t>How do external devices notify the processor of an interrupt?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287294" y="445035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Exceptions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81200" y="2362200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</a:t>
            </a:r>
          </a:p>
        </p:txBody>
      </p:sp>
      <p:sp>
        <p:nvSpPr>
          <p:cNvPr id="6" name="Oval 5"/>
          <p:cNvSpPr/>
          <p:nvPr/>
        </p:nvSpPr>
        <p:spPr>
          <a:xfrm>
            <a:off x="3810000" y="2362200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</a:t>
            </a:r>
          </a:p>
        </p:txBody>
      </p:sp>
      <p:sp>
        <p:nvSpPr>
          <p:cNvPr id="7" name="Oval 6"/>
          <p:cNvSpPr/>
          <p:nvPr/>
        </p:nvSpPr>
        <p:spPr>
          <a:xfrm>
            <a:off x="5562600" y="2362200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</a:p>
        </p:txBody>
      </p:sp>
      <p:cxnSp>
        <p:nvCxnSpPr>
          <p:cNvPr id="9" name="Straight Arrow Connector 8"/>
          <p:cNvCxnSpPr>
            <a:stCxn id="5" idx="6"/>
            <a:endCxn id="6" idx="2"/>
          </p:cNvCxnSpPr>
          <p:nvPr/>
        </p:nvCxnSpPr>
        <p:spPr>
          <a:xfrm>
            <a:off x="3429000" y="2743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>
            <a:off x="5257800" y="2743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5" idx="4"/>
          </p:cNvCxnSpPr>
          <p:nvPr/>
        </p:nvCxnSpPr>
        <p:spPr>
          <a:xfrm rot="5400000">
            <a:off x="4495800" y="1333500"/>
            <a:ext cx="1588" cy="3581400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ecision 24"/>
          <p:cNvSpPr/>
          <p:nvPr/>
        </p:nvSpPr>
        <p:spPr>
          <a:xfrm>
            <a:off x="5158351" y="3429005"/>
            <a:ext cx="2256300" cy="1066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Exception?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487194" y="4818888"/>
            <a:ext cx="1600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Exception Handler</a:t>
            </a:r>
          </a:p>
        </p:txBody>
      </p:sp>
      <p:cxnSp>
        <p:nvCxnSpPr>
          <p:cNvPr id="28" name="Straight Arrow Connector 27"/>
          <p:cNvCxnSpPr>
            <a:stCxn id="7" idx="4"/>
            <a:endCxn id="25" idx="0"/>
          </p:cNvCxnSpPr>
          <p:nvPr/>
        </p:nvCxnSpPr>
        <p:spPr>
          <a:xfrm rot="16200000" flipH="1">
            <a:off x="6134098" y="3276601"/>
            <a:ext cx="30480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2"/>
            <a:endCxn id="26" idx="0"/>
          </p:cNvCxnSpPr>
          <p:nvPr/>
        </p:nvCxnSpPr>
        <p:spPr>
          <a:xfrm rot="16200000" flipH="1">
            <a:off x="6125356" y="4656949"/>
            <a:ext cx="323083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5" idx="1"/>
            <a:endCxn id="5" idx="4"/>
          </p:cNvCxnSpPr>
          <p:nvPr/>
        </p:nvCxnSpPr>
        <p:spPr>
          <a:xfrm rot="10800000">
            <a:off x="2705101" y="3124201"/>
            <a:ext cx="2453251" cy="83820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2"/>
            <a:endCxn id="5" idx="4"/>
          </p:cNvCxnSpPr>
          <p:nvPr/>
        </p:nvCxnSpPr>
        <p:spPr>
          <a:xfrm rot="10800000">
            <a:off x="2705100" y="3124200"/>
            <a:ext cx="2782094" cy="211378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00600" y="396240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5" grpId="0" animBg="1"/>
      <p:bldP spid="26" grpId="0" animBg="1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Disabling Interrupts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Save return address;</a:t>
            </a:r>
          </a:p>
          <a:p>
            <a:pPr>
              <a:buNone/>
            </a:pPr>
            <a:r>
              <a:rPr lang="en-US" dirty="0" smtClean="0"/>
              <a:t>Enable interrupts;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Save processor registers;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Execute device code;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Restore processor registers;</a:t>
            </a:r>
          </a:p>
          <a:p>
            <a:pPr>
              <a:buNone/>
            </a:pPr>
            <a:r>
              <a:rPr lang="en-US" dirty="0" smtClean="0"/>
              <a:t>Disable interrupts;</a:t>
            </a:r>
          </a:p>
          <a:p>
            <a:pPr>
              <a:buNone/>
            </a:pPr>
            <a:r>
              <a:rPr lang="en-US" dirty="0" smtClean="0"/>
              <a:t>Restore return address;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Return to original program;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RETI Instruction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need to safely return to the original code, but cannot re-enable interrupts until after setting the PC.</a:t>
            </a:r>
          </a:p>
          <a:p>
            <a:pPr lvl="1"/>
            <a:r>
              <a:rPr lang="en-US" dirty="0" smtClean="0"/>
              <a:t>RET and JMP instructions are not sufficient!</a:t>
            </a:r>
          </a:p>
          <a:p>
            <a:r>
              <a:rPr lang="en-US" dirty="0" smtClean="0"/>
              <a:t>Solution: Introduce a new instruction – RETI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Sets the PC to the return address value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Enables interrupts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RETI Instruction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Save return address;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Enable interrupts;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Save processor registers;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Execute device code;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Restore processor registers;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Disable interrupts;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Restore return address;</a:t>
            </a:r>
          </a:p>
          <a:p>
            <a:pPr>
              <a:buNone/>
            </a:pPr>
            <a:r>
              <a:rPr lang="en-US" dirty="0" smtClean="0"/>
              <a:t>RETI;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and Kernel Modes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User-level processes should not be able to execute certain privileged instructions, nor access certain portions of memory</a:t>
            </a:r>
          </a:p>
          <a:p>
            <a:r>
              <a:rPr lang="en-US" dirty="0" smtClean="0"/>
              <a:t>To enforce this, we introduce a mode:</a:t>
            </a:r>
          </a:p>
          <a:p>
            <a:pPr lvl="1"/>
            <a:r>
              <a:rPr lang="en-US" dirty="0" smtClean="0"/>
              <a:t>User-level processes run in user mode, which is restricted</a:t>
            </a:r>
          </a:p>
          <a:p>
            <a:pPr lvl="1"/>
            <a:r>
              <a:rPr lang="en-US" dirty="0" smtClean="0"/>
              <a:t>The kernel runs in kernel mode, which is unrestricted</a:t>
            </a:r>
          </a:p>
          <a:p>
            <a:r>
              <a:rPr lang="en-US" dirty="0" smtClean="0"/>
              <a:t>Event handlers run in kernel mode</a:t>
            </a:r>
          </a:p>
          <a:p>
            <a:pPr lvl="1"/>
            <a:r>
              <a:rPr lang="en-US" dirty="0" smtClean="0"/>
              <a:t>When an event occurs, we set the mode to kernel mode</a:t>
            </a:r>
          </a:p>
          <a:p>
            <a:r>
              <a:rPr lang="en-US" dirty="0" smtClean="0"/>
              <a:t>How do we ensure that we return to user mode at the finish </a:t>
            </a:r>
            <a:r>
              <a:rPr lang="en-US" i="1" dirty="0" smtClean="0"/>
              <a:t>if and only if</a:t>
            </a:r>
            <a:r>
              <a:rPr lang="en-US" dirty="0" smtClean="0"/>
              <a:t> the previous context was in user mode?</a:t>
            </a:r>
          </a:p>
          <a:p>
            <a:pPr lvl="1"/>
            <a:r>
              <a:rPr lang="en-US" dirty="0" smtClean="0"/>
              <a:t>Save the current mode before executing the exception handler</a:t>
            </a:r>
          </a:p>
          <a:p>
            <a:pPr lvl="1"/>
            <a:r>
              <a:rPr lang="en-US" dirty="0" smtClean="0"/>
              <a:t>RETI restores the saved mode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 Stack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dirty="0" smtClean="0"/>
              <a:t>What stack do exception handlers use?</a:t>
            </a:r>
          </a:p>
          <a:p>
            <a:pPr lvl="1"/>
            <a:r>
              <a:rPr lang="en-US" dirty="0" smtClean="0"/>
              <a:t>The exception may not be related to the running process (e.g. hardware interrupt)</a:t>
            </a:r>
          </a:p>
          <a:p>
            <a:r>
              <a:rPr lang="en-US" dirty="0" smtClean="0"/>
              <a:t>Introduce a </a:t>
            </a:r>
            <a:r>
              <a:rPr lang="en-US" i="1" dirty="0" smtClean="0"/>
              <a:t>system stack</a:t>
            </a:r>
            <a:r>
              <a:rPr lang="en-US" dirty="0" smtClean="0"/>
              <a:t> in the kernel for exception handlers to use</a:t>
            </a:r>
          </a:p>
          <a:p>
            <a:pPr lvl="1"/>
            <a:r>
              <a:rPr lang="en-US" dirty="0" smtClean="0"/>
              <a:t>All kernel code (exception handlers) uses the same system stack</a:t>
            </a:r>
          </a:p>
          <a:p>
            <a:pPr lvl="1"/>
            <a:r>
              <a:rPr lang="en-US" dirty="0" smtClean="0"/>
              <a:t>The system stack has its own stack pointer separate from the user-level SP register</a:t>
            </a:r>
          </a:p>
          <a:p>
            <a:r>
              <a:rPr lang="en-US" dirty="0" smtClean="0"/>
              <a:t>How does it tell which SP to use?</a:t>
            </a:r>
          </a:p>
          <a:p>
            <a:pPr lvl="1"/>
            <a:r>
              <a:rPr lang="en-US" dirty="0" smtClean="0"/>
              <a:t>If in kernel mode, use the system SP register</a:t>
            </a:r>
          </a:p>
          <a:p>
            <a:pPr lvl="1"/>
            <a:r>
              <a:rPr lang="en-US" dirty="0" smtClean="0"/>
              <a:t>Otherwise use the user SP register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Interrupt Vector Table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Code or devices raising exceptions do not know the memory address of the exception handler</a:t>
            </a:r>
          </a:p>
          <a:p>
            <a:pPr lvl="1"/>
            <a:r>
              <a:rPr lang="en-US" dirty="0" smtClean="0"/>
              <a:t>However it knows the vector number for its exception type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interrupt vector table</a:t>
            </a:r>
            <a:r>
              <a:rPr lang="en-US" dirty="0" smtClean="0"/>
              <a:t> is a map from vector numbers to the memory addresses of the exception handlers</a:t>
            </a:r>
          </a:p>
          <a:p>
            <a:r>
              <a:rPr lang="en-US" dirty="0" smtClean="0"/>
              <a:t>When an exception occurs, the processor looks up the number in the </a:t>
            </a:r>
            <a:r>
              <a:rPr lang="en-US" i="1" dirty="0" smtClean="0"/>
              <a:t>interrupt vector table</a:t>
            </a:r>
            <a:r>
              <a:rPr lang="en-US" dirty="0" smtClean="0"/>
              <a:t> and executes the exception handler at the stored address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Vector Table Examples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Exception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Exception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Divide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protection 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check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Fault (abort)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32-127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OS-defined</a:t>
                      </a:r>
                      <a:r>
                        <a:rPr lang="en-US" baseline="0" dirty="0" smtClean="0"/>
                        <a:t> exceptions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Interrupt or Trap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128 (0x80)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129-255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OS-defined exceptions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Interrupt or Trap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5867400"/>
            <a:ext cx="596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examples are from the Intel-Pentium class architecture.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Standard Control 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Interrupt </a:t>
            </a:r>
            <a:r>
              <a:rPr lang="en-US" dirty="0" err="1" smtClean="0"/>
              <a:t>Datapath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pic>
        <p:nvPicPr>
          <p:cNvPr id="6" name="Content Placeholder 5" descr="interrupt_datapath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40438" y="2057400"/>
            <a:ext cx="8303352" cy="32766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 – Hardware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Device asserts the INT line</a:t>
            </a:r>
          </a:p>
          <a:p>
            <a:r>
              <a:rPr lang="en-US" dirty="0" smtClean="0"/>
              <a:t>After executing the current instruction, the processor checks the INT line</a:t>
            </a:r>
          </a:p>
          <a:p>
            <a:pPr lvl="1"/>
            <a:r>
              <a:rPr lang="en-US" dirty="0" smtClean="0"/>
              <a:t>Since INT is asserted, the processor asserts the INTA line</a:t>
            </a:r>
          </a:p>
          <a:p>
            <a:r>
              <a:rPr lang="en-US" dirty="0" smtClean="0"/>
              <a:t>Devices pass on the INTA until some device accepts it</a:t>
            </a:r>
          </a:p>
          <a:p>
            <a:r>
              <a:rPr lang="en-US" dirty="0" smtClean="0"/>
              <a:t>That device places its vector number on the data bus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 – Processor INT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Copy the PC to the return address register</a:t>
            </a:r>
          </a:p>
          <a:p>
            <a:r>
              <a:rPr lang="en-US" dirty="0" smtClean="0"/>
              <a:t>Assert INTA</a:t>
            </a:r>
          </a:p>
          <a:p>
            <a:r>
              <a:rPr lang="en-US" dirty="0" smtClean="0"/>
              <a:t>Read vector number from the data bus</a:t>
            </a:r>
          </a:p>
          <a:p>
            <a:r>
              <a:rPr lang="en-US" dirty="0" smtClean="0"/>
              <a:t>Lookup handler address in the interrupt vector table</a:t>
            </a:r>
          </a:p>
          <a:p>
            <a:r>
              <a:rPr lang="en-US" dirty="0" smtClean="0"/>
              <a:t>Copy the handler address to the PC</a:t>
            </a:r>
          </a:p>
          <a:p>
            <a:r>
              <a:rPr lang="en-US" dirty="0" smtClean="0"/>
              <a:t>Save the current mode (user/kernel)</a:t>
            </a:r>
          </a:p>
          <a:p>
            <a:r>
              <a:rPr lang="en-US" dirty="0" smtClean="0"/>
              <a:t>Set the mode to kernel mode</a:t>
            </a:r>
          </a:p>
          <a:p>
            <a:r>
              <a:rPr lang="en-US" dirty="0" smtClean="0"/>
              <a:t>Disable interrupts</a:t>
            </a:r>
          </a:p>
          <a:p>
            <a:r>
              <a:rPr lang="en-US" dirty="0" smtClean="0"/>
              <a:t>Resume execution at the PC</a:t>
            </a:r>
          </a:p>
          <a:p>
            <a:pPr lvl="1"/>
            <a:r>
              <a:rPr lang="en-US" dirty="0" smtClean="0"/>
              <a:t>Which is now set to the exception handler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 – Exception Handler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Save the return address register</a:t>
            </a:r>
          </a:p>
          <a:p>
            <a:r>
              <a:rPr lang="en-US" dirty="0" smtClean="0"/>
              <a:t>Enable interrupts</a:t>
            </a:r>
          </a:p>
          <a:p>
            <a:r>
              <a:rPr lang="en-US" dirty="0" smtClean="0"/>
              <a:t>Save processor registers</a:t>
            </a:r>
          </a:p>
          <a:p>
            <a:r>
              <a:rPr lang="en-US" dirty="0" smtClean="0"/>
              <a:t>Execute device code</a:t>
            </a:r>
          </a:p>
          <a:p>
            <a:r>
              <a:rPr lang="en-US" dirty="0" smtClean="0"/>
              <a:t>Restore processor registers</a:t>
            </a:r>
          </a:p>
          <a:p>
            <a:r>
              <a:rPr lang="en-US" dirty="0" smtClean="0"/>
              <a:t>Disable interrupts</a:t>
            </a:r>
          </a:p>
          <a:p>
            <a:r>
              <a:rPr lang="en-US" dirty="0" smtClean="0"/>
              <a:t>Restore the return address register</a:t>
            </a:r>
          </a:p>
          <a:p>
            <a:r>
              <a:rPr lang="en-US" dirty="0" smtClean="0"/>
              <a:t>RETI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 – RETI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Copy the return address register to the PC</a:t>
            </a:r>
          </a:p>
          <a:p>
            <a:r>
              <a:rPr lang="en-US" dirty="0" smtClean="0"/>
              <a:t>Restore the previous mode (user/kernel)</a:t>
            </a:r>
          </a:p>
          <a:p>
            <a:r>
              <a:rPr lang="en-US" dirty="0" smtClean="0"/>
              <a:t>Enable interrupts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 computer?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14400" y="1371600"/>
            <a:ext cx="50292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19800" y="1371600"/>
            <a:ext cx="18288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14400" y="5105400"/>
            <a:ext cx="69494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 Devices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66800" y="1905000"/>
            <a:ext cx="4724400" cy="2819400"/>
            <a:chOff x="1066800" y="1905000"/>
            <a:chExt cx="4724400" cy="2819400"/>
          </a:xfrm>
        </p:grpSpPr>
        <p:sp>
          <p:nvSpPr>
            <p:cNvPr id="10" name="Rectangle 9"/>
            <p:cNvSpPr/>
            <p:nvPr/>
          </p:nvSpPr>
          <p:spPr>
            <a:xfrm>
              <a:off x="1066800" y="1905000"/>
              <a:ext cx="1524000" cy="914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Arithmetic Logic Unit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6800" y="2895600"/>
              <a:ext cx="1524000" cy="914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Floating Point Unit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66800" y="3886200"/>
              <a:ext cx="1524000" cy="838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Other Execution Units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67000" y="1905000"/>
              <a:ext cx="1600200" cy="533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 Registers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43400" y="1905000"/>
              <a:ext cx="1447800" cy="2819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Cache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67000" y="2514600"/>
              <a:ext cx="1600200" cy="609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Status (Flag) Registers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67000" y="3200400"/>
              <a:ext cx="1600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Instruction Pointer [IP]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667000" y="3733800"/>
              <a:ext cx="1600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Stack Pointer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[SP]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67000" y="4267200"/>
              <a:ext cx="16002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Frame Pointer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[FP or BP]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Control Flow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Sequential (execute the next instruction)</a:t>
            </a:r>
          </a:p>
          <a:p>
            <a:r>
              <a:rPr lang="en-US" dirty="0" smtClean="0"/>
              <a:t>Conditional / Unconditional Jumps</a:t>
            </a:r>
          </a:p>
          <a:p>
            <a:pPr lvl="1"/>
            <a:r>
              <a:rPr lang="en-US" dirty="0" smtClean="0"/>
              <a:t>Conditions (“ifs”)</a:t>
            </a:r>
          </a:p>
          <a:p>
            <a:pPr lvl="1"/>
            <a:r>
              <a:rPr lang="en-US" dirty="0" smtClean="0"/>
              <a:t>Loops</a:t>
            </a:r>
          </a:p>
          <a:p>
            <a:r>
              <a:rPr lang="en-US" dirty="0" smtClean="0"/>
              <a:t>Case (Switch) Structures</a:t>
            </a:r>
          </a:p>
          <a:p>
            <a:r>
              <a:rPr lang="en-US" dirty="0" smtClean="0"/>
              <a:t>Procedure Calls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Call Review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Backup caller save registers</a:t>
            </a:r>
          </a:p>
          <a:p>
            <a:r>
              <a:rPr lang="en-US" dirty="0" smtClean="0"/>
              <a:t>Place arguments on the stack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1"/>
            <a:r>
              <a:rPr lang="en-US" dirty="0" smtClean="0"/>
              <a:t>Places return address on the stack</a:t>
            </a:r>
          </a:p>
          <a:p>
            <a:pPr lvl="1"/>
            <a:r>
              <a:rPr lang="en-US" dirty="0" smtClean="0"/>
              <a:t>Jumps to beginning of called procedure</a:t>
            </a:r>
          </a:p>
          <a:p>
            <a:r>
              <a:rPr lang="en-US" dirty="0" smtClean="0"/>
              <a:t>Push old FP on the stack and update (FP &lt;= SP)</a:t>
            </a:r>
          </a:p>
          <a:p>
            <a:r>
              <a:rPr lang="en-US" dirty="0" smtClean="0"/>
              <a:t>Backup </a:t>
            </a:r>
            <a:r>
              <a:rPr lang="en-US" dirty="0" err="1" smtClean="0"/>
              <a:t>callee</a:t>
            </a:r>
            <a:r>
              <a:rPr lang="en-US" dirty="0" smtClean="0"/>
              <a:t> save registers</a:t>
            </a:r>
          </a:p>
          <a:p>
            <a:r>
              <a:rPr lang="en-US" dirty="0" smtClean="0"/>
              <a:t>Put local variables on the stack</a:t>
            </a:r>
          </a:p>
          <a:p>
            <a:r>
              <a:rPr lang="en-US" i="1" dirty="0" smtClean="0"/>
              <a:t>run procedure code</a:t>
            </a:r>
          </a:p>
          <a:p>
            <a:r>
              <a:rPr lang="en-US" dirty="0" smtClean="0"/>
              <a:t>Restore </a:t>
            </a:r>
            <a:r>
              <a:rPr lang="en-US" dirty="0" err="1" smtClean="0"/>
              <a:t>callee</a:t>
            </a:r>
            <a:r>
              <a:rPr lang="en-US" dirty="0" smtClean="0"/>
              <a:t> save registers</a:t>
            </a:r>
          </a:p>
          <a:p>
            <a:r>
              <a:rPr lang="en-US" dirty="0" smtClean="0"/>
              <a:t>Pop the stack (SP &lt;= FP)</a:t>
            </a:r>
          </a:p>
          <a:p>
            <a:r>
              <a:rPr lang="en-US" dirty="0" smtClean="0"/>
              <a:t>Restore original FP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lvl="1"/>
            <a:r>
              <a:rPr lang="en-US" dirty="0" smtClean="0"/>
              <a:t>Jumps to the saved return address</a:t>
            </a:r>
          </a:p>
          <a:p>
            <a:r>
              <a:rPr lang="en-US" dirty="0" smtClean="0"/>
              <a:t>Restore caller save registers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2"/>
          </p:nvPr>
        </p:nvGraphicFramePr>
        <p:xfrm>
          <a:off x="4632325" y="1216025"/>
          <a:ext cx="3140075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7772400" y="1219200"/>
            <a:ext cx="1064227" cy="4953000"/>
            <a:chOff x="7772400" y="1219200"/>
            <a:chExt cx="1064227" cy="4953000"/>
          </a:xfrm>
        </p:grpSpPr>
        <p:cxnSp>
          <p:nvCxnSpPr>
            <p:cNvPr id="15" name="Straight Arrow Connector 14"/>
            <p:cNvCxnSpPr/>
            <p:nvPr/>
          </p:nvCxnSpPr>
          <p:spPr>
            <a:xfrm rot="5400000">
              <a:off x="6629400" y="2438400"/>
              <a:ext cx="2438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6630194" y="4953000"/>
              <a:ext cx="2437606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772400" y="2057400"/>
              <a:ext cx="369332" cy="88261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200" dirty="0" err="1" smtClean="0"/>
                <a:t>Callee</a:t>
              </a:r>
              <a:r>
                <a:rPr lang="en-US" sz="1200" dirty="0" smtClean="0"/>
                <a:t> frame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72400" y="4419600"/>
              <a:ext cx="369332" cy="86979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200" dirty="0" smtClean="0"/>
                <a:t>Caller frame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48600" y="1219200"/>
              <a:ext cx="9689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Low address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48600" y="5867400"/>
              <a:ext cx="9880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High address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1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Interrupts, Traps, and Faults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Q. Why can’t we use procedure calls to give control back to the operating system?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Some events happen asynchronously</a:t>
            </a:r>
          </a:p>
          <a:p>
            <a:endParaRPr lang="en-US" dirty="0" smtClean="0"/>
          </a:p>
          <a:p>
            <a:r>
              <a:rPr lang="en-US" dirty="0" smtClean="0"/>
              <a:t>Some events are unintentional</a:t>
            </a:r>
          </a:p>
          <a:p>
            <a:endParaRPr lang="en-US" dirty="0" smtClean="0"/>
          </a:p>
          <a:p>
            <a:r>
              <a:rPr lang="en-US" dirty="0" smtClean="0"/>
              <a:t>We need to switch from user mode to kernel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Exceptions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Sync / </a:t>
                      </a:r>
                      <a:r>
                        <a:rPr lang="en-US" dirty="0" err="1" smtClean="0"/>
                        <a:t>Async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Intentional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Interrupt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Async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I/O Device completion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call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Fault</a:t>
                      </a:r>
                      <a:r>
                        <a:rPr lang="en-US" baseline="30000" dirty="0" smtClean="0"/>
                        <a:t>*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Page fault,</a:t>
                      </a:r>
                    </a:p>
                    <a:p>
                      <a:r>
                        <a:rPr lang="en-US" dirty="0" smtClean="0"/>
                        <a:t>Overflow,</a:t>
                      </a:r>
                    </a:p>
                    <a:p>
                      <a:r>
                        <a:rPr lang="en-US" dirty="0" smtClean="0"/>
                        <a:t>Divide-by-zero,</a:t>
                      </a:r>
                    </a:p>
                    <a:p>
                      <a:r>
                        <a:rPr lang="en-US" dirty="0" smtClean="0"/>
                        <a:t>Illegal</a:t>
                      </a:r>
                      <a:r>
                        <a:rPr lang="en-US" baseline="0" dirty="0" smtClean="0"/>
                        <a:t> memory address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54102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Some texts differentiate between “faults” and “aborts” where a fault may return to the current instruction after being handled, while an abort always results in termination of the program.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Exceptions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5400000">
            <a:off x="-533400" y="3352800"/>
            <a:ext cx="3048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686594" y="4267200"/>
            <a:ext cx="12184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4191000" y="5410200"/>
            <a:ext cx="990600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0600" y="2133600"/>
            <a:ext cx="103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Interrupt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95400" y="38862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Fault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5410200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Trap</a:t>
            </a:r>
            <a:endParaRPr lang="en-US" dirty="0"/>
          </a:p>
        </p:txBody>
      </p:sp>
      <p:sp>
        <p:nvSpPr>
          <p:cNvPr id="20" name="Explosion 1 19"/>
          <p:cNvSpPr/>
          <p:nvPr/>
        </p:nvSpPr>
        <p:spPr>
          <a:xfrm>
            <a:off x="838200" y="1066800"/>
            <a:ext cx="1447800" cy="1295400"/>
          </a:xfrm>
          <a:prstGeom prst="irregularSeal1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Explosion 1 20"/>
          <p:cNvSpPr/>
          <p:nvPr/>
        </p:nvSpPr>
        <p:spPr>
          <a:xfrm>
            <a:off x="1066800" y="2667000"/>
            <a:ext cx="2133600" cy="1447800"/>
          </a:xfrm>
          <a:prstGeom prst="irregularSeal1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movl</a:t>
            </a:r>
            <a:r>
              <a:rPr lang="en-US" sz="1400" dirty="0" smtClean="0">
                <a:solidFill>
                  <a:schemeClr val="tx1"/>
                </a:solidFill>
              </a:rPr>
              <a:t> $1,%eax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movl</a:t>
            </a:r>
            <a:r>
              <a:rPr lang="en-US" sz="1400" dirty="0" smtClean="0">
                <a:solidFill>
                  <a:schemeClr val="tx1"/>
                </a:solidFill>
              </a:rPr>
              <a:t> $0,%ebx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divl</a:t>
            </a:r>
            <a:r>
              <a:rPr lang="en-US" sz="1400" dirty="0" smtClean="0">
                <a:solidFill>
                  <a:schemeClr val="tx1"/>
                </a:solidFill>
              </a:rPr>
              <a:t> %</a:t>
            </a:r>
            <a:r>
              <a:rPr lang="en-US" sz="1400" dirty="0" err="1" smtClean="0">
                <a:solidFill>
                  <a:schemeClr val="tx1"/>
                </a:solidFill>
              </a:rPr>
              <a:t>ebx</a:t>
            </a:r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Explosion 1 21"/>
          <p:cNvSpPr/>
          <p:nvPr/>
        </p:nvSpPr>
        <p:spPr>
          <a:xfrm>
            <a:off x="4724400" y="4648200"/>
            <a:ext cx="1676400" cy="1143000"/>
          </a:xfrm>
          <a:prstGeom prst="irregularSeal1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80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syscall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367</TotalTime>
  <Words>1201</Words>
  <Application>Microsoft Office PowerPoint</Application>
  <PresentationFormat>On-screen Show (4:3)</PresentationFormat>
  <Paragraphs>281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Origin</vt:lpstr>
      <vt:lpstr>Exceptional Control Flow</vt:lpstr>
      <vt:lpstr>Review of Standard Control Flow</vt:lpstr>
      <vt:lpstr>What’s in a computer?</vt:lpstr>
      <vt:lpstr>Standard Control Flow</vt:lpstr>
      <vt:lpstr>Procedure Call Review</vt:lpstr>
      <vt:lpstr>Exceptions</vt:lpstr>
      <vt:lpstr>Q. Why can’t we use procedure calls to give control back to the operating system?</vt:lpstr>
      <vt:lpstr>Types of Exceptions</vt:lpstr>
      <vt:lpstr>Types of Exceptions</vt:lpstr>
      <vt:lpstr>Simple Exception Handler</vt:lpstr>
      <vt:lpstr>Exception Handling Issues</vt:lpstr>
      <vt:lpstr>Handling Exceptions</vt:lpstr>
      <vt:lpstr>Disabling Interrupts</vt:lpstr>
      <vt:lpstr>The RETI Instruction</vt:lpstr>
      <vt:lpstr>The RETI Instruction</vt:lpstr>
      <vt:lpstr>User and Kernel Modes</vt:lpstr>
      <vt:lpstr>The System Stack</vt:lpstr>
      <vt:lpstr>The Interrupt Vector Table</vt:lpstr>
      <vt:lpstr>Interrupt Vector Table Examples</vt:lpstr>
      <vt:lpstr>Hardware Interrupt Datapath</vt:lpstr>
      <vt:lpstr>Putting It Together – Hardware</vt:lpstr>
      <vt:lpstr>Putting It Together – Processor INT</vt:lpstr>
      <vt:lpstr>Putting It Together – Exception Handler</vt:lpstr>
      <vt:lpstr>Putting It Together – RETI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Exceptional Control Flow</dc:title>
  <dc:creator/>
  <cp:lastModifiedBy> </cp:lastModifiedBy>
  <cp:revision>112</cp:revision>
  <dcterms:created xsi:type="dcterms:W3CDTF">2006-08-16T00:00:00Z</dcterms:created>
  <dcterms:modified xsi:type="dcterms:W3CDTF">2008-09-03T06:22:18Z</dcterms:modified>
</cp:coreProperties>
</file>