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3"/>
  </p:notesMasterIdLst>
  <p:sldIdLst>
    <p:sldId id="281" r:id="rId2"/>
    <p:sldId id="291" r:id="rId3"/>
    <p:sldId id="282" r:id="rId4"/>
    <p:sldId id="288" r:id="rId5"/>
    <p:sldId id="289" r:id="rId6"/>
    <p:sldId id="290" r:id="rId7"/>
    <p:sldId id="283" r:id="rId8"/>
    <p:sldId id="285" r:id="rId9"/>
    <p:sldId id="286" r:id="rId10"/>
    <p:sldId id="287" r:id="rId11"/>
    <p:sldId id="304" r:id="rId12"/>
    <p:sldId id="305" r:id="rId13"/>
    <p:sldId id="308" r:id="rId14"/>
    <p:sldId id="306" r:id="rId15"/>
    <p:sldId id="307" r:id="rId16"/>
    <p:sldId id="309" r:id="rId17"/>
    <p:sldId id="310" r:id="rId18"/>
    <p:sldId id="311" r:id="rId19"/>
    <p:sldId id="312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3E180-9B0D-4A63-BE1B-D095A5F3FBD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4AECBCD-5FDB-40D1-9CCD-AE5249BF0BA0}">
      <dgm:prSet phldrT="[Text]" custT="1"/>
      <dgm:spPr/>
      <dgm:t>
        <a:bodyPr anchor="b"/>
        <a:lstStyle/>
        <a:p>
          <a:r>
            <a:rPr lang="en-US" sz="1800" dirty="0" smtClean="0">
              <a:latin typeface="+mj-lt"/>
            </a:rPr>
            <a:t>Registers</a:t>
          </a:r>
          <a:endParaRPr lang="en-US" sz="1800" dirty="0">
            <a:latin typeface="+mj-lt"/>
          </a:endParaRPr>
        </a:p>
      </dgm:t>
    </dgm:pt>
    <dgm:pt modelId="{09CCF3F7-F165-493C-91C7-5C66D4513948}" type="parTrans" cxnId="{EE3FC43E-36D5-44A0-BA9E-B2CCE6C64E3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493D350-1B37-49F1-8C8C-6CBCFCFF554D}" type="sibTrans" cxnId="{EE3FC43E-36D5-44A0-BA9E-B2CCE6C64E3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77E5320-FE53-47C9-A040-8A86F1DDC3D9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L1 cache (SRAM)</a:t>
          </a:r>
          <a:endParaRPr lang="en-US" sz="2400" dirty="0">
            <a:latin typeface="+mj-lt"/>
          </a:endParaRPr>
        </a:p>
      </dgm:t>
    </dgm:pt>
    <dgm:pt modelId="{8EA8350F-1092-426B-9C41-7616645B2B23}" type="parTrans" cxnId="{D718A175-DF4A-4B34-B4E5-E210CE9D6F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C10F5E4-B708-4D49-A891-D0D1889452DA}" type="sibTrans" cxnId="{D718A175-DF4A-4B34-B4E5-E210CE9D6F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F93FB9-E595-40F2-9957-795499B0AC86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L2 cache (SRAM)</a:t>
          </a:r>
          <a:endParaRPr lang="en-US" sz="2400" dirty="0">
            <a:latin typeface="+mj-lt"/>
          </a:endParaRPr>
        </a:p>
      </dgm:t>
    </dgm:pt>
    <dgm:pt modelId="{90EDAF19-0E68-416F-A030-ECC4A067D7CD}" type="parTrans" cxnId="{F3ABBEB3-9632-4E25-ACA1-B17E537E5E0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2DCA84-02D5-448C-A820-FD9F13AAE53C}" type="sibTrans" cxnId="{F3ABBEB3-9632-4E25-ACA1-B17E537E5E0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8AEDC31-335C-46C7-A175-321583273E51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Main memory (DRAM)</a:t>
          </a:r>
          <a:endParaRPr lang="en-US" sz="2400" dirty="0">
            <a:latin typeface="+mj-lt"/>
          </a:endParaRPr>
        </a:p>
      </dgm:t>
    </dgm:pt>
    <dgm:pt modelId="{0380AD2E-72AB-4483-B6F1-D0324C8C8DE6}" type="parTrans" cxnId="{02475D53-CEFC-4BD3-A449-50BE325FB4C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F577C2A-43DA-4808-8DC7-D88710636FBA}" type="sibTrans" cxnId="{02475D53-CEFC-4BD3-A449-50BE325FB4C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9EE50D4-C3B9-45B0-AED4-E1AE03CA57B6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Local secondary storage (disks)</a:t>
          </a:r>
          <a:endParaRPr lang="en-US" sz="2400" dirty="0">
            <a:latin typeface="+mj-lt"/>
          </a:endParaRPr>
        </a:p>
      </dgm:t>
    </dgm:pt>
    <dgm:pt modelId="{95B627FD-A2B5-4CA9-86EC-DF45BEE5D47A}" type="parTrans" cxnId="{0263A14A-2611-457F-9D82-2929D2B6ACA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5901AD1-33CD-45F9-851F-255BD7B310CD}" type="sibTrans" cxnId="{0263A14A-2611-457F-9D82-2929D2B6ACA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8EB590-D1C2-4110-9311-4B0CFC129610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Remote secondary storage </a:t>
          </a:r>
          <a:r>
            <a:rPr lang="en-US" sz="2000" dirty="0" smtClean="0">
              <a:latin typeface="+mj-lt"/>
            </a:rPr>
            <a:t>(distributed file systems, web servers)</a:t>
          </a:r>
          <a:endParaRPr lang="en-US" sz="2000" dirty="0">
            <a:latin typeface="+mj-lt"/>
          </a:endParaRPr>
        </a:p>
      </dgm:t>
    </dgm:pt>
    <dgm:pt modelId="{05771AE8-E9B0-4C62-AE11-7A9D230834C8}" type="parTrans" cxnId="{5622507A-4826-4ADD-86D6-F8F2DD00F1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E3E48B1-5A5C-468C-BE5C-C0C9E11E4327}" type="sibTrans" cxnId="{5622507A-4826-4ADD-86D6-F8F2DD00F1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50DBCA8-B920-4106-87B6-DD074FF8BEA7}" type="pres">
      <dgm:prSet presAssocID="{A053E180-9B0D-4A63-BE1B-D095A5F3FBD1}" presName="Name0" presStyleCnt="0">
        <dgm:presLayoutVars>
          <dgm:dir/>
          <dgm:animLvl val="lvl"/>
          <dgm:resizeHandles val="exact"/>
        </dgm:presLayoutVars>
      </dgm:prSet>
      <dgm:spPr/>
    </dgm:pt>
    <dgm:pt modelId="{87E929AA-CFC9-4B0C-B73B-3884C6C01D53}" type="pres">
      <dgm:prSet presAssocID="{84AECBCD-5FDB-40D1-9CCD-AE5249BF0BA0}" presName="Name8" presStyleCnt="0"/>
      <dgm:spPr/>
    </dgm:pt>
    <dgm:pt modelId="{5FB6AB1F-5801-4406-A5F6-1D7157FDA743}" type="pres">
      <dgm:prSet presAssocID="{84AECBCD-5FDB-40D1-9CCD-AE5249BF0BA0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B7DBD-FC03-480F-A893-85E8B5DA3135}" type="pres">
      <dgm:prSet presAssocID="{84AECBCD-5FDB-40D1-9CCD-AE5249BF0BA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9FE38-60DF-4952-BD3F-FD66B337CD74}" type="pres">
      <dgm:prSet presAssocID="{577E5320-FE53-47C9-A040-8A86F1DDC3D9}" presName="Name8" presStyleCnt="0"/>
      <dgm:spPr/>
    </dgm:pt>
    <dgm:pt modelId="{E654F741-9530-429F-A811-C24E54EA1F45}" type="pres">
      <dgm:prSet presAssocID="{577E5320-FE53-47C9-A040-8A86F1DDC3D9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8AF42-8E42-4C52-8B6D-088C7928E371}" type="pres">
      <dgm:prSet presAssocID="{577E5320-FE53-47C9-A040-8A86F1DDC3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C61EE-C7AD-4FD0-A8E8-65225BD058A4}" type="pres">
      <dgm:prSet presAssocID="{F7F93FB9-E595-40F2-9957-795499B0AC86}" presName="Name8" presStyleCnt="0"/>
      <dgm:spPr/>
    </dgm:pt>
    <dgm:pt modelId="{43F474E3-3006-4F00-B75E-08CB3BD6D731}" type="pres">
      <dgm:prSet presAssocID="{F7F93FB9-E595-40F2-9957-795499B0AC86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BF42C-B90D-4092-990A-142DFAABB51F}" type="pres">
      <dgm:prSet presAssocID="{F7F93FB9-E595-40F2-9957-795499B0AC8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B44AE-28E6-48B3-9972-832227E40C44}" type="pres">
      <dgm:prSet presAssocID="{68AEDC31-335C-46C7-A175-321583273E51}" presName="Name8" presStyleCnt="0"/>
      <dgm:spPr/>
    </dgm:pt>
    <dgm:pt modelId="{0F219AA0-8883-4108-9459-0D04E5DB05AE}" type="pres">
      <dgm:prSet presAssocID="{68AEDC31-335C-46C7-A175-321583273E51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85D3D-F986-4FD7-8D02-4D2CF28625BD}" type="pres">
      <dgm:prSet presAssocID="{68AEDC31-335C-46C7-A175-321583273E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4B7E5-3D23-440A-8B20-55AE80F6A03C}" type="pres">
      <dgm:prSet presAssocID="{89EE50D4-C3B9-45B0-AED4-E1AE03CA57B6}" presName="Name8" presStyleCnt="0"/>
      <dgm:spPr/>
    </dgm:pt>
    <dgm:pt modelId="{9ABDB8C8-5A13-48E6-935F-56CFA7D4154C}" type="pres">
      <dgm:prSet presAssocID="{89EE50D4-C3B9-45B0-AED4-E1AE03CA57B6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068A1-E4D7-436C-AE4E-51F030FD9107}" type="pres">
      <dgm:prSet presAssocID="{89EE50D4-C3B9-45B0-AED4-E1AE03CA57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43250-28F5-41E6-A0E4-144047F417B6}" type="pres">
      <dgm:prSet presAssocID="{158EB590-D1C2-4110-9311-4B0CFC129610}" presName="Name8" presStyleCnt="0"/>
      <dgm:spPr/>
    </dgm:pt>
    <dgm:pt modelId="{30DDDF4C-C0D1-44FE-93F8-8942086B2643}" type="pres">
      <dgm:prSet presAssocID="{158EB590-D1C2-4110-9311-4B0CFC12961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CBC4E-5FCD-44D4-B758-C274FB3D32EE}" type="pres">
      <dgm:prSet presAssocID="{158EB590-D1C2-4110-9311-4B0CFC1296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AAC6FC-441C-4957-98A8-0F5F1352FFFA}" type="presOf" srcId="{84AECBCD-5FDB-40D1-9CCD-AE5249BF0BA0}" destId="{5FB6AB1F-5801-4406-A5F6-1D7157FDA743}" srcOrd="0" destOrd="0" presId="urn:microsoft.com/office/officeart/2005/8/layout/pyramid1"/>
    <dgm:cxn modelId="{01A7C255-0BAA-47C6-9715-82555140F292}" type="presOf" srcId="{577E5320-FE53-47C9-A040-8A86F1DDC3D9}" destId="{22B8AF42-8E42-4C52-8B6D-088C7928E371}" srcOrd="1" destOrd="0" presId="urn:microsoft.com/office/officeart/2005/8/layout/pyramid1"/>
    <dgm:cxn modelId="{C10916B8-B48C-4BD0-8070-F049316CEE74}" type="presOf" srcId="{F7F93FB9-E595-40F2-9957-795499B0AC86}" destId="{43F474E3-3006-4F00-B75E-08CB3BD6D731}" srcOrd="0" destOrd="0" presId="urn:microsoft.com/office/officeart/2005/8/layout/pyramid1"/>
    <dgm:cxn modelId="{EE19BF6F-2B95-4461-89C3-E73425AA00AF}" type="presOf" srcId="{577E5320-FE53-47C9-A040-8A86F1DDC3D9}" destId="{E654F741-9530-429F-A811-C24E54EA1F45}" srcOrd="0" destOrd="0" presId="urn:microsoft.com/office/officeart/2005/8/layout/pyramid1"/>
    <dgm:cxn modelId="{557EBF04-34F1-43E1-92B9-2A543263E088}" type="presOf" srcId="{158EB590-D1C2-4110-9311-4B0CFC129610}" destId="{30DDDF4C-C0D1-44FE-93F8-8942086B2643}" srcOrd="0" destOrd="0" presId="urn:microsoft.com/office/officeart/2005/8/layout/pyramid1"/>
    <dgm:cxn modelId="{C3F883D8-84AF-420B-8075-A1C60DA8FE16}" type="presOf" srcId="{68AEDC31-335C-46C7-A175-321583273E51}" destId="{52D85D3D-F986-4FD7-8D02-4D2CF28625BD}" srcOrd="1" destOrd="0" presId="urn:microsoft.com/office/officeart/2005/8/layout/pyramid1"/>
    <dgm:cxn modelId="{0412089C-097C-40C3-AF76-608E7A42282B}" type="presOf" srcId="{84AECBCD-5FDB-40D1-9CCD-AE5249BF0BA0}" destId="{5FFB7DBD-FC03-480F-A893-85E8B5DA3135}" srcOrd="1" destOrd="0" presId="urn:microsoft.com/office/officeart/2005/8/layout/pyramid1"/>
    <dgm:cxn modelId="{0263A14A-2611-457F-9D82-2929D2B6ACA7}" srcId="{A053E180-9B0D-4A63-BE1B-D095A5F3FBD1}" destId="{89EE50D4-C3B9-45B0-AED4-E1AE03CA57B6}" srcOrd="4" destOrd="0" parTransId="{95B627FD-A2B5-4CA9-86EC-DF45BEE5D47A}" sibTransId="{95901AD1-33CD-45F9-851F-255BD7B310CD}"/>
    <dgm:cxn modelId="{2BF98D9F-6D7F-4836-8FCA-FF4FC295B3D7}" type="presOf" srcId="{89EE50D4-C3B9-45B0-AED4-E1AE03CA57B6}" destId="{9ABDB8C8-5A13-48E6-935F-56CFA7D4154C}" srcOrd="0" destOrd="0" presId="urn:microsoft.com/office/officeart/2005/8/layout/pyramid1"/>
    <dgm:cxn modelId="{8159515D-C3A2-4DE5-9F2B-9F45C9760847}" type="presOf" srcId="{68AEDC31-335C-46C7-A175-321583273E51}" destId="{0F219AA0-8883-4108-9459-0D04E5DB05AE}" srcOrd="0" destOrd="0" presId="urn:microsoft.com/office/officeart/2005/8/layout/pyramid1"/>
    <dgm:cxn modelId="{D718A175-DF4A-4B34-B4E5-E210CE9D6FDF}" srcId="{A053E180-9B0D-4A63-BE1B-D095A5F3FBD1}" destId="{577E5320-FE53-47C9-A040-8A86F1DDC3D9}" srcOrd="1" destOrd="0" parTransId="{8EA8350F-1092-426B-9C41-7616645B2B23}" sibTransId="{1C10F5E4-B708-4D49-A891-D0D1889452DA}"/>
    <dgm:cxn modelId="{F3ABBEB3-9632-4E25-ACA1-B17E537E5E0A}" srcId="{A053E180-9B0D-4A63-BE1B-D095A5F3FBD1}" destId="{F7F93FB9-E595-40F2-9957-795499B0AC86}" srcOrd="2" destOrd="0" parTransId="{90EDAF19-0E68-416F-A030-ECC4A067D7CD}" sibTransId="{872DCA84-02D5-448C-A820-FD9F13AAE53C}"/>
    <dgm:cxn modelId="{842B1343-980C-4AD6-A2C4-D0AAAE8E7A04}" type="presOf" srcId="{89EE50D4-C3B9-45B0-AED4-E1AE03CA57B6}" destId="{2B4068A1-E4D7-436C-AE4E-51F030FD9107}" srcOrd="1" destOrd="0" presId="urn:microsoft.com/office/officeart/2005/8/layout/pyramid1"/>
    <dgm:cxn modelId="{02475D53-CEFC-4BD3-A449-50BE325FB4C3}" srcId="{A053E180-9B0D-4A63-BE1B-D095A5F3FBD1}" destId="{68AEDC31-335C-46C7-A175-321583273E51}" srcOrd="3" destOrd="0" parTransId="{0380AD2E-72AB-4483-B6F1-D0324C8C8DE6}" sibTransId="{EF577C2A-43DA-4808-8DC7-D88710636FBA}"/>
    <dgm:cxn modelId="{E2281481-ACBE-4898-A096-254E6C31DB75}" type="presOf" srcId="{158EB590-D1C2-4110-9311-4B0CFC129610}" destId="{9E4CBC4E-5FCD-44D4-B758-C274FB3D32EE}" srcOrd="1" destOrd="0" presId="urn:microsoft.com/office/officeart/2005/8/layout/pyramid1"/>
    <dgm:cxn modelId="{2E9F00D0-95F7-4E28-B439-BE707DBDB57A}" type="presOf" srcId="{F7F93FB9-E595-40F2-9957-795499B0AC86}" destId="{150BF42C-B90D-4092-990A-142DFAABB51F}" srcOrd="1" destOrd="0" presId="urn:microsoft.com/office/officeart/2005/8/layout/pyramid1"/>
    <dgm:cxn modelId="{5B9E68E6-E615-4925-BFAE-50D45E8CF8F6}" type="presOf" srcId="{A053E180-9B0D-4A63-BE1B-D095A5F3FBD1}" destId="{050DBCA8-B920-4106-87B6-DD074FF8BEA7}" srcOrd="0" destOrd="0" presId="urn:microsoft.com/office/officeart/2005/8/layout/pyramid1"/>
    <dgm:cxn modelId="{EE3FC43E-36D5-44A0-BA9E-B2CCE6C64E3B}" srcId="{A053E180-9B0D-4A63-BE1B-D095A5F3FBD1}" destId="{84AECBCD-5FDB-40D1-9CCD-AE5249BF0BA0}" srcOrd="0" destOrd="0" parTransId="{09CCF3F7-F165-493C-91C7-5C66D4513948}" sibTransId="{6493D350-1B37-49F1-8C8C-6CBCFCFF554D}"/>
    <dgm:cxn modelId="{5622507A-4826-4ADD-86D6-F8F2DD00F19B}" srcId="{A053E180-9B0D-4A63-BE1B-D095A5F3FBD1}" destId="{158EB590-D1C2-4110-9311-4B0CFC129610}" srcOrd="5" destOrd="0" parTransId="{05771AE8-E9B0-4C62-AE11-7A9D230834C8}" sibTransId="{6E3E48B1-5A5C-468C-BE5C-C0C9E11E4327}"/>
    <dgm:cxn modelId="{3213FF90-D8FB-46F2-9882-AD77C626411B}" type="presParOf" srcId="{050DBCA8-B920-4106-87B6-DD074FF8BEA7}" destId="{87E929AA-CFC9-4B0C-B73B-3884C6C01D53}" srcOrd="0" destOrd="0" presId="urn:microsoft.com/office/officeart/2005/8/layout/pyramid1"/>
    <dgm:cxn modelId="{CCF83717-2245-40BA-A050-5206AFC3E9E3}" type="presParOf" srcId="{87E929AA-CFC9-4B0C-B73B-3884C6C01D53}" destId="{5FB6AB1F-5801-4406-A5F6-1D7157FDA743}" srcOrd="0" destOrd="0" presId="urn:microsoft.com/office/officeart/2005/8/layout/pyramid1"/>
    <dgm:cxn modelId="{0BFBA316-7548-45D8-85BF-6A5254AC81D7}" type="presParOf" srcId="{87E929AA-CFC9-4B0C-B73B-3884C6C01D53}" destId="{5FFB7DBD-FC03-480F-A893-85E8B5DA3135}" srcOrd="1" destOrd="0" presId="urn:microsoft.com/office/officeart/2005/8/layout/pyramid1"/>
    <dgm:cxn modelId="{DA8B1B14-236A-4BCB-A239-FB57F6E94CD8}" type="presParOf" srcId="{050DBCA8-B920-4106-87B6-DD074FF8BEA7}" destId="{4829FE38-60DF-4952-BD3F-FD66B337CD74}" srcOrd="1" destOrd="0" presId="urn:microsoft.com/office/officeart/2005/8/layout/pyramid1"/>
    <dgm:cxn modelId="{DA43C390-5D65-4122-B21E-16FEAC8D3897}" type="presParOf" srcId="{4829FE38-60DF-4952-BD3F-FD66B337CD74}" destId="{E654F741-9530-429F-A811-C24E54EA1F45}" srcOrd="0" destOrd="0" presId="urn:microsoft.com/office/officeart/2005/8/layout/pyramid1"/>
    <dgm:cxn modelId="{B726B843-4A88-437D-A007-1A6791144E32}" type="presParOf" srcId="{4829FE38-60DF-4952-BD3F-FD66B337CD74}" destId="{22B8AF42-8E42-4C52-8B6D-088C7928E371}" srcOrd="1" destOrd="0" presId="urn:microsoft.com/office/officeart/2005/8/layout/pyramid1"/>
    <dgm:cxn modelId="{78D48807-C011-4275-908E-A694CF3167DC}" type="presParOf" srcId="{050DBCA8-B920-4106-87B6-DD074FF8BEA7}" destId="{0D8C61EE-C7AD-4FD0-A8E8-65225BD058A4}" srcOrd="2" destOrd="0" presId="urn:microsoft.com/office/officeart/2005/8/layout/pyramid1"/>
    <dgm:cxn modelId="{F6F2F957-D1B2-4EC3-B00B-45DE755B5EC3}" type="presParOf" srcId="{0D8C61EE-C7AD-4FD0-A8E8-65225BD058A4}" destId="{43F474E3-3006-4F00-B75E-08CB3BD6D731}" srcOrd="0" destOrd="0" presId="urn:microsoft.com/office/officeart/2005/8/layout/pyramid1"/>
    <dgm:cxn modelId="{7E1E333B-A414-48B3-897C-5E2E4AAF5E5E}" type="presParOf" srcId="{0D8C61EE-C7AD-4FD0-A8E8-65225BD058A4}" destId="{150BF42C-B90D-4092-990A-142DFAABB51F}" srcOrd="1" destOrd="0" presId="urn:microsoft.com/office/officeart/2005/8/layout/pyramid1"/>
    <dgm:cxn modelId="{5E53C095-E1AF-4948-BEF9-C97686491E85}" type="presParOf" srcId="{050DBCA8-B920-4106-87B6-DD074FF8BEA7}" destId="{FD1B44AE-28E6-48B3-9972-832227E40C44}" srcOrd="3" destOrd="0" presId="urn:microsoft.com/office/officeart/2005/8/layout/pyramid1"/>
    <dgm:cxn modelId="{141C52D2-B43A-40EE-BA81-A037C3995E3A}" type="presParOf" srcId="{FD1B44AE-28E6-48B3-9972-832227E40C44}" destId="{0F219AA0-8883-4108-9459-0D04E5DB05AE}" srcOrd="0" destOrd="0" presId="urn:microsoft.com/office/officeart/2005/8/layout/pyramid1"/>
    <dgm:cxn modelId="{4150E3D3-1E31-43DA-AE6F-106CE58DC6F3}" type="presParOf" srcId="{FD1B44AE-28E6-48B3-9972-832227E40C44}" destId="{52D85D3D-F986-4FD7-8D02-4D2CF28625BD}" srcOrd="1" destOrd="0" presId="urn:microsoft.com/office/officeart/2005/8/layout/pyramid1"/>
    <dgm:cxn modelId="{7C4C9CA3-4C3B-47A7-97A9-1F5BC20C747D}" type="presParOf" srcId="{050DBCA8-B920-4106-87B6-DD074FF8BEA7}" destId="{2BC4B7E5-3D23-440A-8B20-55AE80F6A03C}" srcOrd="4" destOrd="0" presId="urn:microsoft.com/office/officeart/2005/8/layout/pyramid1"/>
    <dgm:cxn modelId="{BA5F7C41-88EA-4097-9CC9-1E047AD12726}" type="presParOf" srcId="{2BC4B7E5-3D23-440A-8B20-55AE80F6A03C}" destId="{9ABDB8C8-5A13-48E6-935F-56CFA7D4154C}" srcOrd="0" destOrd="0" presId="urn:microsoft.com/office/officeart/2005/8/layout/pyramid1"/>
    <dgm:cxn modelId="{20A3B662-A6FA-4B34-BE22-D93E3B0AC10B}" type="presParOf" srcId="{2BC4B7E5-3D23-440A-8B20-55AE80F6A03C}" destId="{2B4068A1-E4D7-436C-AE4E-51F030FD9107}" srcOrd="1" destOrd="0" presId="urn:microsoft.com/office/officeart/2005/8/layout/pyramid1"/>
    <dgm:cxn modelId="{066C899D-18FA-4F45-8806-5A760FBE7225}" type="presParOf" srcId="{050DBCA8-B920-4106-87B6-DD074FF8BEA7}" destId="{3A943250-28F5-41E6-A0E4-144047F417B6}" srcOrd="5" destOrd="0" presId="urn:microsoft.com/office/officeart/2005/8/layout/pyramid1"/>
    <dgm:cxn modelId="{28AFCA34-409F-4AB0-89BF-D604CCAC0F84}" type="presParOf" srcId="{3A943250-28F5-41E6-A0E4-144047F417B6}" destId="{30DDDF4C-C0D1-44FE-93F8-8942086B2643}" srcOrd="0" destOrd="0" presId="urn:microsoft.com/office/officeart/2005/8/layout/pyramid1"/>
    <dgm:cxn modelId="{824A5279-276C-4939-8D04-B37B28B0F2B8}" type="presParOf" srcId="{3A943250-28F5-41E6-A0E4-144047F417B6}" destId="{9E4CBC4E-5FCD-44D4-B758-C274FB3D32EE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53E180-9B0D-4A63-BE1B-D095A5F3FBD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4AECBCD-5FDB-40D1-9CCD-AE5249BF0BA0}">
      <dgm:prSet phldrT="[Text]" custT="1"/>
      <dgm:spPr/>
      <dgm:t>
        <a:bodyPr anchor="b"/>
        <a:lstStyle/>
        <a:p>
          <a:r>
            <a:rPr lang="en-US" sz="1800" dirty="0" smtClean="0">
              <a:latin typeface="+mj-lt"/>
            </a:rPr>
            <a:t>Registers</a:t>
          </a:r>
          <a:endParaRPr lang="en-US" sz="1800" dirty="0">
            <a:latin typeface="+mj-lt"/>
          </a:endParaRPr>
        </a:p>
      </dgm:t>
    </dgm:pt>
    <dgm:pt modelId="{09CCF3F7-F165-493C-91C7-5C66D4513948}" type="parTrans" cxnId="{EE3FC43E-36D5-44A0-BA9E-B2CCE6C64E3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493D350-1B37-49F1-8C8C-6CBCFCFF554D}" type="sibTrans" cxnId="{EE3FC43E-36D5-44A0-BA9E-B2CCE6C64E3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577E5320-FE53-47C9-A040-8A86F1DDC3D9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L1 cache (SRAM)</a:t>
          </a:r>
          <a:endParaRPr lang="en-US" sz="2400" dirty="0">
            <a:latin typeface="+mj-lt"/>
          </a:endParaRPr>
        </a:p>
      </dgm:t>
    </dgm:pt>
    <dgm:pt modelId="{8EA8350F-1092-426B-9C41-7616645B2B23}" type="parTrans" cxnId="{D718A175-DF4A-4B34-B4E5-E210CE9D6F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C10F5E4-B708-4D49-A891-D0D1889452DA}" type="sibTrans" cxnId="{D718A175-DF4A-4B34-B4E5-E210CE9D6F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7F93FB9-E595-40F2-9957-795499B0AC86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L2 cache (SRAM)</a:t>
          </a:r>
          <a:endParaRPr lang="en-US" sz="2400" dirty="0">
            <a:latin typeface="+mj-lt"/>
          </a:endParaRPr>
        </a:p>
      </dgm:t>
    </dgm:pt>
    <dgm:pt modelId="{90EDAF19-0E68-416F-A030-ECC4A067D7CD}" type="parTrans" cxnId="{F3ABBEB3-9632-4E25-ACA1-B17E537E5E0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2DCA84-02D5-448C-A820-FD9F13AAE53C}" type="sibTrans" cxnId="{F3ABBEB3-9632-4E25-ACA1-B17E537E5E0A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8AEDC31-335C-46C7-A175-321583273E51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Main memory (DRAM)</a:t>
          </a:r>
          <a:endParaRPr lang="en-US" sz="2400" dirty="0">
            <a:latin typeface="+mj-lt"/>
          </a:endParaRPr>
        </a:p>
      </dgm:t>
    </dgm:pt>
    <dgm:pt modelId="{0380AD2E-72AB-4483-B6F1-D0324C8C8DE6}" type="parTrans" cxnId="{02475D53-CEFC-4BD3-A449-50BE325FB4C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F577C2A-43DA-4808-8DC7-D88710636FBA}" type="sibTrans" cxnId="{02475D53-CEFC-4BD3-A449-50BE325FB4C3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9EE50D4-C3B9-45B0-AED4-E1AE03CA57B6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Local secondary storage (disks)</a:t>
          </a:r>
          <a:endParaRPr lang="en-US" sz="2400" dirty="0">
            <a:latin typeface="+mj-lt"/>
          </a:endParaRPr>
        </a:p>
      </dgm:t>
    </dgm:pt>
    <dgm:pt modelId="{95B627FD-A2B5-4CA9-86EC-DF45BEE5D47A}" type="parTrans" cxnId="{0263A14A-2611-457F-9D82-2929D2B6ACA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5901AD1-33CD-45F9-851F-255BD7B310CD}" type="sibTrans" cxnId="{0263A14A-2611-457F-9D82-2929D2B6ACA7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158EB590-D1C2-4110-9311-4B0CFC129610}">
      <dgm:prSet phldrT="[Text]" custT="1"/>
      <dgm:spPr/>
      <dgm:t>
        <a:bodyPr/>
        <a:lstStyle/>
        <a:p>
          <a:r>
            <a:rPr lang="en-US" sz="2400" dirty="0" smtClean="0">
              <a:latin typeface="+mj-lt"/>
            </a:rPr>
            <a:t>Remote secondary storage </a:t>
          </a:r>
          <a:r>
            <a:rPr lang="en-US" sz="2000" dirty="0" smtClean="0">
              <a:latin typeface="+mj-lt"/>
            </a:rPr>
            <a:t>(distributed file systems, web servers)</a:t>
          </a:r>
          <a:endParaRPr lang="en-US" sz="2000" dirty="0">
            <a:latin typeface="+mj-lt"/>
          </a:endParaRPr>
        </a:p>
      </dgm:t>
    </dgm:pt>
    <dgm:pt modelId="{05771AE8-E9B0-4C62-AE11-7A9D230834C8}" type="parTrans" cxnId="{5622507A-4826-4ADD-86D6-F8F2DD00F1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E3E48B1-5A5C-468C-BE5C-C0C9E11E4327}" type="sibTrans" cxnId="{5622507A-4826-4ADD-86D6-F8F2DD00F19B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50DBCA8-B920-4106-87B6-DD074FF8BEA7}" type="pres">
      <dgm:prSet presAssocID="{A053E180-9B0D-4A63-BE1B-D095A5F3FBD1}" presName="Name0" presStyleCnt="0">
        <dgm:presLayoutVars>
          <dgm:dir/>
          <dgm:animLvl val="lvl"/>
          <dgm:resizeHandles val="exact"/>
        </dgm:presLayoutVars>
      </dgm:prSet>
      <dgm:spPr/>
    </dgm:pt>
    <dgm:pt modelId="{87E929AA-CFC9-4B0C-B73B-3884C6C01D53}" type="pres">
      <dgm:prSet presAssocID="{84AECBCD-5FDB-40D1-9CCD-AE5249BF0BA0}" presName="Name8" presStyleCnt="0"/>
      <dgm:spPr/>
    </dgm:pt>
    <dgm:pt modelId="{5FB6AB1F-5801-4406-A5F6-1D7157FDA743}" type="pres">
      <dgm:prSet presAssocID="{84AECBCD-5FDB-40D1-9CCD-AE5249BF0BA0}" presName="level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B7DBD-FC03-480F-A893-85E8B5DA3135}" type="pres">
      <dgm:prSet presAssocID="{84AECBCD-5FDB-40D1-9CCD-AE5249BF0BA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9FE38-60DF-4952-BD3F-FD66B337CD74}" type="pres">
      <dgm:prSet presAssocID="{577E5320-FE53-47C9-A040-8A86F1DDC3D9}" presName="Name8" presStyleCnt="0"/>
      <dgm:spPr/>
    </dgm:pt>
    <dgm:pt modelId="{E654F741-9530-429F-A811-C24E54EA1F45}" type="pres">
      <dgm:prSet presAssocID="{577E5320-FE53-47C9-A040-8A86F1DDC3D9}" presName="level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8AF42-8E42-4C52-8B6D-088C7928E371}" type="pres">
      <dgm:prSet presAssocID="{577E5320-FE53-47C9-A040-8A86F1DDC3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C61EE-C7AD-4FD0-A8E8-65225BD058A4}" type="pres">
      <dgm:prSet presAssocID="{F7F93FB9-E595-40F2-9957-795499B0AC86}" presName="Name8" presStyleCnt="0"/>
      <dgm:spPr/>
    </dgm:pt>
    <dgm:pt modelId="{43F474E3-3006-4F00-B75E-08CB3BD6D731}" type="pres">
      <dgm:prSet presAssocID="{F7F93FB9-E595-40F2-9957-795499B0AC86}" presName="level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0BF42C-B90D-4092-990A-142DFAABB51F}" type="pres">
      <dgm:prSet presAssocID="{F7F93FB9-E595-40F2-9957-795499B0AC8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B44AE-28E6-48B3-9972-832227E40C44}" type="pres">
      <dgm:prSet presAssocID="{68AEDC31-335C-46C7-A175-321583273E51}" presName="Name8" presStyleCnt="0"/>
      <dgm:spPr/>
    </dgm:pt>
    <dgm:pt modelId="{0F219AA0-8883-4108-9459-0D04E5DB05AE}" type="pres">
      <dgm:prSet presAssocID="{68AEDC31-335C-46C7-A175-321583273E51}" presName="level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D85D3D-F986-4FD7-8D02-4D2CF28625BD}" type="pres">
      <dgm:prSet presAssocID="{68AEDC31-335C-46C7-A175-321583273E5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4B7E5-3D23-440A-8B20-55AE80F6A03C}" type="pres">
      <dgm:prSet presAssocID="{89EE50D4-C3B9-45B0-AED4-E1AE03CA57B6}" presName="Name8" presStyleCnt="0"/>
      <dgm:spPr/>
    </dgm:pt>
    <dgm:pt modelId="{9ABDB8C8-5A13-48E6-935F-56CFA7D4154C}" type="pres">
      <dgm:prSet presAssocID="{89EE50D4-C3B9-45B0-AED4-E1AE03CA57B6}" presName="level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4068A1-E4D7-436C-AE4E-51F030FD9107}" type="pres">
      <dgm:prSet presAssocID="{89EE50D4-C3B9-45B0-AED4-E1AE03CA57B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43250-28F5-41E6-A0E4-144047F417B6}" type="pres">
      <dgm:prSet presAssocID="{158EB590-D1C2-4110-9311-4B0CFC129610}" presName="Name8" presStyleCnt="0"/>
      <dgm:spPr/>
    </dgm:pt>
    <dgm:pt modelId="{30DDDF4C-C0D1-44FE-93F8-8942086B2643}" type="pres">
      <dgm:prSet presAssocID="{158EB590-D1C2-4110-9311-4B0CFC129610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CBC4E-5FCD-44D4-B758-C274FB3D32EE}" type="pres">
      <dgm:prSet presAssocID="{158EB590-D1C2-4110-9311-4B0CFC1296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88C7FC-688F-4CD1-ADF0-86E393C34B4F}" type="presOf" srcId="{68AEDC31-335C-46C7-A175-321583273E51}" destId="{52D85D3D-F986-4FD7-8D02-4D2CF28625BD}" srcOrd="1" destOrd="0" presId="urn:microsoft.com/office/officeart/2005/8/layout/pyramid1"/>
    <dgm:cxn modelId="{4B1F28E7-35DE-4720-8DA9-F02EBF525A29}" type="presOf" srcId="{89EE50D4-C3B9-45B0-AED4-E1AE03CA57B6}" destId="{9ABDB8C8-5A13-48E6-935F-56CFA7D4154C}" srcOrd="0" destOrd="0" presId="urn:microsoft.com/office/officeart/2005/8/layout/pyramid1"/>
    <dgm:cxn modelId="{0263A14A-2611-457F-9D82-2929D2B6ACA7}" srcId="{A053E180-9B0D-4A63-BE1B-D095A5F3FBD1}" destId="{89EE50D4-C3B9-45B0-AED4-E1AE03CA57B6}" srcOrd="4" destOrd="0" parTransId="{95B627FD-A2B5-4CA9-86EC-DF45BEE5D47A}" sibTransId="{95901AD1-33CD-45F9-851F-255BD7B310CD}"/>
    <dgm:cxn modelId="{4C835FF5-BB28-4A4E-B54E-112103B69E35}" type="presOf" srcId="{84AECBCD-5FDB-40D1-9CCD-AE5249BF0BA0}" destId="{5FFB7DBD-FC03-480F-A893-85E8B5DA3135}" srcOrd="1" destOrd="0" presId="urn:microsoft.com/office/officeart/2005/8/layout/pyramid1"/>
    <dgm:cxn modelId="{995AFD92-85F8-4870-97DC-C17520A2F91E}" type="presOf" srcId="{F7F93FB9-E595-40F2-9957-795499B0AC86}" destId="{150BF42C-B90D-4092-990A-142DFAABB51F}" srcOrd="1" destOrd="0" presId="urn:microsoft.com/office/officeart/2005/8/layout/pyramid1"/>
    <dgm:cxn modelId="{26FCF95E-8ED4-40D5-8628-142C7B21F079}" type="presOf" srcId="{84AECBCD-5FDB-40D1-9CCD-AE5249BF0BA0}" destId="{5FB6AB1F-5801-4406-A5F6-1D7157FDA743}" srcOrd="0" destOrd="0" presId="urn:microsoft.com/office/officeart/2005/8/layout/pyramid1"/>
    <dgm:cxn modelId="{24FD7388-746B-402C-A540-4F577175E440}" type="presOf" srcId="{577E5320-FE53-47C9-A040-8A86F1DDC3D9}" destId="{22B8AF42-8E42-4C52-8B6D-088C7928E371}" srcOrd="1" destOrd="0" presId="urn:microsoft.com/office/officeart/2005/8/layout/pyramid1"/>
    <dgm:cxn modelId="{D718A175-DF4A-4B34-B4E5-E210CE9D6FDF}" srcId="{A053E180-9B0D-4A63-BE1B-D095A5F3FBD1}" destId="{577E5320-FE53-47C9-A040-8A86F1DDC3D9}" srcOrd="1" destOrd="0" parTransId="{8EA8350F-1092-426B-9C41-7616645B2B23}" sibTransId="{1C10F5E4-B708-4D49-A891-D0D1889452DA}"/>
    <dgm:cxn modelId="{F3ABBEB3-9632-4E25-ACA1-B17E537E5E0A}" srcId="{A053E180-9B0D-4A63-BE1B-D095A5F3FBD1}" destId="{F7F93FB9-E595-40F2-9957-795499B0AC86}" srcOrd="2" destOrd="0" parTransId="{90EDAF19-0E68-416F-A030-ECC4A067D7CD}" sibTransId="{872DCA84-02D5-448C-A820-FD9F13AAE53C}"/>
    <dgm:cxn modelId="{E038ECA6-0F3F-4250-9F0B-FCB7ED7ADCCC}" type="presOf" srcId="{158EB590-D1C2-4110-9311-4B0CFC129610}" destId="{9E4CBC4E-5FCD-44D4-B758-C274FB3D32EE}" srcOrd="1" destOrd="0" presId="urn:microsoft.com/office/officeart/2005/8/layout/pyramid1"/>
    <dgm:cxn modelId="{5A920D0A-3F96-4589-B881-E24E8739DD18}" type="presOf" srcId="{A053E180-9B0D-4A63-BE1B-D095A5F3FBD1}" destId="{050DBCA8-B920-4106-87B6-DD074FF8BEA7}" srcOrd="0" destOrd="0" presId="urn:microsoft.com/office/officeart/2005/8/layout/pyramid1"/>
    <dgm:cxn modelId="{25209336-B65C-412B-B271-0706F42037CD}" type="presOf" srcId="{89EE50D4-C3B9-45B0-AED4-E1AE03CA57B6}" destId="{2B4068A1-E4D7-436C-AE4E-51F030FD9107}" srcOrd="1" destOrd="0" presId="urn:microsoft.com/office/officeart/2005/8/layout/pyramid1"/>
    <dgm:cxn modelId="{02475D53-CEFC-4BD3-A449-50BE325FB4C3}" srcId="{A053E180-9B0D-4A63-BE1B-D095A5F3FBD1}" destId="{68AEDC31-335C-46C7-A175-321583273E51}" srcOrd="3" destOrd="0" parTransId="{0380AD2E-72AB-4483-B6F1-D0324C8C8DE6}" sibTransId="{EF577C2A-43DA-4808-8DC7-D88710636FBA}"/>
    <dgm:cxn modelId="{5A4B9A03-C919-4720-BC28-DA2504572EB8}" type="presOf" srcId="{F7F93FB9-E595-40F2-9957-795499B0AC86}" destId="{43F474E3-3006-4F00-B75E-08CB3BD6D731}" srcOrd="0" destOrd="0" presId="urn:microsoft.com/office/officeart/2005/8/layout/pyramid1"/>
    <dgm:cxn modelId="{FFA10418-CF21-430C-954D-1FA00F745995}" type="presOf" srcId="{577E5320-FE53-47C9-A040-8A86F1DDC3D9}" destId="{E654F741-9530-429F-A811-C24E54EA1F45}" srcOrd="0" destOrd="0" presId="urn:microsoft.com/office/officeart/2005/8/layout/pyramid1"/>
    <dgm:cxn modelId="{8964E757-AA25-4C6E-8613-0C5C1241510A}" type="presOf" srcId="{68AEDC31-335C-46C7-A175-321583273E51}" destId="{0F219AA0-8883-4108-9459-0D04E5DB05AE}" srcOrd="0" destOrd="0" presId="urn:microsoft.com/office/officeart/2005/8/layout/pyramid1"/>
    <dgm:cxn modelId="{EE3FC43E-36D5-44A0-BA9E-B2CCE6C64E3B}" srcId="{A053E180-9B0D-4A63-BE1B-D095A5F3FBD1}" destId="{84AECBCD-5FDB-40D1-9CCD-AE5249BF0BA0}" srcOrd="0" destOrd="0" parTransId="{09CCF3F7-F165-493C-91C7-5C66D4513948}" sibTransId="{6493D350-1B37-49F1-8C8C-6CBCFCFF554D}"/>
    <dgm:cxn modelId="{12DB35C4-A809-477B-AB78-192EEB66DBD5}" type="presOf" srcId="{158EB590-D1C2-4110-9311-4B0CFC129610}" destId="{30DDDF4C-C0D1-44FE-93F8-8942086B2643}" srcOrd="0" destOrd="0" presId="urn:microsoft.com/office/officeart/2005/8/layout/pyramid1"/>
    <dgm:cxn modelId="{5622507A-4826-4ADD-86D6-F8F2DD00F19B}" srcId="{A053E180-9B0D-4A63-BE1B-D095A5F3FBD1}" destId="{158EB590-D1C2-4110-9311-4B0CFC129610}" srcOrd="5" destOrd="0" parTransId="{05771AE8-E9B0-4C62-AE11-7A9D230834C8}" sibTransId="{6E3E48B1-5A5C-468C-BE5C-C0C9E11E4327}"/>
    <dgm:cxn modelId="{F5680FD5-DE76-44B9-B26D-1041D92E1CF9}" type="presParOf" srcId="{050DBCA8-B920-4106-87B6-DD074FF8BEA7}" destId="{87E929AA-CFC9-4B0C-B73B-3884C6C01D53}" srcOrd="0" destOrd="0" presId="urn:microsoft.com/office/officeart/2005/8/layout/pyramid1"/>
    <dgm:cxn modelId="{66EB91BE-388B-406F-A37C-FB9A000CA12B}" type="presParOf" srcId="{87E929AA-CFC9-4B0C-B73B-3884C6C01D53}" destId="{5FB6AB1F-5801-4406-A5F6-1D7157FDA743}" srcOrd="0" destOrd="0" presId="urn:microsoft.com/office/officeart/2005/8/layout/pyramid1"/>
    <dgm:cxn modelId="{A376EE63-9FFA-491F-929E-4E0A450B8FB5}" type="presParOf" srcId="{87E929AA-CFC9-4B0C-B73B-3884C6C01D53}" destId="{5FFB7DBD-FC03-480F-A893-85E8B5DA3135}" srcOrd="1" destOrd="0" presId="urn:microsoft.com/office/officeart/2005/8/layout/pyramid1"/>
    <dgm:cxn modelId="{9FB5C3D9-24BB-48AE-91A1-0A36D57F04BF}" type="presParOf" srcId="{050DBCA8-B920-4106-87B6-DD074FF8BEA7}" destId="{4829FE38-60DF-4952-BD3F-FD66B337CD74}" srcOrd="1" destOrd="0" presId="urn:microsoft.com/office/officeart/2005/8/layout/pyramid1"/>
    <dgm:cxn modelId="{0636C342-4FDB-4A0C-8CA5-39DAD64143B6}" type="presParOf" srcId="{4829FE38-60DF-4952-BD3F-FD66B337CD74}" destId="{E654F741-9530-429F-A811-C24E54EA1F45}" srcOrd="0" destOrd="0" presId="urn:microsoft.com/office/officeart/2005/8/layout/pyramid1"/>
    <dgm:cxn modelId="{BD1F8A40-0ABE-4A02-8B7A-D173094C55D2}" type="presParOf" srcId="{4829FE38-60DF-4952-BD3F-FD66B337CD74}" destId="{22B8AF42-8E42-4C52-8B6D-088C7928E371}" srcOrd="1" destOrd="0" presId="urn:microsoft.com/office/officeart/2005/8/layout/pyramid1"/>
    <dgm:cxn modelId="{8898CAAE-F5B4-4C49-869C-C22003B27C4E}" type="presParOf" srcId="{050DBCA8-B920-4106-87B6-DD074FF8BEA7}" destId="{0D8C61EE-C7AD-4FD0-A8E8-65225BD058A4}" srcOrd="2" destOrd="0" presId="urn:microsoft.com/office/officeart/2005/8/layout/pyramid1"/>
    <dgm:cxn modelId="{A141F1DE-224F-4850-9EF3-E0C3E8E788B4}" type="presParOf" srcId="{0D8C61EE-C7AD-4FD0-A8E8-65225BD058A4}" destId="{43F474E3-3006-4F00-B75E-08CB3BD6D731}" srcOrd="0" destOrd="0" presId="urn:microsoft.com/office/officeart/2005/8/layout/pyramid1"/>
    <dgm:cxn modelId="{343D5B7B-69A8-4E1F-B837-A4F38B8BD4B2}" type="presParOf" srcId="{0D8C61EE-C7AD-4FD0-A8E8-65225BD058A4}" destId="{150BF42C-B90D-4092-990A-142DFAABB51F}" srcOrd="1" destOrd="0" presId="urn:microsoft.com/office/officeart/2005/8/layout/pyramid1"/>
    <dgm:cxn modelId="{30C4288D-1A92-4FA0-BC0C-A308488338AE}" type="presParOf" srcId="{050DBCA8-B920-4106-87B6-DD074FF8BEA7}" destId="{FD1B44AE-28E6-48B3-9972-832227E40C44}" srcOrd="3" destOrd="0" presId="urn:microsoft.com/office/officeart/2005/8/layout/pyramid1"/>
    <dgm:cxn modelId="{44320CDB-54F8-440A-8CD9-52CBFAC1682E}" type="presParOf" srcId="{FD1B44AE-28E6-48B3-9972-832227E40C44}" destId="{0F219AA0-8883-4108-9459-0D04E5DB05AE}" srcOrd="0" destOrd="0" presId="urn:microsoft.com/office/officeart/2005/8/layout/pyramid1"/>
    <dgm:cxn modelId="{F0E4895D-BE47-4210-BD99-07FFDEACE16D}" type="presParOf" srcId="{FD1B44AE-28E6-48B3-9972-832227E40C44}" destId="{52D85D3D-F986-4FD7-8D02-4D2CF28625BD}" srcOrd="1" destOrd="0" presId="urn:microsoft.com/office/officeart/2005/8/layout/pyramid1"/>
    <dgm:cxn modelId="{E2704E59-4EF3-4A1E-ABE6-40141C8B9B56}" type="presParOf" srcId="{050DBCA8-B920-4106-87B6-DD074FF8BEA7}" destId="{2BC4B7E5-3D23-440A-8B20-55AE80F6A03C}" srcOrd="4" destOrd="0" presId="urn:microsoft.com/office/officeart/2005/8/layout/pyramid1"/>
    <dgm:cxn modelId="{2700E68F-9509-45F2-B5AE-A7CAF0576757}" type="presParOf" srcId="{2BC4B7E5-3D23-440A-8B20-55AE80F6A03C}" destId="{9ABDB8C8-5A13-48E6-935F-56CFA7D4154C}" srcOrd="0" destOrd="0" presId="urn:microsoft.com/office/officeart/2005/8/layout/pyramid1"/>
    <dgm:cxn modelId="{C419DBD8-C290-4E60-AE63-7C516F1985FF}" type="presParOf" srcId="{2BC4B7E5-3D23-440A-8B20-55AE80F6A03C}" destId="{2B4068A1-E4D7-436C-AE4E-51F030FD9107}" srcOrd="1" destOrd="0" presId="urn:microsoft.com/office/officeart/2005/8/layout/pyramid1"/>
    <dgm:cxn modelId="{3E5C7EB6-B5FE-4D3A-A9AE-E2F502E337FE}" type="presParOf" srcId="{050DBCA8-B920-4106-87B6-DD074FF8BEA7}" destId="{3A943250-28F5-41E6-A0E4-144047F417B6}" srcOrd="5" destOrd="0" presId="urn:microsoft.com/office/officeart/2005/8/layout/pyramid1"/>
    <dgm:cxn modelId="{1882A817-2204-4A68-8C77-A8E757731679}" type="presParOf" srcId="{3A943250-28F5-41E6-A0E4-144047F417B6}" destId="{30DDDF4C-C0D1-44FE-93F8-8942086B2643}" srcOrd="0" destOrd="0" presId="urn:microsoft.com/office/officeart/2005/8/layout/pyramid1"/>
    <dgm:cxn modelId="{F887FF5B-4B25-4E00-9BEE-F25BD8E9FCB5}" type="presParOf" srcId="{3A943250-28F5-41E6-A0E4-144047F417B6}" destId="{9E4CBC4E-5FCD-44D4-B758-C274FB3D32EE}" srcOrd="1" destOrd="0" presId="urn:microsoft.com/office/officeart/2005/8/layout/pyramid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3DE41D-E155-47E5-B8DB-F76B045BB6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04F26-086D-402C-B1C8-1500CCB1D12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7AF6F922-5FFA-4BA0-B7DE-8D00FE357528}" type="parTrans" cxnId="{45EFD7F7-F7EE-4842-8EB8-C8B2CC8E164F}">
      <dgm:prSet/>
      <dgm:spPr/>
      <dgm:t>
        <a:bodyPr/>
        <a:lstStyle/>
        <a:p>
          <a:endParaRPr lang="en-US"/>
        </a:p>
      </dgm:t>
    </dgm:pt>
    <dgm:pt modelId="{26DAE8A5-C5DB-4CC2-B37F-A9AFDF8EDCC4}" type="sibTrans" cxnId="{45EFD7F7-F7EE-4842-8EB8-C8B2CC8E164F}">
      <dgm:prSet/>
      <dgm:spPr/>
      <dgm:t>
        <a:bodyPr/>
        <a:lstStyle/>
        <a:p>
          <a:endParaRPr lang="en-US"/>
        </a:p>
      </dgm:t>
    </dgm:pt>
    <dgm:pt modelId="{78BEB8CA-41A0-4E9C-8EE8-E1667F82368B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4DCDD7C0-C4FC-4B86-8885-842F910E09A3}" type="parTrans" cxnId="{22DD9024-CE9C-41FA-9E49-B3CBF2EFB0F7}">
      <dgm:prSet/>
      <dgm:spPr/>
      <dgm:t>
        <a:bodyPr/>
        <a:lstStyle/>
        <a:p>
          <a:endParaRPr lang="en-US"/>
        </a:p>
      </dgm:t>
    </dgm:pt>
    <dgm:pt modelId="{9E61EDA5-70CF-4A0C-A5F9-87DFE8BA1910}" type="sibTrans" cxnId="{22DD9024-CE9C-41FA-9E49-B3CBF2EFB0F7}">
      <dgm:prSet/>
      <dgm:spPr/>
      <dgm:t>
        <a:bodyPr/>
        <a:lstStyle/>
        <a:p>
          <a:endParaRPr lang="en-US"/>
        </a:p>
      </dgm:t>
    </dgm:pt>
    <dgm:pt modelId="{F33FD30C-9544-47BC-90FC-F40F7140870C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B24CFFF3-2B3B-4B72-B7F8-8BEDD6331975}" type="parTrans" cxnId="{FC58E37E-EBA0-4DDC-803B-1F05C9694EFF}">
      <dgm:prSet/>
      <dgm:spPr/>
      <dgm:t>
        <a:bodyPr/>
        <a:lstStyle/>
        <a:p>
          <a:endParaRPr lang="en-US"/>
        </a:p>
      </dgm:t>
    </dgm:pt>
    <dgm:pt modelId="{48F99013-E895-458C-A9C8-0A08430398D2}" type="sibTrans" cxnId="{FC58E37E-EBA0-4DDC-803B-1F05C9694EFF}">
      <dgm:prSet/>
      <dgm:spPr/>
      <dgm:t>
        <a:bodyPr/>
        <a:lstStyle/>
        <a:p>
          <a:endParaRPr lang="en-US"/>
        </a:p>
      </dgm:t>
    </dgm:pt>
    <dgm:pt modelId="{EF6BA82A-EA19-411D-9FBE-7EBEF983D49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492A155-BDE0-47B0-B14C-9FEF0907C4A4}" type="parTrans" cxnId="{8BFF9D1E-552A-4427-BF03-2C159DC0F8CE}">
      <dgm:prSet/>
      <dgm:spPr/>
      <dgm:t>
        <a:bodyPr/>
        <a:lstStyle/>
        <a:p>
          <a:endParaRPr lang="en-US"/>
        </a:p>
      </dgm:t>
    </dgm:pt>
    <dgm:pt modelId="{79B0BF29-8DDF-4F3D-BA2A-CCB34AF64955}" type="sibTrans" cxnId="{8BFF9D1E-552A-4427-BF03-2C159DC0F8CE}">
      <dgm:prSet/>
      <dgm:spPr/>
      <dgm:t>
        <a:bodyPr/>
        <a:lstStyle/>
        <a:p>
          <a:endParaRPr lang="en-US"/>
        </a:p>
      </dgm:t>
    </dgm:pt>
    <dgm:pt modelId="{F981113B-316D-494E-8C0D-3B301E4EC49C}" type="pres">
      <dgm:prSet presAssocID="{FA3DE41D-E155-47E5-B8DB-F76B045BB6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A6DDB-B398-4098-81A0-2036013667AE}" type="pres">
      <dgm:prSet presAssocID="{45004F26-086D-402C-B1C8-1500CCB1D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03DDD-6CE7-43C0-AE34-61B2A6543FF2}" type="pres">
      <dgm:prSet presAssocID="{26DAE8A5-C5DB-4CC2-B37F-A9AFDF8EDCC4}" presName="sibTrans" presStyleCnt="0"/>
      <dgm:spPr/>
    </dgm:pt>
    <dgm:pt modelId="{B9116A51-3D4F-430D-B730-756A7CA0E9CB}" type="pres">
      <dgm:prSet presAssocID="{78BEB8CA-41A0-4E9C-8EE8-E1667F8236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4CBF-9AC7-416C-ABCB-511B12362465}" type="pres">
      <dgm:prSet presAssocID="{9E61EDA5-70CF-4A0C-A5F9-87DFE8BA1910}" presName="sibTrans" presStyleCnt="0"/>
      <dgm:spPr/>
    </dgm:pt>
    <dgm:pt modelId="{D99A1309-3671-4DC5-9807-E3D28931B581}" type="pres">
      <dgm:prSet presAssocID="{F33FD30C-9544-47BC-90FC-F40F714087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E754F-D8DF-4328-8688-D244309A8799}" type="pres">
      <dgm:prSet presAssocID="{48F99013-E895-458C-A9C8-0A08430398D2}" presName="sibTrans" presStyleCnt="0"/>
      <dgm:spPr/>
    </dgm:pt>
    <dgm:pt modelId="{8216C0A8-9BAB-4BD4-886E-09EE042D47DE}" type="pres">
      <dgm:prSet presAssocID="{EF6BA82A-EA19-411D-9FBE-7EBEF983D4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F0A284-6763-4BF1-8E85-3828E9FCAD69}" type="presOf" srcId="{78BEB8CA-41A0-4E9C-8EE8-E1667F82368B}" destId="{B9116A51-3D4F-430D-B730-756A7CA0E9CB}" srcOrd="0" destOrd="0" presId="urn:microsoft.com/office/officeart/2005/8/layout/default"/>
    <dgm:cxn modelId="{A725BFE0-146A-4700-8C8B-E09D427F0F74}" type="presOf" srcId="{F33FD30C-9544-47BC-90FC-F40F7140870C}" destId="{D99A1309-3671-4DC5-9807-E3D28931B581}" srcOrd="0" destOrd="0" presId="urn:microsoft.com/office/officeart/2005/8/layout/default"/>
    <dgm:cxn modelId="{45EFD7F7-F7EE-4842-8EB8-C8B2CC8E164F}" srcId="{FA3DE41D-E155-47E5-B8DB-F76B045BB60A}" destId="{45004F26-086D-402C-B1C8-1500CCB1D12B}" srcOrd="0" destOrd="0" parTransId="{7AF6F922-5FFA-4BA0-B7DE-8D00FE357528}" sibTransId="{26DAE8A5-C5DB-4CC2-B37F-A9AFDF8EDCC4}"/>
    <dgm:cxn modelId="{FC58E37E-EBA0-4DDC-803B-1F05C9694EFF}" srcId="{FA3DE41D-E155-47E5-B8DB-F76B045BB60A}" destId="{F33FD30C-9544-47BC-90FC-F40F7140870C}" srcOrd="2" destOrd="0" parTransId="{B24CFFF3-2B3B-4B72-B7F8-8BEDD6331975}" sibTransId="{48F99013-E895-458C-A9C8-0A08430398D2}"/>
    <dgm:cxn modelId="{E701E37E-A306-40EA-B753-7E482A1A3C22}" type="presOf" srcId="{EF6BA82A-EA19-411D-9FBE-7EBEF983D491}" destId="{8216C0A8-9BAB-4BD4-886E-09EE042D47DE}" srcOrd="0" destOrd="0" presId="urn:microsoft.com/office/officeart/2005/8/layout/default"/>
    <dgm:cxn modelId="{6E9D0801-5918-4A34-9326-0B5B40FD505C}" type="presOf" srcId="{FA3DE41D-E155-47E5-B8DB-F76B045BB60A}" destId="{F981113B-316D-494E-8C0D-3B301E4EC49C}" srcOrd="0" destOrd="0" presId="urn:microsoft.com/office/officeart/2005/8/layout/default"/>
    <dgm:cxn modelId="{22DD9024-CE9C-41FA-9E49-B3CBF2EFB0F7}" srcId="{FA3DE41D-E155-47E5-B8DB-F76B045BB60A}" destId="{78BEB8CA-41A0-4E9C-8EE8-E1667F82368B}" srcOrd="1" destOrd="0" parTransId="{4DCDD7C0-C4FC-4B86-8885-842F910E09A3}" sibTransId="{9E61EDA5-70CF-4A0C-A5F9-87DFE8BA1910}"/>
    <dgm:cxn modelId="{8BFF9D1E-552A-4427-BF03-2C159DC0F8CE}" srcId="{FA3DE41D-E155-47E5-B8DB-F76B045BB60A}" destId="{EF6BA82A-EA19-411D-9FBE-7EBEF983D491}" srcOrd="3" destOrd="0" parTransId="{7492A155-BDE0-47B0-B14C-9FEF0907C4A4}" sibTransId="{79B0BF29-8DDF-4F3D-BA2A-CCB34AF64955}"/>
    <dgm:cxn modelId="{889C811D-6889-44BD-80DE-188331579250}" type="presOf" srcId="{45004F26-086D-402C-B1C8-1500CCB1D12B}" destId="{725A6DDB-B398-4098-81A0-2036013667AE}" srcOrd="0" destOrd="0" presId="urn:microsoft.com/office/officeart/2005/8/layout/default"/>
    <dgm:cxn modelId="{667E8659-4F54-4A42-9FB1-F5B8A21C4899}" type="presParOf" srcId="{F981113B-316D-494E-8C0D-3B301E4EC49C}" destId="{725A6DDB-B398-4098-81A0-2036013667AE}" srcOrd="0" destOrd="0" presId="urn:microsoft.com/office/officeart/2005/8/layout/default"/>
    <dgm:cxn modelId="{1F976555-5CF2-459F-BF3A-B0BB7DD37AFF}" type="presParOf" srcId="{F981113B-316D-494E-8C0D-3B301E4EC49C}" destId="{96F03DDD-6CE7-43C0-AE34-61B2A6543FF2}" srcOrd="1" destOrd="0" presId="urn:microsoft.com/office/officeart/2005/8/layout/default"/>
    <dgm:cxn modelId="{0521DF52-1096-485E-9BC6-7A70C2B344D2}" type="presParOf" srcId="{F981113B-316D-494E-8C0D-3B301E4EC49C}" destId="{B9116A51-3D4F-430D-B730-756A7CA0E9CB}" srcOrd="2" destOrd="0" presId="urn:microsoft.com/office/officeart/2005/8/layout/default"/>
    <dgm:cxn modelId="{FCA29B42-C786-4187-A252-5317A221906B}" type="presParOf" srcId="{F981113B-316D-494E-8C0D-3B301E4EC49C}" destId="{3B364CBF-9AC7-416C-ABCB-511B12362465}" srcOrd="3" destOrd="0" presId="urn:microsoft.com/office/officeart/2005/8/layout/default"/>
    <dgm:cxn modelId="{3BCE97B2-7BD7-40F9-BA01-0751F59840A5}" type="presParOf" srcId="{F981113B-316D-494E-8C0D-3B301E4EC49C}" destId="{D99A1309-3671-4DC5-9807-E3D28931B581}" srcOrd="4" destOrd="0" presId="urn:microsoft.com/office/officeart/2005/8/layout/default"/>
    <dgm:cxn modelId="{595580D4-2699-432F-B78E-F9B8910A1953}" type="presParOf" srcId="{F981113B-316D-494E-8C0D-3B301E4EC49C}" destId="{AD6E754F-D8DF-4328-8688-D244309A8799}" srcOrd="5" destOrd="0" presId="urn:microsoft.com/office/officeart/2005/8/layout/default"/>
    <dgm:cxn modelId="{B88C4F35-7B47-4B0B-9BDE-5875AEB3BD7A}" type="presParOf" srcId="{F981113B-316D-494E-8C0D-3B301E4EC49C}" destId="{8216C0A8-9BAB-4BD4-886E-09EE042D47DE}" srcOrd="6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EC7542-2DCE-44D5-AE31-783BF85A8B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7186-3AC0-422E-8FCF-2E176833001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BEB686AF-49DF-4E6B-85B0-284139249F6A}" type="parTrans" cxnId="{C1E71F01-D740-4D46-A697-378B5BBA2E1A}">
      <dgm:prSet/>
      <dgm:spPr/>
      <dgm:t>
        <a:bodyPr/>
        <a:lstStyle/>
        <a:p>
          <a:endParaRPr lang="en-US"/>
        </a:p>
      </dgm:t>
    </dgm:pt>
    <dgm:pt modelId="{D0AFBFBF-F0C7-45A6-AFA1-2559368FCD92}" type="sibTrans" cxnId="{C1E71F01-D740-4D46-A697-378B5BBA2E1A}">
      <dgm:prSet/>
      <dgm:spPr/>
      <dgm:t>
        <a:bodyPr/>
        <a:lstStyle/>
        <a:p>
          <a:endParaRPr lang="en-US"/>
        </a:p>
      </dgm:t>
    </dgm:pt>
    <dgm:pt modelId="{BAE13664-7740-48C0-93B0-5C92B101CAF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D6A6EFC-6E27-4F9B-89D6-D5CC030DB4E2}" type="parTrans" cxnId="{A191E58E-FFC5-40EC-9AFF-99B8827A5E69}">
      <dgm:prSet/>
      <dgm:spPr/>
      <dgm:t>
        <a:bodyPr/>
        <a:lstStyle/>
        <a:p>
          <a:endParaRPr lang="en-US"/>
        </a:p>
      </dgm:t>
    </dgm:pt>
    <dgm:pt modelId="{B4DC9EE0-E7D0-4E8E-B6B2-334487AC642F}" type="sibTrans" cxnId="{A191E58E-FFC5-40EC-9AFF-99B8827A5E69}">
      <dgm:prSet/>
      <dgm:spPr/>
      <dgm:t>
        <a:bodyPr/>
        <a:lstStyle/>
        <a:p>
          <a:endParaRPr lang="en-US"/>
        </a:p>
      </dgm:t>
    </dgm:pt>
    <dgm:pt modelId="{0612B7F8-06F4-4095-99B0-9D059F0BBC1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CD95665-9573-4F29-B351-992D9E63FA82}" type="parTrans" cxnId="{DAE9A89A-1280-44B0-89B2-23B4E921194C}">
      <dgm:prSet/>
      <dgm:spPr/>
      <dgm:t>
        <a:bodyPr/>
        <a:lstStyle/>
        <a:p>
          <a:endParaRPr lang="en-US"/>
        </a:p>
      </dgm:t>
    </dgm:pt>
    <dgm:pt modelId="{0FD94BA1-1DE4-4312-8732-8FD7AE7B9ACB}" type="sibTrans" cxnId="{DAE9A89A-1280-44B0-89B2-23B4E921194C}">
      <dgm:prSet/>
      <dgm:spPr/>
      <dgm:t>
        <a:bodyPr/>
        <a:lstStyle/>
        <a:p>
          <a:endParaRPr lang="en-US"/>
        </a:p>
      </dgm:t>
    </dgm:pt>
    <dgm:pt modelId="{133F8B94-9AA9-4B54-827B-02CD9F9D22B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356C8D8-CD5C-434C-AD7B-5D85503F40DF}" type="parTrans" cxnId="{3B75648B-D029-4AD8-A883-1F810B3677DA}">
      <dgm:prSet/>
      <dgm:spPr/>
      <dgm:t>
        <a:bodyPr/>
        <a:lstStyle/>
        <a:p>
          <a:endParaRPr lang="en-US"/>
        </a:p>
      </dgm:t>
    </dgm:pt>
    <dgm:pt modelId="{4DAB18B7-D0B8-4FA0-8D6D-87D100CBE8BF}" type="sibTrans" cxnId="{3B75648B-D029-4AD8-A883-1F810B3677DA}">
      <dgm:prSet/>
      <dgm:spPr/>
      <dgm:t>
        <a:bodyPr/>
        <a:lstStyle/>
        <a:p>
          <a:endParaRPr lang="en-US"/>
        </a:p>
      </dgm:t>
    </dgm:pt>
    <dgm:pt modelId="{EA65172E-6141-494F-B0F4-FEB6C38416E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8AE7F7F-E82C-46C8-A553-D3B24831C5B2}" type="parTrans" cxnId="{E3F46EE5-BF50-4DCB-B439-C859C86DE09B}">
      <dgm:prSet/>
      <dgm:spPr/>
      <dgm:t>
        <a:bodyPr/>
        <a:lstStyle/>
        <a:p>
          <a:endParaRPr lang="en-US"/>
        </a:p>
      </dgm:t>
    </dgm:pt>
    <dgm:pt modelId="{A77D0E87-0430-44D5-AFEF-CBC3D94C97B5}" type="sibTrans" cxnId="{E3F46EE5-BF50-4DCB-B439-C859C86DE09B}">
      <dgm:prSet/>
      <dgm:spPr/>
      <dgm:t>
        <a:bodyPr/>
        <a:lstStyle/>
        <a:p>
          <a:endParaRPr lang="en-US"/>
        </a:p>
      </dgm:t>
    </dgm:pt>
    <dgm:pt modelId="{BF1E4D0B-AB34-4647-8644-C9E492DAB59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92D7C8B-E0E8-4759-93FE-8C8F0D1534E5}" type="parTrans" cxnId="{0E43418E-C03A-456E-A883-F220E290CC18}">
      <dgm:prSet/>
      <dgm:spPr/>
      <dgm:t>
        <a:bodyPr/>
        <a:lstStyle/>
        <a:p>
          <a:endParaRPr lang="en-US"/>
        </a:p>
      </dgm:t>
    </dgm:pt>
    <dgm:pt modelId="{B513DF50-393D-4781-8FCA-D2E5F7E79473}" type="sibTrans" cxnId="{0E43418E-C03A-456E-A883-F220E290CC18}">
      <dgm:prSet/>
      <dgm:spPr/>
      <dgm:t>
        <a:bodyPr/>
        <a:lstStyle/>
        <a:p>
          <a:endParaRPr lang="en-US"/>
        </a:p>
      </dgm:t>
    </dgm:pt>
    <dgm:pt modelId="{1DFE9979-2D1C-4F11-ADA4-1EF65C18F8C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C3D16BB-A2A4-4551-A80C-EAE600C1BB1D}" type="parTrans" cxnId="{884FD7FF-C667-424E-9C21-A9001ADD24FC}">
      <dgm:prSet/>
      <dgm:spPr/>
      <dgm:t>
        <a:bodyPr/>
        <a:lstStyle/>
        <a:p>
          <a:endParaRPr lang="en-US"/>
        </a:p>
      </dgm:t>
    </dgm:pt>
    <dgm:pt modelId="{19B6DA1E-C187-4CCD-BB70-5F2406B05566}" type="sibTrans" cxnId="{884FD7FF-C667-424E-9C21-A9001ADD24FC}">
      <dgm:prSet/>
      <dgm:spPr/>
      <dgm:t>
        <a:bodyPr/>
        <a:lstStyle/>
        <a:p>
          <a:endParaRPr lang="en-US"/>
        </a:p>
      </dgm:t>
    </dgm:pt>
    <dgm:pt modelId="{12DE27B6-FB1C-4200-BFBE-491067C5876A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CB0559B2-6F2C-4713-9169-9FA8BFE4C6D7}" type="parTrans" cxnId="{CE93B042-622D-4D72-B667-EA10C42D2E79}">
      <dgm:prSet/>
      <dgm:spPr/>
      <dgm:t>
        <a:bodyPr/>
        <a:lstStyle/>
        <a:p>
          <a:endParaRPr lang="en-US"/>
        </a:p>
      </dgm:t>
    </dgm:pt>
    <dgm:pt modelId="{5C5908B2-D332-4FA8-870F-3ABCA785D91E}" type="sibTrans" cxnId="{CE93B042-622D-4D72-B667-EA10C42D2E79}">
      <dgm:prSet/>
      <dgm:spPr/>
      <dgm:t>
        <a:bodyPr/>
        <a:lstStyle/>
        <a:p>
          <a:endParaRPr lang="en-US"/>
        </a:p>
      </dgm:t>
    </dgm:pt>
    <dgm:pt modelId="{D86733C2-2C75-4637-BBC3-C769914F7E6A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4F815926-50ED-4ECF-BE5D-D348EF59F4E7}" type="parTrans" cxnId="{B2767558-A581-4B87-AC25-39196DE1255D}">
      <dgm:prSet/>
      <dgm:spPr/>
      <dgm:t>
        <a:bodyPr/>
        <a:lstStyle/>
        <a:p>
          <a:endParaRPr lang="en-US"/>
        </a:p>
      </dgm:t>
    </dgm:pt>
    <dgm:pt modelId="{6A3899EA-BCDE-4464-8E26-119A138EEB21}" type="sibTrans" cxnId="{B2767558-A581-4B87-AC25-39196DE1255D}">
      <dgm:prSet/>
      <dgm:spPr/>
      <dgm:t>
        <a:bodyPr/>
        <a:lstStyle/>
        <a:p>
          <a:endParaRPr lang="en-US"/>
        </a:p>
      </dgm:t>
    </dgm:pt>
    <dgm:pt modelId="{F48630A2-8B66-4DB6-8132-449613B3C9B5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4BFEC72E-7577-47AB-ADE2-F9DF6A2DB3E7}" type="parTrans" cxnId="{24D8271B-28AA-4D15-8207-4877B4DCF972}">
      <dgm:prSet/>
      <dgm:spPr/>
      <dgm:t>
        <a:bodyPr/>
        <a:lstStyle/>
        <a:p>
          <a:endParaRPr lang="en-US"/>
        </a:p>
      </dgm:t>
    </dgm:pt>
    <dgm:pt modelId="{0BC884B6-5143-4031-B38B-15F78985FF09}" type="sibTrans" cxnId="{24D8271B-28AA-4D15-8207-4877B4DCF972}">
      <dgm:prSet/>
      <dgm:spPr/>
      <dgm:t>
        <a:bodyPr/>
        <a:lstStyle/>
        <a:p>
          <a:endParaRPr lang="en-US"/>
        </a:p>
      </dgm:t>
    </dgm:pt>
    <dgm:pt modelId="{8591F5AC-488B-4AE0-AA0D-C64009B10E3F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98C0F802-FAAF-43EE-8AE8-EA5502F05D50}" type="parTrans" cxnId="{78C21EB6-D8C3-4AC6-89F8-B78025D9B792}">
      <dgm:prSet/>
      <dgm:spPr/>
      <dgm:t>
        <a:bodyPr/>
        <a:lstStyle/>
        <a:p>
          <a:endParaRPr lang="en-US"/>
        </a:p>
      </dgm:t>
    </dgm:pt>
    <dgm:pt modelId="{6EF1B9B3-BFFA-4CEF-9FF6-9F1000210533}" type="sibTrans" cxnId="{78C21EB6-D8C3-4AC6-89F8-B78025D9B792}">
      <dgm:prSet/>
      <dgm:spPr/>
      <dgm:t>
        <a:bodyPr/>
        <a:lstStyle/>
        <a:p>
          <a:endParaRPr lang="en-US"/>
        </a:p>
      </dgm:t>
    </dgm:pt>
    <dgm:pt modelId="{C533F7D2-9156-4B93-A854-19D42A8DC566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F09C3D64-E95F-404D-B391-738A0C205716}" type="parTrans" cxnId="{97D09236-2B78-48AC-8143-3463FCA5D324}">
      <dgm:prSet/>
      <dgm:spPr/>
      <dgm:t>
        <a:bodyPr/>
        <a:lstStyle/>
        <a:p>
          <a:endParaRPr lang="en-US"/>
        </a:p>
      </dgm:t>
    </dgm:pt>
    <dgm:pt modelId="{737793DC-00C3-4E53-A175-A4FE26860231}" type="sibTrans" cxnId="{97D09236-2B78-48AC-8143-3463FCA5D324}">
      <dgm:prSet/>
      <dgm:spPr/>
      <dgm:t>
        <a:bodyPr/>
        <a:lstStyle/>
        <a:p>
          <a:endParaRPr lang="en-US"/>
        </a:p>
      </dgm:t>
    </dgm:pt>
    <dgm:pt modelId="{C452953A-FA47-4FCD-97B0-4D71D415C7DB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D3D98478-A802-48B1-939D-0BA11D14D16A}" type="parTrans" cxnId="{D467C580-DD91-4F41-831B-B9B2033E36E4}">
      <dgm:prSet/>
      <dgm:spPr/>
      <dgm:t>
        <a:bodyPr/>
        <a:lstStyle/>
        <a:p>
          <a:endParaRPr lang="en-US"/>
        </a:p>
      </dgm:t>
    </dgm:pt>
    <dgm:pt modelId="{937606D6-9F0E-40E2-9B42-4F027BF7798A}" type="sibTrans" cxnId="{D467C580-DD91-4F41-831B-B9B2033E36E4}">
      <dgm:prSet/>
      <dgm:spPr/>
      <dgm:t>
        <a:bodyPr/>
        <a:lstStyle/>
        <a:p>
          <a:endParaRPr lang="en-US"/>
        </a:p>
      </dgm:t>
    </dgm:pt>
    <dgm:pt modelId="{E50ADD5A-57C4-49C1-9B12-9FAC6D7D227D}">
      <dgm:prSet phldrT="[Text]"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D186C51E-92E0-4441-B233-6ACE0059CFD3}" type="parTrans" cxnId="{D790E237-ED31-4FDE-9192-CE4B410231D8}">
      <dgm:prSet/>
      <dgm:spPr/>
      <dgm:t>
        <a:bodyPr/>
        <a:lstStyle/>
        <a:p>
          <a:endParaRPr lang="en-US"/>
        </a:p>
      </dgm:t>
    </dgm:pt>
    <dgm:pt modelId="{9E820F1C-C377-4158-9760-B72389ADCF40}" type="sibTrans" cxnId="{D790E237-ED31-4FDE-9192-CE4B410231D8}">
      <dgm:prSet/>
      <dgm:spPr/>
      <dgm:t>
        <a:bodyPr/>
        <a:lstStyle/>
        <a:p>
          <a:endParaRPr lang="en-US"/>
        </a:p>
      </dgm:t>
    </dgm:pt>
    <dgm:pt modelId="{F7AFEC84-FF67-49AC-BE28-AA6F50447F2B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AF38DDA4-331C-48A6-9302-4B8B5AA5E25C}" type="parTrans" cxnId="{1C76032A-FC22-4142-814E-D0271B813ABA}">
      <dgm:prSet/>
      <dgm:spPr/>
      <dgm:t>
        <a:bodyPr/>
        <a:lstStyle/>
        <a:p>
          <a:endParaRPr lang="en-US"/>
        </a:p>
      </dgm:t>
    </dgm:pt>
    <dgm:pt modelId="{2EB3EF36-AD0F-4A13-8AD7-97EA4278A305}" type="sibTrans" cxnId="{1C76032A-FC22-4142-814E-D0271B813ABA}">
      <dgm:prSet/>
      <dgm:spPr/>
      <dgm:t>
        <a:bodyPr/>
        <a:lstStyle/>
        <a:p>
          <a:endParaRPr lang="en-US"/>
        </a:p>
      </dgm:t>
    </dgm:pt>
    <dgm:pt modelId="{65F21F85-655B-4E6B-8086-15FDA10CD247}">
      <dgm:prSet phldrT="[Text]"/>
      <dgm:spPr/>
      <dgm:t>
        <a:bodyPr/>
        <a:lstStyle/>
        <a:p>
          <a:r>
            <a:rPr lang="en-US" dirty="0" smtClean="0"/>
            <a:t>15</a:t>
          </a:r>
          <a:endParaRPr lang="en-US" dirty="0"/>
        </a:p>
      </dgm:t>
    </dgm:pt>
    <dgm:pt modelId="{00914FE4-22B9-421F-834F-A036714EFB41}" type="parTrans" cxnId="{06DF9385-4AD1-4C4F-9FA2-19200EE5E641}">
      <dgm:prSet/>
      <dgm:spPr/>
      <dgm:t>
        <a:bodyPr/>
        <a:lstStyle/>
        <a:p>
          <a:endParaRPr lang="en-US"/>
        </a:p>
      </dgm:t>
    </dgm:pt>
    <dgm:pt modelId="{6A8AFBC6-D635-4448-9E3C-8BF9E458BCF6}" type="sibTrans" cxnId="{06DF9385-4AD1-4C4F-9FA2-19200EE5E641}">
      <dgm:prSet/>
      <dgm:spPr/>
      <dgm:t>
        <a:bodyPr/>
        <a:lstStyle/>
        <a:p>
          <a:endParaRPr lang="en-US"/>
        </a:p>
      </dgm:t>
    </dgm:pt>
    <dgm:pt modelId="{5912E4F9-6C4A-4AE8-9C88-7C5A1D12B9BA}" type="pres">
      <dgm:prSet presAssocID="{7CEC7542-2DCE-44D5-AE31-783BF85A8B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17563-F44E-4AAE-9C83-E6B239D679EF}" type="pres">
      <dgm:prSet presAssocID="{23A77186-3AC0-422E-8FCF-2E176833001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E2835-51F1-40A4-B585-2E14DABEA028}" type="pres">
      <dgm:prSet presAssocID="{D0AFBFBF-F0C7-45A6-AFA1-2559368FCD92}" presName="sibTrans" presStyleCnt="0"/>
      <dgm:spPr/>
    </dgm:pt>
    <dgm:pt modelId="{050547DF-9A4D-4E83-A7D7-13022DB32744}" type="pres">
      <dgm:prSet presAssocID="{BAE13664-7740-48C0-93B0-5C92B101CAF8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1256-F047-435B-B45E-F0F1FFA8CA17}" type="pres">
      <dgm:prSet presAssocID="{B4DC9EE0-E7D0-4E8E-B6B2-334487AC642F}" presName="sibTrans" presStyleCnt="0"/>
      <dgm:spPr/>
    </dgm:pt>
    <dgm:pt modelId="{082791E8-29B6-4008-B239-A535DBB413ED}" type="pres">
      <dgm:prSet presAssocID="{0612B7F8-06F4-4095-99B0-9D059F0BBC10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57CDB-17A5-4E22-8794-887DF58C0D23}" type="pres">
      <dgm:prSet presAssocID="{0FD94BA1-1DE4-4312-8732-8FD7AE7B9ACB}" presName="sibTrans" presStyleCnt="0"/>
      <dgm:spPr/>
    </dgm:pt>
    <dgm:pt modelId="{88F15226-0B7B-45A4-84A1-25735BE131E0}" type="pres">
      <dgm:prSet presAssocID="{133F8B94-9AA9-4B54-827B-02CD9F9D22B3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8B1F5-3F2E-4562-9334-AB273B2BC1C7}" type="pres">
      <dgm:prSet presAssocID="{4DAB18B7-D0B8-4FA0-8D6D-87D100CBE8BF}" presName="sibTrans" presStyleCnt="0"/>
      <dgm:spPr/>
    </dgm:pt>
    <dgm:pt modelId="{4EE7FE5F-D95C-4CEF-A965-5B0D20E92E09}" type="pres">
      <dgm:prSet presAssocID="{EA65172E-6141-494F-B0F4-FEB6C38416EB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8F80-8C8A-458F-AB73-CB5A18F8D4A5}" type="pres">
      <dgm:prSet presAssocID="{A77D0E87-0430-44D5-AFEF-CBC3D94C97B5}" presName="sibTrans" presStyleCnt="0"/>
      <dgm:spPr/>
    </dgm:pt>
    <dgm:pt modelId="{D0FA7117-1ED9-4F95-92E8-4EC971981AEA}" type="pres">
      <dgm:prSet presAssocID="{BF1E4D0B-AB34-4647-8644-C9E492DAB590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FCD23-1918-4BA6-9D26-C71CA1E106CF}" type="pres">
      <dgm:prSet presAssocID="{B513DF50-393D-4781-8FCA-D2E5F7E79473}" presName="sibTrans" presStyleCnt="0"/>
      <dgm:spPr/>
    </dgm:pt>
    <dgm:pt modelId="{C9811836-1F12-43F9-915A-5B3B24A1F0B2}" type="pres">
      <dgm:prSet presAssocID="{1DFE9979-2D1C-4F11-ADA4-1EF65C18F8C9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6C410-6176-4A7B-A6EA-2A931AB6EBB8}" type="pres">
      <dgm:prSet presAssocID="{19B6DA1E-C187-4CCD-BB70-5F2406B05566}" presName="sibTrans" presStyleCnt="0"/>
      <dgm:spPr/>
    </dgm:pt>
    <dgm:pt modelId="{A13FBAE6-F680-4B28-BC8F-966A9D5EBCBC}" type="pres">
      <dgm:prSet presAssocID="{12DE27B6-FB1C-4200-BFBE-491067C5876A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9BDDF-CF85-4FF9-AB2C-7A62301B4FED}" type="pres">
      <dgm:prSet presAssocID="{5C5908B2-D332-4FA8-870F-3ABCA785D91E}" presName="sibTrans" presStyleCnt="0"/>
      <dgm:spPr/>
    </dgm:pt>
    <dgm:pt modelId="{1EDF3DED-8A60-4ECF-AFCE-A377B04D8176}" type="pres">
      <dgm:prSet presAssocID="{D86733C2-2C75-4637-BBC3-C769914F7E6A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6BFE7-600D-4A55-913B-0636B144DBB7}" type="pres">
      <dgm:prSet presAssocID="{6A3899EA-BCDE-4464-8E26-119A138EEB21}" presName="sibTrans" presStyleCnt="0"/>
      <dgm:spPr/>
    </dgm:pt>
    <dgm:pt modelId="{A8123483-5DDB-4591-B1BF-8A70906E78CE}" type="pres">
      <dgm:prSet presAssocID="{F48630A2-8B66-4DB6-8132-449613B3C9B5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3A8E-B631-439A-8030-49F700CC7C63}" type="pres">
      <dgm:prSet presAssocID="{0BC884B6-5143-4031-B38B-15F78985FF09}" presName="sibTrans" presStyleCnt="0"/>
      <dgm:spPr/>
    </dgm:pt>
    <dgm:pt modelId="{6795CF71-012B-449F-9F9B-F6D9CE1E404B}" type="pres">
      <dgm:prSet presAssocID="{8591F5AC-488B-4AE0-AA0D-C64009B10E3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88BCA-9D59-40AF-9915-9DA8E3F2E278}" type="pres">
      <dgm:prSet presAssocID="{6EF1B9B3-BFFA-4CEF-9FF6-9F1000210533}" presName="sibTrans" presStyleCnt="0"/>
      <dgm:spPr/>
    </dgm:pt>
    <dgm:pt modelId="{593E4739-C29A-4043-966A-CD5B2FF5E78E}" type="pres">
      <dgm:prSet presAssocID="{C533F7D2-9156-4B93-A854-19D42A8DC56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53686-ABC2-4BB2-91A8-93448E360382}" type="pres">
      <dgm:prSet presAssocID="{737793DC-00C3-4E53-A175-A4FE26860231}" presName="sibTrans" presStyleCnt="0"/>
      <dgm:spPr/>
    </dgm:pt>
    <dgm:pt modelId="{0C88E7A7-281C-4DFD-AE7D-0BFE8780CD77}" type="pres">
      <dgm:prSet presAssocID="{C452953A-FA47-4FCD-97B0-4D71D415C7D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1CAF7-C563-420C-B29D-A6C9DCCAB039}" type="pres">
      <dgm:prSet presAssocID="{937606D6-9F0E-40E2-9B42-4F027BF7798A}" presName="sibTrans" presStyleCnt="0"/>
      <dgm:spPr/>
    </dgm:pt>
    <dgm:pt modelId="{F9A03A41-89C6-4109-87B1-A02EAB209E6B}" type="pres">
      <dgm:prSet presAssocID="{E50ADD5A-57C4-49C1-9B12-9FAC6D7D227D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0894-0710-48A9-A62E-4AA3C9830728}" type="pres">
      <dgm:prSet presAssocID="{9E820F1C-C377-4158-9760-B72389ADCF40}" presName="sibTrans" presStyleCnt="0"/>
      <dgm:spPr/>
    </dgm:pt>
    <dgm:pt modelId="{D8897271-73CD-420A-A57F-4C76DBB470B0}" type="pres">
      <dgm:prSet presAssocID="{F7AFEC84-FF67-49AC-BE28-AA6F50447F2B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15A7C-7494-49E3-8521-C2CDDBF63E2E}" type="pres">
      <dgm:prSet presAssocID="{2EB3EF36-AD0F-4A13-8AD7-97EA4278A305}" presName="sibTrans" presStyleCnt="0"/>
      <dgm:spPr/>
    </dgm:pt>
    <dgm:pt modelId="{56BEF8AB-307C-49D4-8CE4-6467DD8DAE80}" type="pres">
      <dgm:prSet presAssocID="{65F21F85-655B-4E6B-8086-15FDA10CD247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39F66-9835-47E2-AF7A-5D84F9695CD0}" type="presOf" srcId="{8591F5AC-488B-4AE0-AA0D-C64009B10E3F}" destId="{6795CF71-012B-449F-9F9B-F6D9CE1E404B}" srcOrd="0" destOrd="0" presId="urn:microsoft.com/office/officeart/2005/8/layout/default"/>
    <dgm:cxn modelId="{D467C580-DD91-4F41-831B-B9B2033E36E4}" srcId="{7CEC7542-2DCE-44D5-AE31-783BF85A8B36}" destId="{C452953A-FA47-4FCD-97B0-4D71D415C7DB}" srcOrd="12" destOrd="0" parTransId="{D3D98478-A802-48B1-939D-0BA11D14D16A}" sibTransId="{937606D6-9F0E-40E2-9B42-4F027BF7798A}"/>
    <dgm:cxn modelId="{B83EF6B9-3521-47F4-BBD9-FE6644B13EA0}" type="presOf" srcId="{133F8B94-9AA9-4B54-827B-02CD9F9D22B3}" destId="{88F15226-0B7B-45A4-84A1-25735BE131E0}" srcOrd="0" destOrd="0" presId="urn:microsoft.com/office/officeart/2005/8/layout/default"/>
    <dgm:cxn modelId="{8A3A2C3C-91DD-4348-B187-25FE15D10F2E}" type="presOf" srcId="{F7AFEC84-FF67-49AC-BE28-AA6F50447F2B}" destId="{D8897271-73CD-420A-A57F-4C76DBB470B0}" srcOrd="0" destOrd="0" presId="urn:microsoft.com/office/officeart/2005/8/layout/default"/>
    <dgm:cxn modelId="{E3F46EE5-BF50-4DCB-B439-C859C86DE09B}" srcId="{7CEC7542-2DCE-44D5-AE31-783BF85A8B36}" destId="{EA65172E-6141-494F-B0F4-FEB6C38416EB}" srcOrd="4" destOrd="0" parTransId="{28AE7F7F-E82C-46C8-A553-D3B24831C5B2}" sibTransId="{A77D0E87-0430-44D5-AFEF-CBC3D94C97B5}"/>
    <dgm:cxn modelId="{C1E71F01-D740-4D46-A697-378B5BBA2E1A}" srcId="{7CEC7542-2DCE-44D5-AE31-783BF85A8B36}" destId="{23A77186-3AC0-422E-8FCF-2E1768330019}" srcOrd="0" destOrd="0" parTransId="{BEB686AF-49DF-4E6B-85B0-284139249F6A}" sibTransId="{D0AFBFBF-F0C7-45A6-AFA1-2559368FCD92}"/>
    <dgm:cxn modelId="{97D09236-2B78-48AC-8143-3463FCA5D324}" srcId="{7CEC7542-2DCE-44D5-AE31-783BF85A8B36}" destId="{C533F7D2-9156-4B93-A854-19D42A8DC566}" srcOrd="11" destOrd="0" parTransId="{F09C3D64-E95F-404D-B391-738A0C205716}" sibTransId="{737793DC-00C3-4E53-A175-A4FE26860231}"/>
    <dgm:cxn modelId="{AE58C64E-04EA-442B-91CB-E993AD5F7BD3}" type="presOf" srcId="{0612B7F8-06F4-4095-99B0-9D059F0BBC10}" destId="{082791E8-29B6-4008-B239-A535DBB413ED}" srcOrd="0" destOrd="0" presId="urn:microsoft.com/office/officeart/2005/8/layout/default"/>
    <dgm:cxn modelId="{D0E445DE-BB06-4E1C-96B9-F4C9465CC1F6}" type="presOf" srcId="{C533F7D2-9156-4B93-A854-19D42A8DC566}" destId="{593E4739-C29A-4043-966A-CD5B2FF5E78E}" srcOrd="0" destOrd="0" presId="urn:microsoft.com/office/officeart/2005/8/layout/default"/>
    <dgm:cxn modelId="{EA4AA483-F168-4532-A351-DC5111EAF134}" type="presOf" srcId="{C452953A-FA47-4FCD-97B0-4D71D415C7DB}" destId="{0C88E7A7-281C-4DFD-AE7D-0BFE8780CD77}" srcOrd="0" destOrd="0" presId="urn:microsoft.com/office/officeart/2005/8/layout/default"/>
    <dgm:cxn modelId="{1C76032A-FC22-4142-814E-D0271B813ABA}" srcId="{7CEC7542-2DCE-44D5-AE31-783BF85A8B36}" destId="{F7AFEC84-FF67-49AC-BE28-AA6F50447F2B}" srcOrd="14" destOrd="0" parTransId="{AF38DDA4-331C-48A6-9302-4B8B5AA5E25C}" sibTransId="{2EB3EF36-AD0F-4A13-8AD7-97EA4278A305}"/>
    <dgm:cxn modelId="{D790E237-ED31-4FDE-9192-CE4B410231D8}" srcId="{7CEC7542-2DCE-44D5-AE31-783BF85A8B36}" destId="{E50ADD5A-57C4-49C1-9B12-9FAC6D7D227D}" srcOrd="13" destOrd="0" parTransId="{D186C51E-92E0-4441-B233-6ACE0059CFD3}" sibTransId="{9E820F1C-C377-4158-9760-B72389ADCF40}"/>
    <dgm:cxn modelId="{475DE7CA-15A4-4186-9722-20B0C40BD84E}" type="presOf" srcId="{D86733C2-2C75-4637-BBC3-C769914F7E6A}" destId="{1EDF3DED-8A60-4ECF-AFCE-A377B04D8176}" srcOrd="0" destOrd="0" presId="urn:microsoft.com/office/officeart/2005/8/layout/default"/>
    <dgm:cxn modelId="{1FA87464-6EBD-404D-A597-BA4AE5A3C7C0}" type="presOf" srcId="{BAE13664-7740-48C0-93B0-5C92B101CAF8}" destId="{050547DF-9A4D-4E83-A7D7-13022DB32744}" srcOrd="0" destOrd="0" presId="urn:microsoft.com/office/officeart/2005/8/layout/default"/>
    <dgm:cxn modelId="{D0A9917B-970D-41B1-A090-0BA5DB74AE58}" type="presOf" srcId="{65F21F85-655B-4E6B-8086-15FDA10CD247}" destId="{56BEF8AB-307C-49D4-8CE4-6467DD8DAE80}" srcOrd="0" destOrd="0" presId="urn:microsoft.com/office/officeart/2005/8/layout/default"/>
    <dgm:cxn modelId="{24D8271B-28AA-4D15-8207-4877B4DCF972}" srcId="{7CEC7542-2DCE-44D5-AE31-783BF85A8B36}" destId="{F48630A2-8B66-4DB6-8132-449613B3C9B5}" srcOrd="9" destOrd="0" parTransId="{4BFEC72E-7577-47AB-ADE2-F9DF6A2DB3E7}" sibTransId="{0BC884B6-5143-4031-B38B-15F78985FF09}"/>
    <dgm:cxn modelId="{6CA76238-627C-43DB-8003-C00A3B0BB8CD}" type="presOf" srcId="{23A77186-3AC0-422E-8FCF-2E1768330019}" destId="{49317563-F44E-4AAE-9C83-E6B239D679EF}" srcOrd="0" destOrd="0" presId="urn:microsoft.com/office/officeart/2005/8/layout/default"/>
    <dgm:cxn modelId="{9BBD9AE8-78F8-4C8A-860D-6480E5468BC6}" type="presOf" srcId="{EA65172E-6141-494F-B0F4-FEB6C38416EB}" destId="{4EE7FE5F-D95C-4CEF-A965-5B0D20E92E09}" srcOrd="0" destOrd="0" presId="urn:microsoft.com/office/officeart/2005/8/layout/default"/>
    <dgm:cxn modelId="{26A22E01-4F4B-4C02-9FC4-05BC58F295EA}" type="presOf" srcId="{F48630A2-8B66-4DB6-8132-449613B3C9B5}" destId="{A8123483-5DDB-4591-B1BF-8A70906E78CE}" srcOrd="0" destOrd="0" presId="urn:microsoft.com/office/officeart/2005/8/layout/default"/>
    <dgm:cxn modelId="{3B75648B-D029-4AD8-A883-1F810B3677DA}" srcId="{7CEC7542-2DCE-44D5-AE31-783BF85A8B36}" destId="{133F8B94-9AA9-4B54-827B-02CD9F9D22B3}" srcOrd="3" destOrd="0" parTransId="{2356C8D8-CD5C-434C-AD7B-5D85503F40DF}" sibTransId="{4DAB18B7-D0B8-4FA0-8D6D-87D100CBE8BF}"/>
    <dgm:cxn modelId="{884FD7FF-C667-424E-9C21-A9001ADD24FC}" srcId="{7CEC7542-2DCE-44D5-AE31-783BF85A8B36}" destId="{1DFE9979-2D1C-4F11-ADA4-1EF65C18F8C9}" srcOrd="6" destOrd="0" parTransId="{CC3D16BB-A2A4-4551-A80C-EAE600C1BB1D}" sibTransId="{19B6DA1E-C187-4CCD-BB70-5F2406B05566}"/>
    <dgm:cxn modelId="{06DF9385-4AD1-4C4F-9FA2-19200EE5E641}" srcId="{7CEC7542-2DCE-44D5-AE31-783BF85A8B36}" destId="{65F21F85-655B-4E6B-8086-15FDA10CD247}" srcOrd="15" destOrd="0" parTransId="{00914FE4-22B9-421F-834F-A036714EFB41}" sibTransId="{6A8AFBC6-D635-4448-9E3C-8BF9E458BCF6}"/>
    <dgm:cxn modelId="{DAE9A89A-1280-44B0-89B2-23B4E921194C}" srcId="{7CEC7542-2DCE-44D5-AE31-783BF85A8B36}" destId="{0612B7F8-06F4-4095-99B0-9D059F0BBC10}" srcOrd="2" destOrd="0" parTransId="{DCD95665-9573-4F29-B351-992D9E63FA82}" sibTransId="{0FD94BA1-1DE4-4312-8732-8FD7AE7B9ACB}"/>
    <dgm:cxn modelId="{CE93B042-622D-4D72-B667-EA10C42D2E79}" srcId="{7CEC7542-2DCE-44D5-AE31-783BF85A8B36}" destId="{12DE27B6-FB1C-4200-BFBE-491067C5876A}" srcOrd="7" destOrd="0" parTransId="{CB0559B2-6F2C-4713-9169-9FA8BFE4C6D7}" sibTransId="{5C5908B2-D332-4FA8-870F-3ABCA785D91E}"/>
    <dgm:cxn modelId="{A191E58E-FFC5-40EC-9AFF-99B8827A5E69}" srcId="{7CEC7542-2DCE-44D5-AE31-783BF85A8B36}" destId="{BAE13664-7740-48C0-93B0-5C92B101CAF8}" srcOrd="1" destOrd="0" parTransId="{2D6A6EFC-6E27-4F9B-89D6-D5CC030DB4E2}" sibTransId="{B4DC9EE0-E7D0-4E8E-B6B2-334487AC642F}"/>
    <dgm:cxn modelId="{78C21EB6-D8C3-4AC6-89F8-B78025D9B792}" srcId="{7CEC7542-2DCE-44D5-AE31-783BF85A8B36}" destId="{8591F5AC-488B-4AE0-AA0D-C64009B10E3F}" srcOrd="10" destOrd="0" parTransId="{98C0F802-FAAF-43EE-8AE8-EA5502F05D50}" sibTransId="{6EF1B9B3-BFFA-4CEF-9FF6-9F1000210533}"/>
    <dgm:cxn modelId="{B2767558-A581-4B87-AC25-39196DE1255D}" srcId="{7CEC7542-2DCE-44D5-AE31-783BF85A8B36}" destId="{D86733C2-2C75-4637-BBC3-C769914F7E6A}" srcOrd="8" destOrd="0" parTransId="{4F815926-50ED-4ECF-BE5D-D348EF59F4E7}" sibTransId="{6A3899EA-BCDE-4464-8E26-119A138EEB21}"/>
    <dgm:cxn modelId="{A09B1BE6-562B-497F-AFC8-5521B6806CD6}" type="presOf" srcId="{BF1E4D0B-AB34-4647-8644-C9E492DAB590}" destId="{D0FA7117-1ED9-4F95-92E8-4EC971981AEA}" srcOrd="0" destOrd="0" presId="urn:microsoft.com/office/officeart/2005/8/layout/default"/>
    <dgm:cxn modelId="{BA9818E7-6767-4421-B921-8B2026853673}" type="presOf" srcId="{7CEC7542-2DCE-44D5-AE31-783BF85A8B36}" destId="{5912E4F9-6C4A-4AE8-9C88-7C5A1D12B9BA}" srcOrd="0" destOrd="0" presId="urn:microsoft.com/office/officeart/2005/8/layout/default"/>
    <dgm:cxn modelId="{DDFA7BBE-C641-403B-82EC-E73D7D09E4C4}" type="presOf" srcId="{12DE27B6-FB1C-4200-BFBE-491067C5876A}" destId="{A13FBAE6-F680-4B28-BC8F-966A9D5EBCBC}" srcOrd="0" destOrd="0" presId="urn:microsoft.com/office/officeart/2005/8/layout/default"/>
    <dgm:cxn modelId="{DB9BCF3D-3C99-42AF-8D0F-C249334A3BF1}" type="presOf" srcId="{1DFE9979-2D1C-4F11-ADA4-1EF65C18F8C9}" destId="{C9811836-1F12-43F9-915A-5B3B24A1F0B2}" srcOrd="0" destOrd="0" presId="urn:microsoft.com/office/officeart/2005/8/layout/default"/>
    <dgm:cxn modelId="{F8E906BB-09CF-44B6-A572-A5BB203C9A4F}" type="presOf" srcId="{E50ADD5A-57C4-49C1-9B12-9FAC6D7D227D}" destId="{F9A03A41-89C6-4109-87B1-A02EAB209E6B}" srcOrd="0" destOrd="0" presId="urn:microsoft.com/office/officeart/2005/8/layout/default"/>
    <dgm:cxn modelId="{0E43418E-C03A-456E-A883-F220E290CC18}" srcId="{7CEC7542-2DCE-44D5-AE31-783BF85A8B36}" destId="{BF1E4D0B-AB34-4647-8644-C9E492DAB590}" srcOrd="5" destOrd="0" parTransId="{892D7C8B-E0E8-4759-93FE-8C8F0D1534E5}" sibTransId="{B513DF50-393D-4781-8FCA-D2E5F7E79473}"/>
    <dgm:cxn modelId="{83A24B8F-55CF-4C52-8B44-3E7E6E3A4141}" type="presParOf" srcId="{5912E4F9-6C4A-4AE8-9C88-7C5A1D12B9BA}" destId="{49317563-F44E-4AAE-9C83-E6B239D679EF}" srcOrd="0" destOrd="0" presId="urn:microsoft.com/office/officeart/2005/8/layout/default"/>
    <dgm:cxn modelId="{859B8479-FAF3-4E3A-97B0-064BF465F2C6}" type="presParOf" srcId="{5912E4F9-6C4A-4AE8-9C88-7C5A1D12B9BA}" destId="{970E2835-51F1-40A4-B585-2E14DABEA028}" srcOrd="1" destOrd="0" presId="urn:microsoft.com/office/officeart/2005/8/layout/default"/>
    <dgm:cxn modelId="{96DD6748-DA0B-41ED-A880-C9FB675C878C}" type="presParOf" srcId="{5912E4F9-6C4A-4AE8-9C88-7C5A1D12B9BA}" destId="{050547DF-9A4D-4E83-A7D7-13022DB32744}" srcOrd="2" destOrd="0" presId="urn:microsoft.com/office/officeart/2005/8/layout/default"/>
    <dgm:cxn modelId="{BCFF3395-CDDC-4268-982E-D008D8142498}" type="presParOf" srcId="{5912E4F9-6C4A-4AE8-9C88-7C5A1D12B9BA}" destId="{35A01256-F047-435B-B45E-F0F1FFA8CA17}" srcOrd="3" destOrd="0" presId="urn:microsoft.com/office/officeart/2005/8/layout/default"/>
    <dgm:cxn modelId="{6D48E5BD-233F-4DD0-A58B-D31EDA57F405}" type="presParOf" srcId="{5912E4F9-6C4A-4AE8-9C88-7C5A1D12B9BA}" destId="{082791E8-29B6-4008-B239-A535DBB413ED}" srcOrd="4" destOrd="0" presId="urn:microsoft.com/office/officeart/2005/8/layout/default"/>
    <dgm:cxn modelId="{89EAC102-4EC1-4292-9144-36AD0D5A91C0}" type="presParOf" srcId="{5912E4F9-6C4A-4AE8-9C88-7C5A1D12B9BA}" destId="{E8157CDB-17A5-4E22-8794-887DF58C0D23}" srcOrd="5" destOrd="0" presId="urn:microsoft.com/office/officeart/2005/8/layout/default"/>
    <dgm:cxn modelId="{0AE18867-5973-4DEB-83DB-425FD353BD7A}" type="presParOf" srcId="{5912E4F9-6C4A-4AE8-9C88-7C5A1D12B9BA}" destId="{88F15226-0B7B-45A4-84A1-25735BE131E0}" srcOrd="6" destOrd="0" presId="urn:microsoft.com/office/officeart/2005/8/layout/default"/>
    <dgm:cxn modelId="{DF9BE221-6AF0-4386-B1E1-29B0F07CF05A}" type="presParOf" srcId="{5912E4F9-6C4A-4AE8-9C88-7C5A1D12B9BA}" destId="{1428B1F5-3F2E-4562-9334-AB273B2BC1C7}" srcOrd="7" destOrd="0" presId="urn:microsoft.com/office/officeart/2005/8/layout/default"/>
    <dgm:cxn modelId="{1590B260-66F0-4C6E-878A-3306E0D16540}" type="presParOf" srcId="{5912E4F9-6C4A-4AE8-9C88-7C5A1D12B9BA}" destId="{4EE7FE5F-D95C-4CEF-A965-5B0D20E92E09}" srcOrd="8" destOrd="0" presId="urn:microsoft.com/office/officeart/2005/8/layout/default"/>
    <dgm:cxn modelId="{E7DD80F0-7AD2-4E35-8F6D-0425FEB88AC8}" type="presParOf" srcId="{5912E4F9-6C4A-4AE8-9C88-7C5A1D12B9BA}" destId="{77E98F80-8C8A-458F-AB73-CB5A18F8D4A5}" srcOrd="9" destOrd="0" presId="urn:microsoft.com/office/officeart/2005/8/layout/default"/>
    <dgm:cxn modelId="{F512AF44-9D01-40E5-AE36-5C46F86AC7C8}" type="presParOf" srcId="{5912E4F9-6C4A-4AE8-9C88-7C5A1D12B9BA}" destId="{D0FA7117-1ED9-4F95-92E8-4EC971981AEA}" srcOrd="10" destOrd="0" presId="urn:microsoft.com/office/officeart/2005/8/layout/default"/>
    <dgm:cxn modelId="{74356E6E-58C2-4D85-A82F-8CDCD932212A}" type="presParOf" srcId="{5912E4F9-6C4A-4AE8-9C88-7C5A1D12B9BA}" destId="{446FCD23-1918-4BA6-9D26-C71CA1E106CF}" srcOrd="11" destOrd="0" presId="urn:microsoft.com/office/officeart/2005/8/layout/default"/>
    <dgm:cxn modelId="{99AB0B1E-6C3A-4501-97D2-FEEB0C390CB8}" type="presParOf" srcId="{5912E4F9-6C4A-4AE8-9C88-7C5A1D12B9BA}" destId="{C9811836-1F12-43F9-915A-5B3B24A1F0B2}" srcOrd="12" destOrd="0" presId="urn:microsoft.com/office/officeart/2005/8/layout/default"/>
    <dgm:cxn modelId="{0F42EA1C-E602-4EAB-9270-98B4840C1304}" type="presParOf" srcId="{5912E4F9-6C4A-4AE8-9C88-7C5A1D12B9BA}" destId="{8E46C410-6176-4A7B-A6EA-2A931AB6EBB8}" srcOrd="13" destOrd="0" presId="urn:microsoft.com/office/officeart/2005/8/layout/default"/>
    <dgm:cxn modelId="{0C14262E-9E04-4844-9093-4FB2B584032A}" type="presParOf" srcId="{5912E4F9-6C4A-4AE8-9C88-7C5A1D12B9BA}" destId="{A13FBAE6-F680-4B28-BC8F-966A9D5EBCBC}" srcOrd="14" destOrd="0" presId="urn:microsoft.com/office/officeart/2005/8/layout/default"/>
    <dgm:cxn modelId="{32E81CC3-A926-4D02-A4A3-2BDBDFCFA53D}" type="presParOf" srcId="{5912E4F9-6C4A-4AE8-9C88-7C5A1D12B9BA}" destId="{4CB9BDDF-CF85-4FF9-AB2C-7A62301B4FED}" srcOrd="15" destOrd="0" presId="urn:microsoft.com/office/officeart/2005/8/layout/default"/>
    <dgm:cxn modelId="{AA734E66-0617-4C81-A2D2-06B6970EECCB}" type="presParOf" srcId="{5912E4F9-6C4A-4AE8-9C88-7C5A1D12B9BA}" destId="{1EDF3DED-8A60-4ECF-AFCE-A377B04D8176}" srcOrd="16" destOrd="0" presId="urn:microsoft.com/office/officeart/2005/8/layout/default"/>
    <dgm:cxn modelId="{9A6F320D-2C66-44EE-8CF4-831FE55256FF}" type="presParOf" srcId="{5912E4F9-6C4A-4AE8-9C88-7C5A1D12B9BA}" destId="{E676BFE7-600D-4A55-913B-0636B144DBB7}" srcOrd="17" destOrd="0" presId="urn:microsoft.com/office/officeart/2005/8/layout/default"/>
    <dgm:cxn modelId="{544D47B7-A853-43F3-96AF-890A233B1F9C}" type="presParOf" srcId="{5912E4F9-6C4A-4AE8-9C88-7C5A1D12B9BA}" destId="{A8123483-5DDB-4591-B1BF-8A70906E78CE}" srcOrd="18" destOrd="0" presId="urn:microsoft.com/office/officeart/2005/8/layout/default"/>
    <dgm:cxn modelId="{C97230BB-8F61-49FB-A005-1558FC5DABC2}" type="presParOf" srcId="{5912E4F9-6C4A-4AE8-9C88-7C5A1D12B9BA}" destId="{6EFE3A8E-B631-439A-8030-49F700CC7C63}" srcOrd="19" destOrd="0" presId="urn:microsoft.com/office/officeart/2005/8/layout/default"/>
    <dgm:cxn modelId="{B8949641-7BFA-4A4E-A1EF-BEE4DA02CABF}" type="presParOf" srcId="{5912E4F9-6C4A-4AE8-9C88-7C5A1D12B9BA}" destId="{6795CF71-012B-449F-9F9B-F6D9CE1E404B}" srcOrd="20" destOrd="0" presId="urn:microsoft.com/office/officeart/2005/8/layout/default"/>
    <dgm:cxn modelId="{213737F4-9EE5-44E1-B5D7-A69FDA935257}" type="presParOf" srcId="{5912E4F9-6C4A-4AE8-9C88-7C5A1D12B9BA}" destId="{39A88BCA-9D59-40AF-9915-9DA8E3F2E278}" srcOrd="21" destOrd="0" presId="urn:microsoft.com/office/officeart/2005/8/layout/default"/>
    <dgm:cxn modelId="{E0529583-C45A-44D7-B66C-2E50398243AF}" type="presParOf" srcId="{5912E4F9-6C4A-4AE8-9C88-7C5A1D12B9BA}" destId="{593E4739-C29A-4043-966A-CD5B2FF5E78E}" srcOrd="22" destOrd="0" presId="urn:microsoft.com/office/officeart/2005/8/layout/default"/>
    <dgm:cxn modelId="{654B88A4-1CE9-4A51-B468-5FDA906D1F41}" type="presParOf" srcId="{5912E4F9-6C4A-4AE8-9C88-7C5A1D12B9BA}" destId="{4AF53686-ABC2-4BB2-91A8-93448E360382}" srcOrd="23" destOrd="0" presId="urn:microsoft.com/office/officeart/2005/8/layout/default"/>
    <dgm:cxn modelId="{72DBD471-0BAC-43A0-AD16-E5A317C17017}" type="presParOf" srcId="{5912E4F9-6C4A-4AE8-9C88-7C5A1D12B9BA}" destId="{0C88E7A7-281C-4DFD-AE7D-0BFE8780CD77}" srcOrd="24" destOrd="0" presId="urn:microsoft.com/office/officeart/2005/8/layout/default"/>
    <dgm:cxn modelId="{C12D3D92-4F86-41C2-A466-43D402940B0D}" type="presParOf" srcId="{5912E4F9-6C4A-4AE8-9C88-7C5A1D12B9BA}" destId="{FFE1CAF7-C563-420C-B29D-A6C9DCCAB039}" srcOrd="25" destOrd="0" presId="urn:microsoft.com/office/officeart/2005/8/layout/default"/>
    <dgm:cxn modelId="{BAFC3B38-75FB-4F74-B727-392F7F373361}" type="presParOf" srcId="{5912E4F9-6C4A-4AE8-9C88-7C5A1D12B9BA}" destId="{F9A03A41-89C6-4109-87B1-A02EAB209E6B}" srcOrd="26" destOrd="0" presId="urn:microsoft.com/office/officeart/2005/8/layout/default"/>
    <dgm:cxn modelId="{59EA7D4C-071D-43F1-A1B4-B9035AC1B4C1}" type="presParOf" srcId="{5912E4F9-6C4A-4AE8-9C88-7C5A1D12B9BA}" destId="{02780894-0710-48A9-A62E-4AA3C9830728}" srcOrd="27" destOrd="0" presId="urn:microsoft.com/office/officeart/2005/8/layout/default"/>
    <dgm:cxn modelId="{CE8645F0-1F08-4AF4-9368-405D1F778D12}" type="presParOf" srcId="{5912E4F9-6C4A-4AE8-9C88-7C5A1D12B9BA}" destId="{D8897271-73CD-420A-A57F-4C76DBB470B0}" srcOrd="28" destOrd="0" presId="urn:microsoft.com/office/officeart/2005/8/layout/default"/>
    <dgm:cxn modelId="{4A0B0DD3-4AFF-4725-B713-D7D943E4CDD6}" type="presParOf" srcId="{5912E4F9-6C4A-4AE8-9C88-7C5A1D12B9BA}" destId="{B9915A7C-7494-49E3-8521-C2CDDBF63E2E}" srcOrd="29" destOrd="0" presId="urn:microsoft.com/office/officeart/2005/8/layout/default"/>
    <dgm:cxn modelId="{4BAE0A58-E08C-48F0-93C3-B54EA5840CD0}" type="presParOf" srcId="{5912E4F9-6C4A-4AE8-9C88-7C5A1D12B9BA}" destId="{56BEF8AB-307C-49D4-8CE4-6467DD8DAE80}" srcOrd="30" destOrd="0" presId="urn:microsoft.com/office/officeart/2005/8/layout/default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3DE41D-E155-47E5-B8DB-F76B045BB6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04F26-086D-402C-B1C8-1500CCB1D12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7AF6F922-5FFA-4BA0-B7DE-8D00FE357528}" type="parTrans" cxnId="{45EFD7F7-F7EE-4842-8EB8-C8B2CC8E164F}">
      <dgm:prSet/>
      <dgm:spPr/>
      <dgm:t>
        <a:bodyPr/>
        <a:lstStyle/>
        <a:p>
          <a:endParaRPr lang="en-US"/>
        </a:p>
      </dgm:t>
    </dgm:pt>
    <dgm:pt modelId="{26DAE8A5-C5DB-4CC2-B37F-A9AFDF8EDCC4}" type="sibTrans" cxnId="{45EFD7F7-F7EE-4842-8EB8-C8B2CC8E164F}">
      <dgm:prSet/>
      <dgm:spPr/>
      <dgm:t>
        <a:bodyPr/>
        <a:lstStyle/>
        <a:p>
          <a:endParaRPr lang="en-US"/>
        </a:p>
      </dgm:t>
    </dgm:pt>
    <dgm:pt modelId="{F33FD30C-9544-47BC-90FC-F40F7140870C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B24CFFF3-2B3B-4B72-B7F8-8BEDD6331975}" type="parTrans" cxnId="{FC58E37E-EBA0-4DDC-803B-1F05C9694EFF}">
      <dgm:prSet/>
      <dgm:spPr/>
      <dgm:t>
        <a:bodyPr/>
        <a:lstStyle/>
        <a:p>
          <a:endParaRPr lang="en-US"/>
        </a:p>
      </dgm:t>
    </dgm:pt>
    <dgm:pt modelId="{48F99013-E895-458C-A9C8-0A08430398D2}" type="sibTrans" cxnId="{FC58E37E-EBA0-4DDC-803B-1F05C9694EFF}">
      <dgm:prSet/>
      <dgm:spPr/>
      <dgm:t>
        <a:bodyPr/>
        <a:lstStyle/>
        <a:p>
          <a:endParaRPr lang="en-US"/>
        </a:p>
      </dgm:t>
    </dgm:pt>
    <dgm:pt modelId="{EF6BA82A-EA19-411D-9FBE-7EBEF983D49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492A155-BDE0-47B0-B14C-9FEF0907C4A4}" type="parTrans" cxnId="{8BFF9D1E-552A-4427-BF03-2C159DC0F8CE}">
      <dgm:prSet/>
      <dgm:spPr/>
      <dgm:t>
        <a:bodyPr/>
        <a:lstStyle/>
        <a:p>
          <a:endParaRPr lang="en-US"/>
        </a:p>
      </dgm:t>
    </dgm:pt>
    <dgm:pt modelId="{79B0BF29-8DDF-4F3D-BA2A-CCB34AF64955}" type="sibTrans" cxnId="{8BFF9D1E-552A-4427-BF03-2C159DC0F8CE}">
      <dgm:prSet/>
      <dgm:spPr/>
      <dgm:t>
        <a:bodyPr/>
        <a:lstStyle/>
        <a:p>
          <a:endParaRPr lang="en-US"/>
        </a:p>
      </dgm:t>
    </dgm:pt>
    <dgm:pt modelId="{78BEB8CA-41A0-4E9C-8EE8-E1667F82368B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9E61EDA5-70CF-4A0C-A5F9-87DFE8BA1910}" type="sibTrans" cxnId="{22DD9024-CE9C-41FA-9E49-B3CBF2EFB0F7}">
      <dgm:prSet/>
      <dgm:spPr/>
      <dgm:t>
        <a:bodyPr/>
        <a:lstStyle/>
        <a:p>
          <a:endParaRPr lang="en-US"/>
        </a:p>
      </dgm:t>
    </dgm:pt>
    <dgm:pt modelId="{4DCDD7C0-C4FC-4B86-8885-842F910E09A3}" type="parTrans" cxnId="{22DD9024-CE9C-41FA-9E49-B3CBF2EFB0F7}">
      <dgm:prSet/>
      <dgm:spPr/>
      <dgm:t>
        <a:bodyPr/>
        <a:lstStyle/>
        <a:p>
          <a:endParaRPr lang="en-US"/>
        </a:p>
      </dgm:t>
    </dgm:pt>
    <dgm:pt modelId="{F981113B-316D-494E-8C0D-3B301E4EC49C}" type="pres">
      <dgm:prSet presAssocID="{FA3DE41D-E155-47E5-B8DB-F76B045BB6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A6DDB-B398-4098-81A0-2036013667AE}" type="pres">
      <dgm:prSet presAssocID="{45004F26-086D-402C-B1C8-1500CCB1D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03DDD-6CE7-43C0-AE34-61B2A6543FF2}" type="pres">
      <dgm:prSet presAssocID="{26DAE8A5-C5DB-4CC2-B37F-A9AFDF8EDCC4}" presName="sibTrans" presStyleCnt="0"/>
      <dgm:spPr/>
    </dgm:pt>
    <dgm:pt modelId="{B9116A51-3D4F-430D-B730-756A7CA0E9CB}" type="pres">
      <dgm:prSet presAssocID="{78BEB8CA-41A0-4E9C-8EE8-E1667F8236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4CBF-9AC7-416C-ABCB-511B12362465}" type="pres">
      <dgm:prSet presAssocID="{9E61EDA5-70CF-4A0C-A5F9-87DFE8BA1910}" presName="sibTrans" presStyleCnt="0"/>
      <dgm:spPr/>
    </dgm:pt>
    <dgm:pt modelId="{D99A1309-3671-4DC5-9807-E3D28931B581}" type="pres">
      <dgm:prSet presAssocID="{F33FD30C-9544-47BC-90FC-F40F714087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E754F-D8DF-4328-8688-D244309A8799}" type="pres">
      <dgm:prSet presAssocID="{48F99013-E895-458C-A9C8-0A08430398D2}" presName="sibTrans" presStyleCnt="0"/>
      <dgm:spPr/>
    </dgm:pt>
    <dgm:pt modelId="{8216C0A8-9BAB-4BD4-886E-09EE042D47DE}" type="pres">
      <dgm:prSet presAssocID="{EF6BA82A-EA19-411D-9FBE-7EBEF983D4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0A4153-A0A4-4FBD-95E3-0253B7383B94}" type="presOf" srcId="{78BEB8CA-41A0-4E9C-8EE8-E1667F82368B}" destId="{B9116A51-3D4F-430D-B730-756A7CA0E9CB}" srcOrd="0" destOrd="0" presId="urn:microsoft.com/office/officeart/2005/8/layout/default"/>
    <dgm:cxn modelId="{4A975E74-6F4F-432A-93FF-9367521302C7}" type="presOf" srcId="{EF6BA82A-EA19-411D-9FBE-7EBEF983D491}" destId="{8216C0A8-9BAB-4BD4-886E-09EE042D47DE}" srcOrd="0" destOrd="0" presId="urn:microsoft.com/office/officeart/2005/8/layout/default"/>
    <dgm:cxn modelId="{45EFD7F7-F7EE-4842-8EB8-C8B2CC8E164F}" srcId="{FA3DE41D-E155-47E5-B8DB-F76B045BB60A}" destId="{45004F26-086D-402C-B1C8-1500CCB1D12B}" srcOrd="0" destOrd="0" parTransId="{7AF6F922-5FFA-4BA0-B7DE-8D00FE357528}" sibTransId="{26DAE8A5-C5DB-4CC2-B37F-A9AFDF8EDCC4}"/>
    <dgm:cxn modelId="{FC58E37E-EBA0-4DDC-803B-1F05C9694EFF}" srcId="{FA3DE41D-E155-47E5-B8DB-F76B045BB60A}" destId="{F33FD30C-9544-47BC-90FC-F40F7140870C}" srcOrd="2" destOrd="0" parTransId="{B24CFFF3-2B3B-4B72-B7F8-8BEDD6331975}" sibTransId="{48F99013-E895-458C-A9C8-0A08430398D2}"/>
    <dgm:cxn modelId="{13C917F3-14B1-4B11-8E56-3B83D983C8CF}" type="presOf" srcId="{F33FD30C-9544-47BC-90FC-F40F7140870C}" destId="{D99A1309-3671-4DC5-9807-E3D28931B581}" srcOrd="0" destOrd="0" presId="urn:microsoft.com/office/officeart/2005/8/layout/default"/>
    <dgm:cxn modelId="{D0FC8D37-7803-4644-ACFF-E70B78E186E4}" type="presOf" srcId="{FA3DE41D-E155-47E5-B8DB-F76B045BB60A}" destId="{F981113B-316D-494E-8C0D-3B301E4EC49C}" srcOrd="0" destOrd="0" presId="urn:microsoft.com/office/officeart/2005/8/layout/default"/>
    <dgm:cxn modelId="{EEE3626A-FC8B-4382-A545-72EBA016EC9A}" type="presOf" srcId="{45004F26-086D-402C-B1C8-1500CCB1D12B}" destId="{725A6DDB-B398-4098-81A0-2036013667AE}" srcOrd="0" destOrd="0" presId="urn:microsoft.com/office/officeart/2005/8/layout/default"/>
    <dgm:cxn modelId="{8BFF9D1E-552A-4427-BF03-2C159DC0F8CE}" srcId="{FA3DE41D-E155-47E5-B8DB-F76B045BB60A}" destId="{EF6BA82A-EA19-411D-9FBE-7EBEF983D491}" srcOrd="3" destOrd="0" parTransId="{7492A155-BDE0-47B0-B14C-9FEF0907C4A4}" sibTransId="{79B0BF29-8DDF-4F3D-BA2A-CCB34AF64955}"/>
    <dgm:cxn modelId="{22DD9024-CE9C-41FA-9E49-B3CBF2EFB0F7}" srcId="{FA3DE41D-E155-47E5-B8DB-F76B045BB60A}" destId="{78BEB8CA-41A0-4E9C-8EE8-E1667F82368B}" srcOrd="1" destOrd="0" parTransId="{4DCDD7C0-C4FC-4B86-8885-842F910E09A3}" sibTransId="{9E61EDA5-70CF-4A0C-A5F9-87DFE8BA1910}"/>
    <dgm:cxn modelId="{5791183A-6AE4-4A75-B012-394DE5908804}" type="presParOf" srcId="{F981113B-316D-494E-8C0D-3B301E4EC49C}" destId="{725A6DDB-B398-4098-81A0-2036013667AE}" srcOrd="0" destOrd="0" presId="urn:microsoft.com/office/officeart/2005/8/layout/default"/>
    <dgm:cxn modelId="{6CD55AD0-DC5D-4B7C-80FD-9567997E2ACA}" type="presParOf" srcId="{F981113B-316D-494E-8C0D-3B301E4EC49C}" destId="{96F03DDD-6CE7-43C0-AE34-61B2A6543FF2}" srcOrd="1" destOrd="0" presId="urn:microsoft.com/office/officeart/2005/8/layout/default"/>
    <dgm:cxn modelId="{AEC85509-01D1-4276-B146-DE2ECBF4D193}" type="presParOf" srcId="{F981113B-316D-494E-8C0D-3B301E4EC49C}" destId="{B9116A51-3D4F-430D-B730-756A7CA0E9CB}" srcOrd="2" destOrd="0" presId="urn:microsoft.com/office/officeart/2005/8/layout/default"/>
    <dgm:cxn modelId="{18C79474-8FCE-4797-85E8-524AE497CDB8}" type="presParOf" srcId="{F981113B-316D-494E-8C0D-3B301E4EC49C}" destId="{3B364CBF-9AC7-416C-ABCB-511B12362465}" srcOrd="3" destOrd="0" presId="urn:microsoft.com/office/officeart/2005/8/layout/default"/>
    <dgm:cxn modelId="{18420F45-9329-4926-BDDD-8F0D9F98F9B9}" type="presParOf" srcId="{F981113B-316D-494E-8C0D-3B301E4EC49C}" destId="{D99A1309-3671-4DC5-9807-E3D28931B581}" srcOrd="4" destOrd="0" presId="urn:microsoft.com/office/officeart/2005/8/layout/default"/>
    <dgm:cxn modelId="{51D609A0-1651-4463-9739-F0C0DB4E5707}" type="presParOf" srcId="{F981113B-316D-494E-8C0D-3B301E4EC49C}" destId="{AD6E754F-D8DF-4328-8688-D244309A8799}" srcOrd="5" destOrd="0" presId="urn:microsoft.com/office/officeart/2005/8/layout/default"/>
    <dgm:cxn modelId="{63C91ABB-CD1B-49E9-817B-034880E93D01}" type="presParOf" srcId="{F981113B-316D-494E-8C0D-3B301E4EC49C}" destId="{8216C0A8-9BAB-4BD4-886E-09EE042D47DE}" srcOrd="6" destOrd="0" presId="urn:microsoft.com/office/officeart/2005/8/layout/default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C7542-2DCE-44D5-AE31-783BF85A8B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7186-3AC0-422E-8FCF-2E176833001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BEB686AF-49DF-4E6B-85B0-284139249F6A}" type="parTrans" cxnId="{C1E71F01-D740-4D46-A697-378B5BBA2E1A}">
      <dgm:prSet/>
      <dgm:spPr/>
      <dgm:t>
        <a:bodyPr/>
        <a:lstStyle/>
        <a:p>
          <a:endParaRPr lang="en-US"/>
        </a:p>
      </dgm:t>
    </dgm:pt>
    <dgm:pt modelId="{D0AFBFBF-F0C7-45A6-AFA1-2559368FCD92}" type="sibTrans" cxnId="{C1E71F01-D740-4D46-A697-378B5BBA2E1A}">
      <dgm:prSet/>
      <dgm:spPr/>
      <dgm:t>
        <a:bodyPr/>
        <a:lstStyle/>
        <a:p>
          <a:endParaRPr lang="en-US"/>
        </a:p>
      </dgm:t>
    </dgm:pt>
    <dgm:pt modelId="{BAE13664-7740-48C0-93B0-5C92B101CAF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D6A6EFC-6E27-4F9B-89D6-D5CC030DB4E2}" type="parTrans" cxnId="{A191E58E-FFC5-40EC-9AFF-99B8827A5E69}">
      <dgm:prSet/>
      <dgm:spPr/>
      <dgm:t>
        <a:bodyPr/>
        <a:lstStyle/>
        <a:p>
          <a:endParaRPr lang="en-US"/>
        </a:p>
      </dgm:t>
    </dgm:pt>
    <dgm:pt modelId="{B4DC9EE0-E7D0-4E8E-B6B2-334487AC642F}" type="sibTrans" cxnId="{A191E58E-FFC5-40EC-9AFF-99B8827A5E69}">
      <dgm:prSet/>
      <dgm:spPr/>
      <dgm:t>
        <a:bodyPr/>
        <a:lstStyle/>
        <a:p>
          <a:endParaRPr lang="en-US"/>
        </a:p>
      </dgm:t>
    </dgm:pt>
    <dgm:pt modelId="{0612B7F8-06F4-4095-99B0-9D059F0BBC1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CD95665-9573-4F29-B351-992D9E63FA82}" type="parTrans" cxnId="{DAE9A89A-1280-44B0-89B2-23B4E921194C}">
      <dgm:prSet/>
      <dgm:spPr/>
      <dgm:t>
        <a:bodyPr/>
        <a:lstStyle/>
        <a:p>
          <a:endParaRPr lang="en-US"/>
        </a:p>
      </dgm:t>
    </dgm:pt>
    <dgm:pt modelId="{0FD94BA1-1DE4-4312-8732-8FD7AE7B9ACB}" type="sibTrans" cxnId="{DAE9A89A-1280-44B0-89B2-23B4E921194C}">
      <dgm:prSet/>
      <dgm:spPr/>
      <dgm:t>
        <a:bodyPr/>
        <a:lstStyle/>
        <a:p>
          <a:endParaRPr lang="en-US"/>
        </a:p>
      </dgm:t>
    </dgm:pt>
    <dgm:pt modelId="{133F8B94-9AA9-4B54-827B-02CD9F9D22B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356C8D8-CD5C-434C-AD7B-5D85503F40DF}" type="parTrans" cxnId="{3B75648B-D029-4AD8-A883-1F810B3677DA}">
      <dgm:prSet/>
      <dgm:spPr/>
      <dgm:t>
        <a:bodyPr/>
        <a:lstStyle/>
        <a:p>
          <a:endParaRPr lang="en-US"/>
        </a:p>
      </dgm:t>
    </dgm:pt>
    <dgm:pt modelId="{4DAB18B7-D0B8-4FA0-8D6D-87D100CBE8BF}" type="sibTrans" cxnId="{3B75648B-D029-4AD8-A883-1F810B3677DA}">
      <dgm:prSet/>
      <dgm:spPr/>
      <dgm:t>
        <a:bodyPr/>
        <a:lstStyle/>
        <a:p>
          <a:endParaRPr lang="en-US"/>
        </a:p>
      </dgm:t>
    </dgm:pt>
    <dgm:pt modelId="{EA65172E-6141-494F-B0F4-FEB6C38416E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8AE7F7F-E82C-46C8-A553-D3B24831C5B2}" type="parTrans" cxnId="{E3F46EE5-BF50-4DCB-B439-C859C86DE09B}">
      <dgm:prSet/>
      <dgm:spPr/>
      <dgm:t>
        <a:bodyPr/>
        <a:lstStyle/>
        <a:p>
          <a:endParaRPr lang="en-US"/>
        </a:p>
      </dgm:t>
    </dgm:pt>
    <dgm:pt modelId="{A77D0E87-0430-44D5-AFEF-CBC3D94C97B5}" type="sibTrans" cxnId="{E3F46EE5-BF50-4DCB-B439-C859C86DE09B}">
      <dgm:prSet/>
      <dgm:spPr/>
      <dgm:t>
        <a:bodyPr/>
        <a:lstStyle/>
        <a:p>
          <a:endParaRPr lang="en-US"/>
        </a:p>
      </dgm:t>
    </dgm:pt>
    <dgm:pt modelId="{BF1E4D0B-AB34-4647-8644-C9E492DAB59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92D7C8B-E0E8-4759-93FE-8C8F0D1534E5}" type="parTrans" cxnId="{0E43418E-C03A-456E-A883-F220E290CC18}">
      <dgm:prSet/>
      <dgm:spPr/>
      <dgm:t>
        <a:bodyPr/>
        <a:lstStyle/>
        <a:p>
          <a:endParaRPr lang="en-US"/>
        </a:p>
      </dgm:t>
    </dgm:pt>
    <dgm:pt modelId="{B513DF50-393D-4781-8FCA-D2E5F7E79473}" type="sibTrans" cxnId="{0E43418E-C03A-456E-A883-F220E290CC18}">
      <dgm:prSet/>
      <dgm:spPr/>
      <dgm:t>
        <a:bodyPr/>
        <a:lstStyle/>
        <a:p>
          <a:endParaRPr lang="en-US"/>
        </a:p>
      </dgm:t>
    </dgm:pt>
    <dgm:pt modelId="{1DFE9979-2D1C-4F11-ADA4-1EF65C18F8C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C3D16BB-A2A4-4551-A80C-EAE600C1BB1D}" type="parTrans" cxnId="{884FD7FF-C667-424E-9C21-A9001ADD24FC}">
      <dgm:prSet/>
      <dgm:spPr/>
      <dgm:t>
        <a:bodyPr/>
        <a:lstStyle/>
        <a:p>
          <a:endParaRPr lang="en-US"/>
        </a:p>
      </dgm:t>
    </dgm:pt>
    <dgm:pt modelId="{19B6DA1E-C187-4CCD-BB70-5F2406B05566}" type="sibTrans" cxnId="{884FD7FF-C667-424E-9C21-A9001ADD24FC}">
      <dgm:prSet/>
      <dgm:spPr/>
      <dgm:t>
        <a:bodyPr/>
        <a:lstStyle/>
        <a:p>
          <a:endParaRPr lang="en-US"/>
        </a:p>
      </dgm:t>
    </dgm:pt>
    <dgm:pt modelId="{12DE27B6-FB1C-4200-BFBE-491067C5876A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CB0559B2-6F2C-4713-9169-9FA8BFE4C6D7}" type="parTrans" cxnId="{CE93B042-622D-4D72-B667-EA10C42D2E79}">
      <dgm:prSet/>
      <dgm:spPr/>
      <dgm:t>
        <a:bodyPr/>
        <a:lstStyle/>
        <a:p>
          <a:endParaRPr lang="en-US"/>
        </a:p>
      </dgm:t>
    </dgm:pt>
    <dgm:pt modelId="{5C5908B2-D332-4FA8-870F-3ABCA785D91E}" type="sibTrans" cxnId="{CE93B042-622D-4D72-B667-EA10C42D2E79}">
      <dgm:prSet/>
      <dgm:spPr/>
      <dgm:t>
        <a:bodyPr/>
        <a:lstStyle/>
        <a:p>
          <a:endParaRPr lang="en-US"/>
        </a:p>
      </dgm:t>
    </dgm:pt>
    <dgm:pt modelId="{D86733C2-2C75-4637-BBC3-C769914F7E6A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4F815926-50ED-4ECF-BE5D-D348EF59F4E7}" type="parTrans" cxnId="{B2767558-A581-4B87-AC25-39196DE1255D}">
      <dgm:prSet/>
      <dgm:spPr/>
      <dgm:t>
        <a:bodyPr/>
        <a:lstStyle/>
        <a:p>
          <a:endParaRPr lang="en-US"/>
        </a:p>
      </dgm:t>
    </dgm:pt>
    <dgm:pt modelId="{6A3899EA-BCDE-4464-8E26-119A138EEB21}" type="sibTrans" cxnId="{B2767558-A581-4B87-AC25-39196DE1255D}">
      <dgm:prSet/>
      <dgm:spPr/>
      <dgm:t>
        <a:bodyPr/>
        <a:lstStyle/>
        <a:p>
          <a:endParaRPr lang="en-US"/>
        </a:p>
      </dgm:t>
    </dgm:pt>
    <dgm:pt modelId="{F48630A2-8B66-4DB6-8132-449613B3C9B5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4BFEC72E-7577-47AB-ADE2-F9DF6A2DB3E7}" type="parTrans" cxnId="{24D8271B-28AA-4D15-8207-4877B4DCF972}">
      <dgm:prSet/>
      <dgm:spPr/>
      <dgm:t>
        <a:bodyPr/>
        <a:lstStyle/>
        <a:p>
          <a:endParaRPr lang="en-US"/>
        </a:p>
      </dgm:t>
    </dgm:pt>
    <dgm:pt modelId="{0BC884B6-5143-4031-B38B-15F78985FF09}" type="sibTrans" cxnId="{24D8271B-28AA-4D15-8207-4877B4DCF972}">
      <dgm:prSet/>
      <dgm:spPr/>
      <dgm:t>
        <a:bodyPr/>
        <a:lstStyle/>
        <a:p>
          <a:endParaRPr lang="en-US"/>
        </a:p>
      </dgm:t>
    </dgm:pt>
    <dgm:pt modelId="{8591F5AC-488B-4AE0-AA0D-C64009B10E3F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98C0F802-FAAF-43EE-8AE8-EA5502F05D50}" type="parTrans" cxnId="{78C21EB6-D8C3-4AC6-89F8-B78025D9B792}">
      <dgm:prSet/>
      <dgm:spPr/>
      <dgm:t>
        <a:bodyPr/>
        <a:lstStyle/>
        <a:p>
          <a:endParaRPr lang="en-US"/>
        </a:p>
      </dgm:t>
    </dgm:pt>
    <dgm:pt modelId="{6EF1B9B3-BFFA-4CEF-9FF6-9F1000210533}" type="sibTrans" cxnId="{78C21EB6-D8C3-4AC6-89F8-B78025D9B792}">
      <dgm:prSet/>
      <dgm:spPr/>
      <dgm:t>
        <a:bodyPr/>
        <a:lstStyle/>
        <a:p>
          <a:endParaRPr lang="en-US"/>
        </a:p>
      </dgm:t>
    </dgm:pt>
    <dgm:pt modelId="{C533F7D2-9156-4B93-A854-19D42A8DC566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F09C3D64-E95F-404D-B391-738A0C205716}" type="parTrans" cxnId="{97D09236-2B78-48AC-8143-3463FCA5D324}">
      <dgm:prSet/>
      <dgm:spPr/>
      <dgm:t>
        <a:bodyPr/>
        <a:lstStyle/>
        <a:p>
          <a:endParaRPr lang="en-US"/>
        </a:p>
      </dgm:t>
    </dgm:pt>
    <dgm:pt modelId="{737793DC-00C3-4E53-A175-A4FE26860231}" type="sibTrans" cxnId="{97D09236-2B78-48AC-8143-3463FCA5D324}">
      <dgm:prSet/>
      <dgm:spPr/>
      <dgm:t>
        <a:bodyPr/>
        <a:lstStyle/>
        <a:p>
          <a:endParaRPr lang="en-US"/>
        </a:p>
      </dgm:t>
    </dgm:pt>
    <dgm:pt modelId="{C452953A-FA47-4FCD-97B0-4D71D415C7DB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D3D98478-A802-48B1-939D-0BA11D14D16A}" type="parTrans" cxnId="{D467C580-DD91-4F41-831B-B9B2033E36E4}">
      <dgm:prSet/>
      <dgm:spPr/>
      <dgm:t>
        <a:bodyPr/>
        <a:lstStyle/>
        <a:p>
          <a:endParaRPr lang="en-US"/>
        </a:p>
      </dgm:t>
    </dgm:pt>
    <dgm:pt modelId="{937606D6-9F0E-40E2-9B42-4F027BF7798A}" type="sibTrans" cxnId="{D467C580-DD91-4F41-831B-B9B2033E36E4}">
      <dgm:prSet/>
      <dgm:spPr/>
      <dgm:t>
        <a:bodyPr/>
        <a:lstStyle/>
        <a:p>
          <a:endParaRPr lang="en-US"/>
        </a:p>
      </dgm:t>
    </dgm:pt>
    <dgm:pt modelId="{E50ADD5A-57C4-49C1-9B12-9FAC6D7D227D}">
      <dgm:prSet phldrT="[Text]"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D186C51E-92E0-4441-B233-6ACE0059CFD3}" type="parTrans" cxnId="{D790E237-ED31-4FDE-9192-CE4B410231D8}">
      <dgm:prSet/>
      <dgm:spPr/>
      <dgm:t>
        <a:bodyPr/>
        <a:lstStyle/>
        <a:p>
          <a:endParaRPr lang="en-US"/>
        </a:p>
      </dgm:t>
    </dgm:pt>
    <dgm:pt modelId="{9E820F1C-C377-4158-9760-B72389ADCF40}" type="sibTrans" cxnId="{D790E237-ED31-4FDE-9192-CE4B410231D8}">
      <dgm:prSet/>
      <dgm:spPr/>
      <dgm:t>
        <a:bodyPr/>
        <a:lstStyle/>
        <a:p>
          <a:endParaRPr lang="en-US"/>
        </a:p>
      </dgm:t>
    </dgm:pt>
    <dgm:pt modelId="{F7AFEC84-FF67-49AC-BE28-AA6F50447F2B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AF38DDA4-331C-48A6-9302-4B8B5AA5E25C}" type="parTrans" cxnId="{1C76032A-FC22-4142-814E-D0271B813ABA}">
      <dgm:prSet/>
      <dgm:spPr/>
      <dgm:t>
        <a:bodyPr/>
        <a:lstStyle/>
        <a:p>
          <a:endParaRPr lang="en-US"/>
        </a:p>
      </dgm:t>
    </dgm:pt>
    <dgm:pt modelId="{2EB3EF36-AD0F-4A13-8AD7-97EA4278A305}" type="sibTrans" cxnId="{1C76032A-FC22-4142-814E-D0271B813ABA}">
      <dgm:prSet/>
      <dgm:spPr/>
      <dgm:t>
        <a:bodyPr/>
        <a:lstStyle/>
        <a:p>
          <a:endParaRPr lang="en-US"/>
        </a:p>
      </dgm:t>
    </dgm:pt>
    <dgm:pt modelId="{65F21F85-655B-4E6B-8086-15FDA10CD247}">
      <dgm:prSet phldrT="[Text]"/>
      <dgm:spPr/>
      <dgm:t>
        <a:bodyPr/>
        <a:lstStyle/>
        <a:p>
          <a:r>
            <a:rPr lang="en-US" dirty="0" smtClean="0"/>
            <a:t>15</a:t>
          </a:r>
          <a:endParaRPr lang="en-US" dirty="0"/>
        </a:p>
      </dgm:t>
    </dgm:pt>
    <dgm:pt modelId="{00914FE4-22B9-421F-834F-A036714EFB41}" type="parTrans" cxnId="{06DF9385-4AD1-4C4F-9FA2-19200EE5E641}">
      <dgm:prSet/>
      <dgm:spPr/>
      <dgm:t>
        <a:bodyPr/>
        <a:lstStyle/>
        <a:p>
          <a:endParaRPr lang="en-US"/>
        </a:p>
      </dgm:t>
    </dgm:pt>
    <dgm:pt modelId="{6A8AFBC6-D635-4448-9E3C-8BF9E458BCF6}" type="sibTrans" cxnId="{06DF9385-4AD1-4C4F-9FA2-19200EE5E641}">
      <dgm:prSet/>
      <dgm:spPr/>
      <dgm:t>
        <a:bodyPr/>
        <a:lstStyle/>
        <a:p>
          <a:endParaRPr lang="en-US"/>
        </a:p>
      </dgm:t>
    </dgm:pt>
    <dgm:pt modelId="{5912E4F9-6C4A-4AE8-9C88-7C5A1D12B9BA}" type="pres">
      <dgm:prSet presAssocID="{7CEC7542-2DCE-44D5-AE31-783BF85A8B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17563-F44E-4AAE-9C83-E6B239D679EF}" type="pres">
      <dgm:prSet presAssocID="{23A77186-3AC0-422E-8FCF-2E176833001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E2835-51F1-40A4-B585-2E14DABEA028}" type="pres">
      <dgm:prSet presAssocID="{D0AFBFBF-F0C7-45A6-AFA1-2559368FCD92}" presName="sibTrans" presStyleCnt="0"/>
      <dgm:spPr/>
    </dgm:pt>
    <dgm:pt modelId="{050547DF-9A4D-4E83-A7D7-13022DB32744}" type="pres">
      <dgm:prSet presAssocID="{BAE13664-7740-48C0-93B0-5C92B101CAF8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1256-F047-435B-B45E-F0F1FFA8CA17}" type="pres">
      <dgm:prSet presAssocID="{B4DC9EE0-E7D0-4E8E-B6B2-334487AC642F}" presName="sibTrans" presStyleCnt="0"/>
      <dgm:spPr/>
    </dgm:pt>
    <dgm:pt modelId="{082791E8-29B6-4008-B239-A535DBB413ED}" type="pres">
      <dgm:prSet presAssocID="{0612B7F8-06F4-4095-99B0-9D059F0BBC10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57CDB-17A5-4E22-8794-887DF58C0D23}" type="pres">
      <dgm:prSet presAssocID="{0FD94BA1-1DE4-4312-8732-8FD7AE7B9ACB}" presName="sibTrans" presStyleCnt="0"/>
      <dgm:spPr/>
    </dgm:pt>
    <dgm:pt modelId="{88F15226-0B7B-45A4-84A1-25735BE131E0}" type="pres">
      <dgm:prSet presAssocID="{133F8B94-9AA9-4B54-827B-02CD9F9D22B3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8B1F5-3F2E-4562-9334-AB273B2BC1C7}" type="pres">
      <dgm:prSet presAssocID="{4DAB18B7-D0B8-4FA0-8D6D-87D100CBE8BF}" presName="sibTrans" presStyleCnt="0"/>
      <dgm:spPr/>
    </dgm:pt>
    <dgm:pt modelId="{4EE7FE5F-D95C-4CEF-A965-5B0D20E92E09}" type="pres">
      <dgm:prSet presAssocID="{EA65172E-6141-494F-B0F4-FEB6C38416EB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8F80-8C8A-458F-AB73-CB5A18F8D4A5}" type="pres">
      <dgm:prSet presAssocID="{A77D0E87-0430-44D5-AFEF-CBC3D94C97B5}" presName="sibTrans" presStyleCnt="0"/>
      <dgm:spPr/>
    </dgm:pt>
    <dgm:pt modelId="{D0FA7117-1ED9-4F95-92E8-4EC971981AEA}" type="pres">
      <dgm:prSet presAssocID="{BF1E4D0B-AB34-4647-8644-C9E492DAB590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FCD23-1918-4BA6-9D26-C71CA1E106CF}" type="pres">
      <dgm:prSet presAssocID="{B513DF50-393D-4781-8FCA-D2E5F7E79473}" presName="sibTrans" presStyleCnt="0"/>
      <dgm:spPr/>
    </dgm:pt>
    <dgm:pt modelId="{C9811836-1F12-43F9-915A-5B3B24A1F0B2}" type="pres">
      <dgm:prSet presAssocID="{1DFE9979-2D1C-4F11-ADA4-1EF65C18F8C9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6C410-6176-4A7B-A6EA-2A931AB6EBB8}" type="pres">
      <dgm:prSet presAssocID="{19B6DA1E-C187-4CCD-BB70-5F2406B05566}" presName="sibTrans" presStyleCnt="0"/>
      <dgm:spPr/>
    </dgm:pt>
    <dgm:pt modelId="{A13FBAE6-F680-4B28-BC8F-966A9D5EBCBC}" type="pres">
      <dgm:prSet presAssocID="{12DE27B6-FB1C-4200-BFBE-491067C5876A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9BDDF-CF85-4FF9-AB2C-7A62301B4FED}" type="pres">
      <dgm:prSet presAssocID="{5C5908B2-D332-4FA8-870F-3ABCA785D91E}" presName="sibTrans" presStyleCnt="0"/>
      <dgm:spPr/>
    </dgm:pt>
    <dgm:pt modelId="{1EDF3DED-8A60-4ECF-AFCE-A377B04D8176}" type="pres">
      <dgm:prSet presAssocID="{D86733C2-2C75-4637-BBC3-C769914F7E6A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6BFE7-600D-4A55-913B-0636B144DBB7}" type="pres">
      <dgm:prSet presAssocID="{6A3899EA-BCDE-4464-8E26-119A138EEB21}" presName="sibTrans" presStyleCnt="0"/>
      <dgm:spPr/>
    </dgm:pt>
    <dgm:pt modelId="{A8123483-5DDB-4591-B1BF-8A70906E78CE}" type="pres">
      <dgm:prSet presAssocID="{F48630A2-8B66-4DB6-8132-449613B3C9B5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3A8E-B631-439A-8030-49F700CC7C63}" type="pres">
      <dgm:prSet presAssocID="{0BC884B6-5143-4031-B38B-15F78985FF09}" presName="sibTrans" presStyleCnt="0"/>
      <dgm:spPr/>
    </dgm:pt>
    <dgm:pt modelId="{6795CF71-012B-449F-9F9B-F6D9CE1E404B}" type="pres">
      <dgm:prSet presAssocID="{8591F5AC-488B-4AE0-AA0D-C64009B10E3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88BCA-9D59-40AF-9915-9DA8E3F2E278}" type="pres">
      <dgm:prSet presAssocID="{6EF1B9B3-BFFA-4CEF-9FF6-9F1000210533}" presName="sibTrans" presStyleCnt="0"/>
      <dgm:spPr/>
    </dgm:pt>
    <dgm:pt modelId="{593E4739-C29A-4043-966A-CD5B2FF5E78E}" type="pres">
      <dgm:prSet presAssocID="{C533F7D2-9156-4B93-A854-19D42A8DC56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53686-ABC2-4BB2-91A8-93448E360382}" type="pres">
      <dgm:prSet presAssocID="{737793DC-00C3-4E53-A175-A4FE26860231}" presName="sibTrans" presStyleCnt="0"/>
      <dgm:spPr/>
    </dgm:pt>
    <dgm:pt modelId="{0C88E7A7-281C-4DFD-AE7D-0BFE8780CD77}" type="pres">
      <dgm:prSet presAssocID="{C452953A-FA47-4FCD-97B0-4D71D415C7D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1CAF7-C563-420C-B29D-A6C9DCCAB039}" type="pres">
      <dgm:prSet presAssocID="{937606D6-9F0E-40E2-9B42-4F027BF7798A}" presName="sibTrans" presStyleCnt="0"/>
      <dgm:spPr/>
    </dgm:pt>
    <dgm:pt modelId="{F9A03A41-89C6-4109-87B1-A02EAB209E6B}" type="pres">
      <dgm:prSet presAssocID="{E50ADD5A-57C4-49C1-9B12-9FAC6D7D227D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0894-0710-48A9-A62E-4AA3C9830728}" type="pres">
      <dgm:prSet presAssocID="{9E820F1C-C377-4158-9760-B72389ADCF40}" presName="sibTrans" presStyleCnt="0"/>
      <dgm:spPr/>
    </dgm:pt>
    <dgm:pt modelId="{D8897271-73CD-420A-A57F-4C76DBB470B0}" type="pres">
      <dgm:prSet presAssocID="{F7AFEC84-FF67-49AC-BE28-AA6F50447F2B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15A7C-7494-49E3-8521-C2CDDBF63E2E}" type="pres">
      <dgm:prSet presAssocID="{2EB3EF36-AD0F-4A13-8AD7-97EA4278A305}" presName="sibTrans" presStyleCnt="0"/>
      <dgm:spPr/>
    </dgm:pt>
    <dgm:pt modelId="{56BEF8AB-307C-49D4-8CE4-6467DD8DAE80}" type="pres">
      <dgm:prSet presAssocID="{65F21F85-655B-4E6B-8086-15FDA10CD247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75648B-D029-4AD8-A883-1F810B3677DA}" srcId="{7CEC7542-2DCE-44D5-AE31-783BF85A8B36}" destId="{133F8B94-9AA9-4B54-827B-02CD9F9D22B3}" srcOrd="3" destOrd="0" parTransId="{2356C8D8-CD5C-434C-AD7B-5D85503F40DF}" sibTransId="{4DAB18B7-D0B8-4FA0-8D6D-87D100CBE8BF}"/>
    <dgm:cxn modelId="{06DF9385-4AD1-4C4F-9FA2-19200EE5E641}" srcId="{7CEC7542-2DCE-44D5-AE31-783BF85A8B36}" destId="{65F21F85-655B-4E6B-8086-15FDA10CD247}" srcOrd="15" destOrd="0" parTransId="{00914FE4-22B9-421F-834F-A036714EFB41}" sibTransId="{6A8AFBC6-D635-4448-9E3C-8BF9E458BCF6}"/>
    <dgm:cxn modelId="{8B3CEFA0-06DB-411C-8411-59FF699E4225}" type="presOf" srcId="{23A77186-3AC0-422E-8FCF-2E1768330019}" destId="{49317563-F44E-4AAE-9C83-E6B239D679EF}" srcOrd="0" destOrd="0" presId="urn:microsoft.com/office/officeart/2005/8/layout/default"/>
    <dgm:cxn modelId="{D467C580-DD91-4F41-831B-B9B2033E36E4}" srcId="{7CEC7542-2DCE-44D5-AE31-783BF85A8B36}" destId="{C452953A-FA47-4FCD-97B0-4D71D415C7DB}" srcOrd="12" destOrd="0" parTransId="{D3D98478-A802-48B1-939D-0BA11D14D16A}" sibTransId="{937606D6-9F0E-40E2-9B42-4F027BF7798A}"/>
    <dgm:cxn modelId="{E3F46EE5-BF50-4DCB-B439-C859C86DE09B}" srcId="{7CEC7542-2DCE-44D5-AE31-783BF85A8B36}" destId="{EA65172E-6141-494F-B0F4-FEB6C38416EB}" srcOrd="4" destOrd="0" parTransId="{28AE7F7F-E82C-46C8-A553-D3B24831C5B2}" sibTransId="{A77D0E87-0430-44D5-AFEF-CBC3D94C97B5}"/>
    <dgm:cxn modelId="{0E43418E-C03A-456E-A883-F220E290CC18}" srcId="{7CEC7542-2DCE-44D5-AE31-783BF85A8B36}" destId="{BF1E4D0B-AB34-4647-8644-C9E492DAB590}" srcOrd="5" destOrd="0" parTransId="{892D7C8B-E0E8-4759-93FE-8C8F0D1534E5}" sibTransId="{B513DF50-393D-4781-8FCA-D2E5F7E79473}"/>
    <dgm:cxn modelId="{5C709BBB-0D76-4934-9989-1D2AD08EA15E}" type="presOf" srcId="{D86733C2-2C75-4637-BBC3-C769914F7E6A}" destId="{1EDF3DED-8A60-4ECF-AFCE-A377B04D8176}" srcOrd="0" destOrd="0" presId="urn:microsoft.com/office/officeart/2005/8/layout/default"/>
    <dgm:cxn modelId="{FB51C7D0-23AA-4732-AC64-B790299DAB24}" type="presOf" srcId="{EA65172E-6141-494F-B0F4-FEB6C38416EB}" destId="{4EE7FE5F-D95C-4CEF-A965-5B0D20E92E09}" srcOrd="0" destOrd="0" presId="urn:microsoft.com/office/officeart/2005/8/layout/default"/>
    <dgm:cxn modelId="{AC64BF90-7524-4E81-B95B-261D1E3DB657}" type="presOf" srcId="{133F8B94-9AA9-4B54-827B-02CD9F9D22B3}" destId="{88F15226-0B7B-45A4-84A1-25735BE131E0}" srcOrd="0" destOrd="0" presId="urn:microsoft.com/office/officeart/2005/8/layout/default"/>
    <dgm:cxn modelId="{DEA8F0FF-79DA-4B04-A438-7D7703FFAD0C}" type="presOf" srcId="{C533F7D2-9156-4B93-A854-19D42A8DC566}" destId="{593E4739-C29A-4043-966A-CD5B2FF5E78E}" srcOrd="0" destOrd="0" presId="urn:microsoft.com/office/officeart/2005/8/layout/default"/>
    <dgm:cxn modelId="{24D8271B-28AA-4D15-8207-4877B4DCF972}" srcId="{7CEC7542-2DCE-44D5-AE31-783BF85A8B36}" destId="{F48630A2-8B66-4DB6-8132-449613B3C9B5}" srcOrd="9" destOrd="0" parTransId="{4BFEC72E-7577-47AB-ADE2-F9DF6A2DB3E7}" sibTransId="{0BC884B6-5143-4031-B38B-15F78985FF09}"/>
    <dgm:cxn modelId="{CE93B042-622D-4D72-B667-EA10C42D2E79}" srcId="{7CEC7542-2DCE-44D5-AE31-783BF85A8B36}" destId="{12DE27B6-FB1C-4200-BFBE-491067C5876A}" srcOrd="7" destOrd="0" parTransId="{CB0559B2-6F2C-4713-9169-9FA8BFE4C6D7}" sibTransId="{5C5908B2-D332-4FA8-870F-3ABCA785D91E}"/>
    <dgm:cxn modelId="{DAE9A89A-1280-44B0-89B2-23B4E921194C}" srcId="{7CEC7542-2DCE-44D5-AE31-783BF85A8B36}" destId="{0612B7F8-06F4-4095-99B0-9D059F0BBC10}" srcOrd="2" destOrd="0" parTransId="{DCD95665-9573-4F29-B351-992D9E63FA82}" sibTransId="{0FD94BA1-1DE4-4312-8732-8FD7AE7B9ACB}"/>
    <dgm:cxn modelId="{637E8388-1ADE-4E2A-B7B2-8EC588A2B07F}" type="presOf" srcId="{C452953A-FA47-4FCD-97B0-4D71D415C7DB}" destId="{0C88E7A7-281C-4DFD-AE7D-0BFE8780CD77}" srcOrd="0" destOrd="0" presId="urn:microsoft.com/office/officeart/2005/8/layout/default"/>
    <dgm:cxn modelId="{5E357CA6-545D-4056-B8A6-4DB4DA53783E}" type="presOf" srcId="{8591F5AC-488B-4AE0-AA0D-C64009B10E3F}" destId="{6795CF71-012B-449F-9F9B-F6D9CE1E404B}" srcOrd="0" destOrd="0" presId="urn:microsoft.com/office/officeart/2005/8/layout/default"/>
    <dgm:cxn modelId="{CCF744CC-C4A8-4CC6-8D83-851C1C296C6F}" type="presOf" srcId="{12DE27B6-FB1C-4200-BFBE-491067C5876A}" destId="{A13FBAE6-F680-4B28-BC8F-966A9D5EBCBC}" srcOrd="0" destOrd="0" presId="urn:microsoft.com/office/officeart/2005/8/layout/default"/>
    <dgm:cxn modelId="{1C76032A-FC22-4142-814E-D0271B813ABA}" srcId="{7CEC7542-2DCE-44D5-AE31-783BF85A8B36}" destId="{F7AFEC84-FF67-49AC-BE28-AA6F50447F2B}" srcOrd="14" destOrd="0" parTransId="{AF38DDA4-331C-48A6-9302-4B8B5AA5E25C}" sibTransId="{2EB3EF36-AD0F-4A13-8AD7-97EA4278A305}"/>
    <dgm:cxn modelId="{97D09236-2B78-48AC-8143-3463FCA5D324}" srcId="{7CEC7542-2DCE-44D5-AE31-783BF85A8B36}" destId="{C533F7D2-9156-4B93-A854-19D42A8DC566}" srcOrd="11" destOrd="0" parTransId="{F09C3D64-E95F-404D-B391-738A0C205716}" sibTransId="{737793DC-00C3-4E53-A175-A4FE26860231}"/>
    <dgm:cxn modelId="{C07183DB-0A85-4A9C-AADE-451C0ACD206C}" type="presOf" srcId="{7CEC7542-2DCE-44D5-AE31-783BF85A8B36}" destId="{5912E4F9-6C4A-4AE8-9C88-7C5A1D12B9BA}" srcOrd="0" destOrd="0" presId="urn:microsoft.com/office/officeart/2005/8/layout/default"/>
    <dgm:cxn modelId="{6493A4AB-8D5C-43C7-8F59-C03B615EC306}" type="presOf" srcId="{BAE13664-7740-48C0-93B0-5C92B101CAF8}" destId="{050547DF-9A4D-4E83-A7D7-13022DB32744}" srcOrd="0" destOrd="0" presId="urn:microsoft.com/office/officeart/2005/8/layout/default"/>
    <dgm:cxn modelId="{EE31A473-4BDD-41A6-8CFE-FEE2C16C2EC3}" type="presOf" srcId="{F7AFEC84-FF67-49AC-BE28-AA6F50447F2B}" destId="{D8897271-73CD-420A-A57F-4C76DBB470B0}" srcOrd="0" destOrd="0" presId="urn:microsoft.com/office/officeart/2005/8/layout/default"/>
    <dgm:cxn modelId="{AFEE6A81-6F89-4FF9-993B-1F9A9CDD1953}" type="presOf" srcId="{65F21F85-655B-4E6B-8086-15FDA10CD247}" destId="{56BEF8AB-307C-49D4-8CE4-6467DD8DAE80}" srcOrd="0" destOrd="0" presId="urn:microsoft.com/office/officeart/2005/8/layout/default"/>
    <dgm:cxn modelId="{78C21EB6-D8C3-4AC6-89F8-B78025D9B792}" srcId="{7CEC7542-2DCE-44D5-AE31-783BF85A8B36}" destId="{8591F5AC-488B-4AE0-AA0D-C64009B10E3F}" srcOrd="10" destOrd="0" parTransId="{98C0F802-FAAF-43EE-8AE8-EA5502F05D50}" sibTransId="{6EF1B9B3-BFFA-4CEF-9FF6-9F1000210533}"/>
    <dgm:cxn modelId="{27F53797-C4A6-43C1-82E6-D933A3B09445}" type="presOf" srcId="{0612B7F8-06F4-4095-99B0-9D059F0BBC10}" destId="{082791E8-29B6-4008-B239-A535DBB413ED}" srcOrd="0" destOrd="0" presId="urn:microsoft.com/office/officeart/2005/8/layout/default"/>
    <dgm:cxn modelId="{68069C19-E4D8-4DA8-A384-7AE7C4C88FBF}" type="presOf" srcId="{BF1E4D0B-AB34-4647-8644-C9E492DAB590}" destId="{D0FA7117-1ED9-4F95-92E8-4EC971981AEA}" srcOrd="0" destOrd="0" presId="urn:microsoft.com/office/officeart/2005/8/layout/default"/>
    <dgm:cxn modelId="{884FD7FF-C667-424E-9C21-A9001ADD24FC}" srcId="{7CEC7542-2DCE-44D5-AE31-783BF85A8B36}" destId="{1DFE9979-2D1C-4F11-ADA4-1EF65C18F8C9}" srcOrd="6" destOrd="0" parTransId="{CC3D16BB-A2A4-4551-A80C-EAE600C1BB1D}" sibTransId="{19B6DA1E-C187-4CCD-BB70-5F2406B05566}"/>
    <dgm:cxn modelId="{C1E71F01-D740-4D46-A697-378B5BBA2E1A}" srcId="{7CEC7542-2DCE-44D5-AE31-783BF85A8B36}" destId="{23A77186-3AC0-422E-8FCF-2E1768330019}" srcOrd="0" destOrd="0" parTransId="{BEB686AF-49DF-4E6B-85B0-284139249F6A}" sibTransId="{D0AFBFBF-F0C7-45A6-AFA1-2559368FCD92}"/>
    <dgm:cxn modelId="{58153766-F910-499B-8DCC-7A4C93B54565}" type="presOf" srcId="{E50ADD5A-57C4-49C1-9B12-9FAC6D7D227D}" destId="{F9A03A41-89C6-4109-87B1-A02EAB209E6B}" srcOrd="0" destOrd="0" presId="urn:microsoft.com/office/officeart/2005/8/layout/default"/>
    <dgm:cxn modelId="{9B793185-187C-4B15-97FB-909F2BB30BC7}" type="presOf" srcId="{F48630A2-8B66-4DB6-8132-449613B3C9B5}" destId="{A8123483-5DDB-4591-B1BF-8A70906E78CE}" srcOrd="0" destOrd="0" presId="urn:microsoft.com/office/officeart/2005/8/layout/default"/>
    <dgm:cxn modelId="{B2767558-A581-4B87-AC25-39196DE1255D}" srcId="{7CEC7542-2DCE-44D5-AE31-783BF85A8B36}" destId="{D86733C2-2C75-4637-BBC3-C769914F7E6A}" srcOrd="8" destOrd="0" parTransId="{4F815926-50ED-4ECF-BE5D-D348EF59F4E7}" sibTransId="{6A3899EA-BCDE-4464-8E26-119A138EEB21}"/>
    <dgm:cxn modelId="{A191E58E-FFC5-40EC-9AFF-99B8827A5E69}" srcId="{7CEC7542-2DCE-44D5-AE31-783BF85A8B36}" destId="{BAE13664-7740-48C0-93B0-5C92B101CAF8}" srcOrd="1" destOrd="0" parTransId="{2D6A6EFC-6E27-4F9B-89D6-D5CC030DB4E2}" sibTransId="{B4DC9EE0-E7D0-4E8E-B6B2-334487AC642F}"/>
    <dgm:cxn modelId="{D790E237-ED31-4FDE-9192-CE4B410231D8}" srcId="{7CEC7542-2DCE-44D5-AE31-783BF85A8B36}" destId="{E50ADD5A-57C4-49C1-9B12-9FAC6D7D227D}" srcOrd="13" destOrd="0" parTransId="{D186C51E-92E0-4441-B233-6ACE0059CFD3}" sibTransId="{9E820F1C-C377-4158-9760-B72389ADCF40}"/>
    <dgm:cxn modelId="{5891E3BC-4FF2-4728-AF2B-3F41E67A916B}" type="presOf" srcId="{1DFE9979-2D1C-4F11-ADA4-1EF65C18F8C9}" destId="{C9811836-1F12-43F9-915A-5B3B24A1F0B2}" srcOrd="0" destOrd="0" presId="urn:microsoft.com/office/officeart/2005/8/layout/default"/>
    <dgm:cxn modelId="{2D8C0187-D79B-40FF-B94D-E2C93B72AC9F}" type="presParOf" srcId="{5912E4F9-6C4A-4AE8-9C88-7C5A1D12B9BA}" destId="{49317563-F44E-4AAE-9C83-E6B239D679EF}" srcOrd="0" destOrd="0" presId="urn:microsoft.com/office/officeart/2005/8/layout/default"/>
    <dgm:cxn modelId="{FFAE0557-B0B6-4936-9578-2B96B2EA6648}" type="presParOf" srcId="{5912E4F9-6C4A-4AE8-9C88-7C5A1D12B9BA}" destId="{970E2835-51F1-40A4-B585-2E14DABEA028}" srcOrd="1" destOrd="0" presId="urn:microsoft.com/office/officeart/2005/8/layout/default"/>
    <dgm:cxn modelId="{BDE2F118-779B-4509-BC03-B67702274503}" type="presParOf" srcId="{5912E4F9-6C4A-4AE8-9C88-7C5A1D12B9BA}" destId="{050547DF-9A4D-4E83-A7D7-13022DB32744}" srcOrd="2" destOrd="0" presId="urn:microsoft.com/office/officeart/2005/8/layout/default"/>
    <dgm:cxn modelId="{EF014354-72E3-4E5E-B332-755D0BBBE763}" type="presParOf" srcId="{5912E4F9-6C4A-4AE8-9C88-7C5A1D12B9BA}" destId="{35A01256-F047-435B-B45E-F0F1FFA8CA17}" srcOrd="3" destOrd="0" presId="urn:microsoft.com/office/officeart/2005/8/layout/default"/>
    <dgm:cxn modelId="{A38C98B6-BF41-42F1-B690-B66DBD18A51E}" type="presParOf" srcId="{5912E4F9-6C4A-4AE8-9C88-7C5A1D12B9BA}" destId="{082791E8-29B6-4008-B239-A535DBB413ED}" srcOrd="4" destOrd="0" presId="urn:microsoft.com/office/officeart/2005/8/layout/default"/>
    <dgm:cxn modelId="{B5F57B57-213B-4EE8-8903-F9F82636665D}" type="presParOf" srcId="{5912E4F9-6C4A-4AE8-9C88-7C5A1D12B9BA}" destId="{E8157CDB-17A5-4E22-8794-887DF58C0D23}" srcOrd="5" destOrd="0" presId="urn:microsoft.com/office/officeart/2005/8/layout/default"/>
    <dgm:cxn modelId="{4DEA6B9C-3288-4A29-AD0C-CE35C4A4481B}" type="presParOf" srcId="{5912E4F9-6C4A-4AE8-9C88-7C5A1D12B9BA}" destId="{88F15226-0B7B-45A4-84A1-25735BE131E0}" srcOrd="6" destOrd="0" presId="urn:microsoft.com/office/officeart/2005/8/layout/default"/>
    <dgm:cxn modelId="{77C962F3-A90F-4933-9F2A-4AE9B8FC76FA}" type="presParOf" srcId="{5912E4F9-6C4A-4AE8-9C88-7C5A1D12B9BA}" destId="{1428B1F5-3F2E-4562-9334-AB273B2BC1C7}" srcOrd="7" destOrd="0" presId="urn:microsoft.com/office/officeart/2005/8/layout/default"/>
    <dgm:cxn modelId="{08D722E3-98B1-47F4-A8F4-7F9CABDBB5AA}" type="presParOf" srcId="{5912E4F9-6C4A-4AE8-9C88-7C5A1D12B9BA}" destId="{4EE7FE5F-D95C-4CEF-A965-5B0D20E92E09}" srcOrd="8" destOrd="0" presId="urn:microsoft.com/office/officeart/2005/8/layout/default"/>
    <dgm:cxn modelId="{84EF31DE-09C9-4DDC-BECD-B19A8FE326DD}" type="presParOf" srcId="{5912E4F9-6C4A-4AE8-9C88-7C5A1D12B9BA}" destId="{77E98F80-8C8A-458F-AB73-CB5A18F8D4A5}" srcOrd="9" destOrd="0" presId="urn:microsoft.com/office/officeart/2005/8/layout/default"/>
    <dgm:cxn modelId="{D1145C40-1C92-4714-A9C5-8B74D5B7E3B0}" type="presParOf" srcId="{5912E4F9-6C4A-4AE8-9C88-7C5A1D12B9BA}" destId="{D0FA7117-1ED9-4F95-92E8-4EC971981AEA}" srcOrd="10" destOrd="0" presId="urn:microsoft.com/office/officeart/2005/8/layout/default"/>
    <dgm:cxn modelId="{8F9F918F-F9DF-4512-9733-E0A5C3368A54}" type="presParOf" srcId="{5912E4F9-6C4A-4AE8-9C88-7C5A1D12B9BA}" destId="{446FCD23-1918-4BA6-9D26-C71CA1E106CF}" srcOrd="11" destOrd="0" presId="urn:microsoft.com/office/officeart/2005/8/layout/default"/>
    <dgm:cxn modelId="{7FD8CD8B-4C21-45C4-A53E-B4FA745E4812}" type="presParOf" srcId="{5912E4F9-6C4A-4AE8-9C88-7C5A1D12B9BA}" destId="{C9811836-1F12-43F9-915A-5B3B24A1F0B2}" srcOrd="12" destOrd="0" presId="urn:microsoft.com/office/officeart/2005/8/layout/default"/>
    <dgm:cxn modelId="{C2F8514B-18A4-47CA-ABF0-C46D49D82382}" type="presParOf" srcId="{5912E4F9-6C4A-4AE8-9C88-7C5A1D12B9BA}" destId="{8E46C410-6176-4A7B-A6EA-2A931AB6EBB8}" srcOrd="13" destOrd="0" presId="urn:microsoft.com/office/officeart/2005/8/layout/default"/>
    <dgm:cxn modelId="{40EAB89B-6475-45EE-9A52-30B46C926680}" type="presParOf" srcId="{5912E4F9-6C4A-4AE8-9C88-7C5A1D12B9BA}" destId="{A13FBAE6-F680-4B28-BC8F-966A9D5EBCBC}" srcOrd="14" destOrd="0" presId="urn:microsoft.com/office/officeart/2005/8/layout/default"/>
    <dgm:cxn modelId="{67D6F991-488C-49D6-9F2B-07560F6B05CB}" type="presParOf" srcId="{5912E4F9-6C4A-4AE8-9C88-7C5A1D12B9BA}" destId="{4CB9BDDF-CF85-4FF9-AB2C-7A62301B4FED}" srcOrd="15" destOrd="0" presId="urn:microsoft.com/office/officeart/2005/8/layout/default"/>
    <dgm:cxn modelId="{16B6203B-C0DF-4D60-B4CB-8201160F999E}" type="presParOf" srcId="{5912E4F9-6C4A-4AE8-9C88-7C5A1D12B9BA}" destId="{1EDF3DED-8A60-4ECF-AFCE-A377B04D8176}" srcOrd="16" destOrd="0" presId="urn:microsoft.com/office/officeart/2005/8/layout/default"/>
    <dgm:cxn modelId="{08F6E668-652F-4950-B5A3-9DE4EC8443A1}" type="presParOf" srcId="{5912E4F9-6C4A-4AE8-9C88-7C5A1D12B9BA}" destId="{E676BFE7-600D-4A55-913B-0636B144DBB7}" srcOrd="17" destOrd="0" presId="urn:microsoft.com/office/officeart/2005/8/layout/default"/>
    <dgm:cxn modelId="{D39E1200-C2D0-4733-BF59-B58101A5A11F}" type="presParOf" srcId="{5912E4F9-6C4A-4AE8-9C88-7C5A1D12B9BA}" destId="{A8123483-5DDB-4591-B1BF-8A70906E78CE}" srcOrd="18" destOrd="0" presId="urn:microsoft.com/office/officeart/2005/8/layout/default"/>
    <dgm:cxn modelId="{952865DD-33FF-48BA-8D40-AAAFA309DB67}" type="presParOf" srcId="{5912E4F9-6C4A-4AE8-9C88-7C5A1D12B9BA}" destId="{6EFE3A8E-B631-439A-8030-49F700CC7C63}" srcOrd="19" destOrd="0" presId="urn:microsoft.com/office/officeart/2005/8/layout/default"/>
    <dgm:cxn modelId="{5BDB10BE-E743-4AD1-B8F9-2285B26A2FD9}" type="presParOf" srcId="{5912E4F9-6C4A-4AE8-9C88-7C5A1D12B9BA}" destId="{6795CF71-012B-449F-9F9B-F6D9CE1E404B}" srcOrd="20" destOrd="0" presId="urn:microsoft.com/office/officeart/2005/8/layout/default"/>
    <dgm:cxn modelId="{315B7BCD-08DB-4CA9-869D-13457422179A}" type="presParOf" srcId="{5912E4F9-6C4A-4AE8-9C88-7C5A1D12B9BA}" destId="{39A88BCA-9D59-40AF-9915-9DA8E3F2E278}" srcOrd="21" destOrd="0" presId="urn:microsoft.com/office/officeart/2005/8/layout/default"/>
    <dgm:cxn modelId="{BA9ACD65-22E9-4006-9DAE-F39931458B53}" type="presParOf" srcId="{5912E4F9-6C4A-4AE8-9C88-7C5A1D12B9BA}" destId="{593E4739-C29A-4043-966A-CD5B2FF5E78E}" srcOrd="22" destOrd="0" presId="urn:microsoft.com/office/officeart/2005/8/layout/default"/>
    <dgm:cxn modelId="{E858DBB2-8881-44BD-9227-E2EE2D709A9B}" type="presParOf" srcId="{5912E4F9-6C4A-4AE8-9C88-7C5A1D12B9BA}" destId="{4AF53686-ABC2-4BB2-91A8-93448E360382}" srcOrd="23" destOrd="0" presId="urn:microsoft.com/office/officeart/2005/8/layout/default"/>
    <dgm:cxn modelId="{FCAA5A9F-7842-470C-8920-02840AA28C4E}" type="presParOf" srcId="{5912E4F9-6C4A-4AE8-9C88-7C5A1D12B9BA}" destId="{0C88E7A7-281C-4DFD-AE7D-0BFE8780CD77}" srcOrd="24" destOrd="0" presId="urn:microsoft.com/office/officeart/2005/8/layout/default"/>
    <dgm:cxn modelId="{DB142AB7-582B-4677-98D0-06A78C5AB6B1}" type="presParOf" srcId="{5912E4F9-6C4A-4AE8-9C88-7C5A1D12B9BA}" destId="{FFE1CAF7-C563-420C-B29D-A6C9DCCAB039}" srcOrd="25" destOrd="0" presId="urn:microsoft.com/office/officeart/2005/8/layout/default"/>
    <dgm:cxn modelId="{066696C0-6BC2-4EAF-8BCB-BD9219294A24}" type="presParOf" srcId="{5912E4F9-6C4A-4AE8-9C88-7C5A1D12B9BA}" destId="{F9A03A41-89C6-4109-87B1-A02EAB209E6B}" srcOrd="26" destOrd="0" presId="urn:microsoft.com/office/officeart/2005/8/layout/default"/>
    <dgm:cxn modelId="{04C21CEC-EDE9-4C6D-A838-DD94ED67CDF2}" type="presParOf" srcId="{5912E4F9-6C4A-4AE8-9C88-7C5A1D12B9BA}" destId="{02780894-0710-48A9-A62E-4AA3C9830728}" srcOrd="27" destOrd="0" presId="urn:microsoft.com/office/officeart/2005/8/layout/default"/>
    <dgm:cxn modelId="{E140A789-7FB8-4C4D-AF8F-EE6A978A2F9E}" type="presParOf" srcId="{5912E4F9-6C4A-4AE8-9C88-7C5A1D12B9BA}" destId="{D8897271-73CD-420A-A57F-4C76DBB470B0}" srcOrd="28" destOrd="0" presId="urn:microsoft.com/office/officeart/2005/8/layout/default"/>
    <dgm:cxn modelId="{5B739DE0-E58B-4F0B-A68C-811BECC51F3E}" type="presParOf" srcId="{5912E4F9-6C4A-4AE8-9C88-7C5A1D12B9BA}" destId="{B9915A7C-7494-49E3-8521-C2CDDBF63E2E}" srcOrd="29" destOrd="0" presId="urn:microsoft.com/office/officeart/2005/8/layout/default"/>
    <dgm:cxn modelId="{75EB3E4A-6587-4DF8-83A2-FDAEDEE0881A}" type="presParOf" srcId="{5912E4F9-6C4A-4AE8-9C88-7C5A1D12B9BA}" destId="{56BEF8AB-307C-49D4-8CE4-6467DD8DAE80}" srcOrd="30" destOrd="0" presId="urn:microsoft.com/office/officeart/2005/8/layout/default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3DE41D-E155-47E5-B8DB-F76B045BB6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004F26-086D-402C-B1C8-1500CCB1D12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7AF6F922-5FFA-4BA0-B7DE-8D00FE357528}" type="parTrans" cxnId="{45EFD7F7-F7EE-4842-8EB8-C8B2CC8E164F}">
      <dgm:prSet/>
      <dgm:spPr/>
      <dgm:t>
        <a:bodyPr/>
        <a:lstStyle/>
        <a:p>
          <a:endParaRPr lang="en-US"/>
        </a:p>
      </dgm:t>
    </dgm:pt>
    <dgm:pt modelId="{26DAE8A5-C5DB-4CC2-B37F-A9AFDF8EDCC4}" type="sibTrans" cxnId="{45EFD7F7-F7EE-4842-8EB8-C8B2CC8E164F}">
      <dgm:prSet/>
      <dgm:spPr/>
      <dgm:t>
        <a:bodyPr/>
        <a:lstStyle/>
        <a:p>
          <a:endParaRPr lang="en-US"/>
        </a:p>
      </dgm:t>
    </dgm:pt>
    <dgm:pt modelId="{78BEB8CA-41A0-4E9C-8EE8-E1667F82368B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4DCDD7C0-C4FC-4B86-8885-842F910E09A3}" type="parTrans" cxnId="{22DD9024-CE9C-41FA-9E49-B3CBF2EFB0F7}">
      <dgm:prSet/>
      <dgm:spPr/>
      <dgm:t>
        <a:bodyPr/>
        <a:lstStyle/>
        <a:p>
          <a:endParaRPr lang="en-US"/>
        </a:p>
      </dgm:t>
    </dgm:pt>
    <dgm:pt modelId="{9E61EDA5-70CF-4A0C-A5F9-87DFE8BA1910}" type="sibTrans" cxnId="{22DD9024-CE9C-41FA-9E49-B3CBF2EFB0F7}">
      <dgm:prSet/>
      <dgm:spPr/>
      <dgm:t>
        <a:bodyPr/>
        <a:lstStyle/>
        <a:p>
          <a:endParaRPr lang="en-US"/>
        </a:p>
      </dgm:t>
    </dgm:pt>
    <dgm:pt modelId="{F33FD30C-9544-47BC-90FC-F40F7140870C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B24CFFF3-2B3B-4B72-B7F8-8BEDD6331975}" type="parTrans" cxnId="{FC58E37E-EBA0-4DDC-803B-1F05C9694EFF}">
      <dgm:prSet/>
      <dgm:spPr/>
      <dgm:t>
        <a:bodyPr/>
        <a:lstStyle/>
        <a:p>
          <a:endParaRPr lang="en-US"/>
        </a:p>
      </dgm:t>
    </dgm:pt>
    <dgm:pt modelId="{48F99013-E895-458C-A9C8-0A08430398D2}" type="sibTrans" cxnId="{FC58E37E-EBA0-4DDC-803B-1F05C9694EFF}">
      <dgm:prSet/>
      <dgm:spPr/>
      <dgm:t>
        <a:bodyPr/>
        <a:lstStyle/>
        <a:p>
          <a:endParaRPr lang="en-US"/>
        </a:p>
      </dgm:t>
    </dgm:pt>
    <dgm:pt modelId="{EF6BA82A-EA19-411D-9FBE-7EBEF983D491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7492A155-BDE0-47B0-B14C-9FEF0907C4A4}" type="parTrans" cxnId="{8BFF9D1E-552A-4427-BF03-2C159DC0F8CE}">
      <dgm:prSet/>
      <dgm:spPr/>
      <dgm:t>
        <a:bodyPr/>
        <a:lstStyle/>
        <a:p>
          <a:endParaRPr lang="en-US"/>
        </a:p>
      </dgm:t>
    </dgm:pt>
    <dgm:pt modelId="{79B0BF29-8DDF-4F3D-BA2A-CCB34AF64955}" type="sibTrans" cxnId="{8BFF9D1E-552A-4427-BF03-2C159DC0F8CE}">
      <dgm:prSet/>
      <dgm:spPr/>
      <dgm:t>
        <a:bodyPr/>
        <a:lstStyle/>
        <a:p>
          <a:endParaRPr lang="en-US"/>
        </a:p>
      </dgm:t>
    </dgm:pt>
    <dgm:pt modelId="{F981113B-316D-494E-8C0D-3B301E4EC49C}" type="pres">
      <dgm:prSet presAssocID="{FA3DE41D-E155-47E5-B8DB-F76B045BB60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5A6DDB-B398-4098-81A0-2036013667AE}" type="pres">
      <dgm:prSet presAssocID="{45004F26-086D-402C-B1C8-1500CCB1D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03DDD-6CE7-43C0-AE34-61B2A6543FF2}" type="pres">
      <dgm:prSet presAssocID="{26DAE8A5-C5DB-4CC2-B37F-A9AFDF8EDCC4}" presName="sibTrans" presStyleCnt="0"/>
      <dgm:spPr/>
    </dgm:pt>
    <dgm:pt modelId="{B9116A51-3D4F-430D-B730-756A7CA0E9CB}" type="pres">
      <dgm:prSet presAssocID="{78BEB8CA-41A0-4E9C-8EE8-E1667F82368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64CBF-9AC7-416C-ABCB-511B12362465}" type="pres">
      <dgm:prSet presAssocID="{9E61EDA5-70CF-4A0C-A5F9-87DFE8BA1910}" presName="sibTrans" presStyleCnt="0"/>
      <dgm:spPr/>
    </dgm:pt>
    <dgm:pt modelId="{D99A1309-3671-4DC5-9807-E3D28931B581}" type="pres">
      <dgm:prSet presAssocID="{F33FD30C-9544-47BC-90FC-F40F7140870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E754F-D8DF-4328-8688-D244309A8799}" type="pres">
      <dgm:prSet presAssocID="{48F99013-E895-458C-A9C8-0A08430398D2}" presName="sibTrans" presStyleCnt="0"/>
      <dgm:spPr/>
    </dgm:pt>
    <dgm:pt modelId="{8216C0A8-9BAB-4BD4-886E-09EE042D47DE}" type="pres">
      <dgm:prSet presAssocID="{EF6BA82A-EA19-411D-9FBE-7EBEF983D49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373B82-553D-4B13-8EBD-0C2EA424A684}" type="presOf" srcId="{45004F26-086D-402C-B1C8-1500CCB1D12B}" destId="{725A6DDB-B398-4098-81A0-2036013667AE}" srcOrd="0" destOrd="0" presId="urn:microsoft.com/office/officeart/2005/8/layout/default"/>
    <dgm:cxn modelId="{7AC99EDC-20FF-466F-A6B5-32CF3F888010}" type="presOf" srcId="{EF6BA82A-EA19-411D-9FBE-7EBEF983D491}" destId="{8216C0A8-9BAB-4BD4-886E-09EE042D47DE}" srcOrd="0" destOrd="0" presId="urn:microsoft.com/office/officeart/2005/8/layout/default"/>
    <dgm:cxn modelId="{45EFD7F7-F7EE-4842-8EB8-C8B2CC8E164F}" srcId="{FA3DE41D-E155-47E5-B8DB-F76B045BB60A}" destId="{45004F26-086D-402C-B1C8-1500CCB1D12B}" srcOrd="0" destOrd="0" parTransId="{7AF6F922-5FFA-4BA0-B7DE-8D00FE357528}" sibTransId="{26DAE8A5-C5DB-4CC2-B37F-A9AFDF8EDCC4}"/>
    <dgm:cxn modelId="{FC58E37E-EBA0-4DDC-803B-1F05C9694EFF}" srcId="{FA3DE41D-E155-47E5-B8DB-F76B045BB60A}" destId="{F33FD30C-9544-47BC-90FC-F40F7140870C}" srcOrd="2" destOrd="0" parTransId="{B24CFFF3-2B3B-4B72-B7F8-8BEDD6331975}" sibTransId="{48F99013-E895-458C-A9C8-0A08430398D2}"/>
    <dgm:cxn modelId="{C1B2869D-A685-4CF0-9930-58FD1AD1CC19}" type="presOf" srcId="{78BEB8CA-41A0-4E9C-8EE8-E1667F82368B}" destId="{B9116A51-3D4F-430D-B730-756A7CA0E9CB}" srcOrd="0" destOrd="0" presId="urn:microsoft.com/office/officeart/2005/8/layout/default"/>
    <dgm:cxn modelId="{22DD9024-CE9C-41FA-9E49-B3CBF2EFB0F7}" srcId="{FA3DE41D-E155-47E5-B8DB-F76B045BB60A}" destId="{78BEB8CA-41A0-4E9C-8EE8-E1667F82368B}" srcOrd="1" destOrd="0" parTransId="{4DCDD7C0-C4FC-4B86-8885-842F910E09A3}" sibTransId="{9E61EDA5-70CF-4A0C-A5F9-87DFE8BA1910}"/>
    <dgm:cxn modelId="{8BFF9D1E-552A-4427-BF03-2C159DC0F8CE}" srcId="{FA3DE41D-E155-47E5-B8DB-F76B045BB60A}" destId="{EF6BA82A-EA19-411D-9FBE-7EBEF983D491}" srcOrd="3" destOrd="0" parTransId="{7492A155-BDE0-47B0-B14C-9FEF0907C4A4}" sibTransId="{79B0BF29-8DDF-4F3D-BA2A-CCB34AF64955}"/>
    <dgm:cxn modelId="{466507BD-47FF-410C-A722-DA46DED359D4}" type="presOf" srcId="{F33FD30C-9544-47BC-90FC-F40F7140870C}" destId="{D99A1309-3671-4DC5-9807-E3D28931B581}" srcOrd="0" destOrd="0" presId="urn:microsoft.com/office/officeart/2005/8/layout/default"/>
    <dgm:cxn modelId="{BE202AB4-9F48-448C-8E62-CB9F46C443D9}" type="presOf" srcId="{FA3DE41D-E155-47E5-B8DB-F76B045BB60A}" destId="{F981113B-316D-494E-8C0D-3B301E4EC49C}" srcOrd="0" destOrd="0" presId="urn:microsoft.com/office/officeart/2005/8/layout/default"/>
    <dgm:cxn modelId="{40253170-F434-42A0-9F38-D701F372DBF3}" type="presParOf" srcId="{F981113B-316D-494E-8C0D-3B301E4EC49C}" destId="{725A6DDB-B398-4098-81A0-2036013667AE}" srcOrd="0" destOrd="0" presId="urn:microsoft.com/office/officeart/2005/8/layout/default"/>
    <dgm:cxn modelId="{66D9B247-D672-438F-B7BE-73E462E58ED0}" type="presParOf" srcId="{F981113B-316D-494E-8C0D-3B301E4EC49C}" destId="{96F03DDD-6CE7-43C0-AE34-61B2A6543FF2}" srcOrd="1" destOrd="0" presId="urn:microsoft.com/office/officeart/2005/8/layout/default"/>
    <dgm:cxn modelId="{0AC65672-35B8-48FE-9CFD-7B2F65F3A7A5}" type="presParOf" srcId="{F981113B-316D-494E-8C0D-3B301E4EC49C}" destId="{B9116A51-3D4F-430D-B730-756A7CA0E9CB}" srcOrd="2" destOrd="0" presId="urn:microsoft.com/office/officeart/2005/8/layout/default"/>
    <dgm:cxn modelId="{1E655A68-2921-488B-9E3E-7EAE6CB26936}" type="presParOf" srcId="{F981113B-316D-494E-8C0D-3B301E4EC49C}" destId="{3B364CBF-9AC7-416C-ABCB-511B12362465}" srcOrd="3" destOrd="0" presId="urn:microsoft.com/office/officeart/2005/8/layout/default"/>
    <dgm:cxn modelId="{577CAEA5-333E-40E8-B6E4-51B50159569F}" type="presParOf" srcId="{F981113B-316D-494E-8C0D-3B301E4EC49C}" destId="{D99A1309-3671-4DC5-9807-E3D28931B581}" srcOrd="4" destOrd="0" presId="urn:microsoft.com/office/officeart/2005/8/layout/default"/>
    <dgm:cxn modelId="{19C2AB05-1552-44B7-8F34-C2F54F1B08E3}" type="presParOf" srcId="{F981113B-316D-494E-8C0D-3B301E4EC49C}" destId="{AD6E754F-D8DF-4328-8688-D244309A8799}" srcOrd="5" destOrd="0" presId="urn:microsoft.com/office/officeart/2005/8/layout/default"/>
    <dgm:cxn modelId="{CB0FA7FA-7568-41E3-B0C3-CD43BCE32654}" type="presParOf" srcId="{F981113B-316D-494E-8C0D-3B301E4EC49C}" destId="{8216C0A8-9BAB-4BD4-886E-09EE042D47DE}" srcOrd="6" destOrd="0" presId="urn:microsoft.com/office/officeart/2005/8/layout/default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EC7542-2DCE-44D5-AE31-783BF85A8B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A77186-3AC0-422E-8FCF-2E1768330019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BEB686AF-49DF-4E6B-85B0-284139249F6A}" type="parTrans" cxnId="{C1E71F01-D740-4D46-A697-378B5BBA2E1A}">
      <dgm:prSet/>
      <dgm:spPr/>
      <dgm:t>
        <a:bodyPr/>
        <a:lstStyle/>
        <a:p>
          <a:endParaRPr lang="en-US"/>
        </a:p>
      </dgm:t>
    </dgm:pt>
    <dgm:pt modelId="{D0AFBFBF-F0C7-45A6-AFA1-2559368FCD92}" type="sibTrans" cxnId="{C1E71F01-D740-4D46-A697-378B5BBA2E1A}">
      <dgm:prSet/>
      <dgm:spPr/>
      <dgm:t>
        <a:bodyPr/>
        <a:lstStyle/>
        <a:p>
          <a:endParaRPr lang="en-US"/>
        </a:p>
      </dgm:t>
    </dgm:pt>
    <dgm:pt modelId="{BAE13664-7740-48C0-93B0-5C92B101CAF8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D6A6EFC-6E27-4F9B-89D6-D5CC030DB4E2}" type="parTrans" cxnId="{A191E58E-FFC5-40EC-9AFF-99B8827A5E69}">
      <dgm:prSet/>
      <dgm:spPr/>
      <dgm:t>
        <a:bodyPr/>
        <a:lstStyle/>
        <a:p>
          <a:endParaRPr lang="en-US"/>
        </a:p>
      </dgm:t>
    </dgm:pt>
    <dgm:pt modelId="{B4DC9EE0-E7D0-4E8E-B6B2-334487AC642F}" type="sibTrans" cxnId="{A191E58E-FFC5-40EC-9AFF-99B8827A5E69}">
      <dgm:prSet/>
      <dgm:spPr/>
      <dgm:t>
        <a:bodyPr/>
        <a:lstStyle/>
        <a:p>
          <a:endParaRPr lang="en-US"/>
        </a:p>
      </dgm:t>
    </dgm:pt>
    <dgm:pt modelId="{0612B7F8-06F4-4095-99B0-9D059F0BBC10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CD95665-9573-4F29-B351-992D9E63FA82}" type="parTrans" cxnId="{DAE9A89A-1280-44B0-89B2-23B4E921194C}">
      <dgm:prSet/>
      <dgm:spPr/>
      <dgm:t>
        <a:bodyPr/>
        <a:lstStyle/>
        <a:p>
          <a:endParaRPr lang="en-US"/>
        </a:p>
      </dgm:t>
    </dgm:pt>
    <dgm:pt modelId="{0FD94BA1-1DE4-4312-8732-8FD7AE7B9ACB}" type="sibTrans" cxnId="{DAE9A89A-1280-44B0-89B2-23B4E921194C}">
      <dgm:prSet/>
      <dgm:spPr/>
      <dgm:t>
        <a:bodyPr/>
        <a:lstStyle/>
        <a:p>
          <a:endParaRPr lang="en-US"/>
        </a:p>
      </dgm:t>
    </dgm:pt>
    <dgm:pt modelId="{133F8B94-9AA9-4B54-827B-02CD9F9D22B3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356C8D8-CD5C-434C-AD7B-5D85503F40DF}" type="parTrans" cxnId="{3B75648B-D029-4AD8-A883-1F810B3677DA}">
      <dgm:prSet/>
      <dgm:spPr/>
      <dgm:t>
        <a:bodyPr/>
        <a:lstStyle/>
        <a:p>
          <a:endParaRPr lang="en-US"/>
        </a:p>
      </dgm:t>
    </dgm:pt>
    <dgm:pt modelId="{4DAB18B7-D0B8-4FA0-8D6D-87D100CBE8BF}" type="sibTrans" cxnId="{3B75648B-D029-4AD8-A883-1F810B3677DA}">
      <dgm:prSet/>
      <dgm:spPr/>
      <dgm:t>
        <a:bodyPr/>
        <a:lstStyle/>
        <a:p>
          <a:endParaRPr lang="en-US"/>
        </a:p>
      </dgm:t>
    </dgm:pt>
    <dgm:pt modelId="{EA65172E-6141-494F-B0F4-FEB6C38416EB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28AE7F7F-E82C-46C8-A553-D3B24831C5B2}" type="parTrans" cxnId="{E3F46EE5-BF50-4DCB-B439-C859C86DE09B}">
      <dgm:prSet/>
      <dgm:spPr/>
      <dgm:t>
        <a:bodyPr/>
        <a:lstStyle/>
        <a:p>
          <a:endParaRPr lang="en-US"/>
        </a:p>
      </dgm:t>
    </dgm:pt>
    <dgm:pt modelId="{A77D0E87-0430-44D5-AFEF-CBC3D94C97B5}" type="sibTrans" cxnId="{E3F46EE5-BF50-4DCB-B439-C859C86DE09B}">
      <dgm:prSet/>
      <dgm:spPr/>
      <dgm:t>
        <a:bodyPr/>
        <a:lstStyle/>
        <a:p>
          <a:endParaRPr lang="en-US"/>
        </a:p>
      </dgm:t>
    </dgm:pt>
    <dgm:pt modelId="{BF1E4D0B-AB34-4647-8644-C9E492DAB590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892D7C8B-E0E8-4759-93FE-8C8F0D1534E5}" type="parTrans" cxnId="{0E43418E-C03A-456E-A883-F220E290CC18}">
      <dgm:prSet/>
      <dgm:spPr/>
      <dgm:t>
        <a:bodyPr/>
        <a:lstStyle/>
        <a:p>
          <a:endParaRPr lang="en-US"/>
        </a:p>
      </dgm:t>
    </dgm:pt>
    <dgm:pt modelId="{B513DF50-393D-4781-8FCA-D2E5F7E79473}" type="sibTrans" cxnId="{0E43418E-C03A-456E-A883-F220E290CC18}">
      <dgm:prSet/>
      <dgm:spPr/>
      <dgm:t>
        <a:bodyPr/>
        <a:lstStyle/>
        <a:p>
          <a:endParaRPr lang="en-US"/>
        </a:p>
      </dgm:t>
    </dgm:pt>
    <dgm:pt modelId="{1DFE9979-2D1C-4F11-ADA4-1EF65C18F8C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CC3D16BB-A2A4-4551-A80C-EAE600C1BB1D}" type="parTrans" cxnId="{884FD7FF-C667-424E-9C21-A9001ADD24FC}">
      <dgm:prSet/>
      <dgm:spPr/>
      <dgm:t>
        <a:bodyPr/>
        <a:lstStyle/>
        <a:p>
          <a:endParaRPr lang="en-US"/>
        </a:p>
      </dgm:t>
    </dgm:pt>
    <dgm:pt modelId="{19B6DA1E-C187-4CCD-BB70-5F2406B05566}" type="sibTrans" cxnId="{884FD7FF-C667-424E-9C21-A9001ADD24FC}">
      <dgm:prSet/>
      <dgm:spPr/>
      <dgm:t>
        <a:bodyPr/>
        <a:lstStyle/>
        <a:p>
          <a:endParaRPr lang="en-US"/>
        </a:p>
      </dgm:t>
    </dgm:pt>
    <dgm:pt modelId="{12DE27B6-FB1C-4200-BFBE-491067C5876A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CB0559B2-6F2C-4713-9169-9FA8BFE4C6D7}" type="parTrans" cxnId="{CE93B042-622D-4D72-B667-EA10C42D2E79}">
      <dgm:prSet/>
      <dgm:spPr/>
      <dgm:t>
        <a:bodyPr/>
        <a:lstStyle/>
        <a:p>
          <a:endParaRPr lang="en-US"/>
        </a:p>
      </dgm:t>
    </dgm:pt>
    <dgm:pt modelId="{5C5908B2-D332-4FA8-870F-3ABCA785D91E}" type="sibTrans" cxnId="{CE93B042-622D-4D72-B667-EA10C42D2E79}">
      <dgm:prSet/>
      <dgm:spPr/>
      <dgm:t>
        <a:bodyPr/>
        <a:lstStyle/>
        <a:p>
          <a:endParaRPr lang="en-US"/>
        </a:p>
      </dgm:t>
    </dgm:pt>
    <dgm:pt modelId="{D86733C2-2C75-4637-BBC3-C769914F7E6A}">
      <dgm:prSet phldrT="[Text]"/>
      <dgm:spPr/>
      <dgm:t>
        <a:bodyPr/>
        <a:lstStyle/>
        <a:p>
          <a:r>
            <a:rPr lang="en-US" dirty="0" smtClean="0"/>
            <a:t>8</a:t>
          </a:r>
          <a:endParaRPr lang="en-US" dirty="0"/>
        </a:p>
      </dgm:t>
    </dgm:pt>
    <dgm:pt modelId="{4F815926-50ED-4ECF-BE5D-D348EF59F4E7}" type="parTrans" cxnId="{B2767558-A581-4B87-AC25-39196DE1255D}">
      <dgm:prSet/>
      <dgm:spPr/>
      <dgm:t>
        <a:bodyPr/>
        <a:lstStyle/>
        <a:p>
          <a:endParaRPr lang="en-US"/>
        </a:p>
      </dgm:t>
    </dgm:pt>
    <dgm:pt modelId="{6A3899EA-BCDE-4464-8E26-119A138EEB21}" type="sibTrans" cxnId="{B2767558-A581-4B87-AC25-39196DE1255D}">
      <dgm:prSet/>
      <dgm:spPr/>
      <dgm:t>
        <a:bodyPr/>
        <a:lstStyle/>
        <a:p>
          <a:endParaRPr lang="en-US"/>
        </a:p>
      </dgm:t>
    </dgm:pt>
    <dgm:pt modelId="{F48630A2-8B66-4DB6-8132-449613B3C9B5}">
      <dgm:prSet phldrT="[Text]"/>
      <dgm:spPr/>
      <dgm:t>
        <a:bodyPr/>
        <a:lstStyle/>
        <a:p>
          <a:r>
            <a:rPr lang="en-US" dirty="0" smtClean="0"/>
            <a:t>9</a:t>
          </a:r>
          <a:endParaRPr lang="en-US" dirty="0"/>
        </a:p>
      </dgm:t>
    </dgm:pt>
    <dgm:pt modelId="{4BFEC72E-7577-47AB-ADE2-F9DF6A2DB3E7}" type="parTrans" cxnId="{24D8271B-28AA-4D15-8207-4877B4DCF972}">
      <dgm:prSet/>
      <dgm:spPr/>
      <dgm:t>
        <a:bodyPr/>
        <a:lstStyle/>
        <a:p>
          <a:endParaRPr lang="en-US"/>
        </a:p>
      </dgm:t>
    </dgm:pt>
    <dgm:pt modelId="{0BC884B6-5143-4031-B38B-15F78985FF09}" type="sibTrans" cxnId="{24D8271B-28AA-4D15-8207-4877B4DCF972}">
      <dgm:prSet/>
      <dgm:spPr/>
      <dgm:t>
        <a:bodyPr/>
        <a:lstStyle/>
        <a:p>
          <a:endParaRPr lang="en-US"/>
        </a:p>
      </dgm:t>
    </dgm:pt>
    <dgm:pt modelId="{8591F5AC-488B-4AE0-AA0D-C64009B10E3F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98C0F802-FAAF-43EE-8AE8-EA5502F05D50}" type="parTrans" cxnId="{78C21EB6-D8C3-4AC6-89F8-B78025D9B792}">
      <dgm:prSet/>
      <dgm:spPr/>
      <dgm:t>
        <a:bodyPr/>
        <a:lstStyle/>
        <a:p>
          <a:endParaRPr lang="en-US"/>
        </a:p>
      </dgm:t>
    </dgm:pt>
    <dgm:pt modelId="{6EF1B9B3-BFFA-4CEF-9FF6-9F1000210533}" type="sibTrans" cxnId="{78C21EB6-D8C3-4AC6-89F8-B78025D9B792}">
      <dgm:prSet/>
      <dgm:spPr/>
      <dgm:t>
        <a:bodyPr/>
        <a:lstStyle/>
        <a:p>
          <a:endParaRPr lang="en-US"/>
        </a:p>
      </dgm:t>
    </dgm:pt>
    <dgm:pt modelId="{C533F7D2-9156-4B93-A854-19D42A8DC566}">
      <dgm:prSet phldrT="[Text]"/>
      <dgm:spPr/>
      <dgm:t>
        <a:bodyPr/>
        <a:lstStyle/>
        <a:p>
          <a:r>
            <a:rPr lang="en-US" dirty="0" smtClean="0"/>
            <a:t>11</a:t>
          </a:r>
          <a:endParaRPr lang="en-US" dirty="0"/>
        </a:p>
      </dgm:t>
    </dgm:pt>
    <dgm:pt modelId="{F09C3D64-E95F-404D-B391-738A0C205716}" type="parTrans" cxnId="{97D09236-2B78-48AC-8143-3463FCA5D324}">
      <dgm:prSet/>
      <dgm:spPr/>
      <dgm:t>
        <a:bodyPr/>
        <a:lstStyle/>
        <a:p>
          <a:endParaRPr lang="en-US"/>
        </a:p>
      </dgm:t>
    </dgm:pt>
    <dgm:pt modelId="{737793DC-00C3-4E53-A175-A4FE26860231}" type="sibTrans" cxnId="{97D09236-2B78-48AC-8143-3463FCA5D324}">
      <dgm:prSet/>
      <dgm:spPr/>
      <dgm:t>
        <a:bodyPr/>
        <a:lstStyle/>
        <a:p>
          <a:endParaRPr lang="en-US"/>
        </a:p>
      </dgm:t>
    </dgm:pt>
    <dgm:pt modelId="{C452953A-FA47-4FCD-97B0-4D71D415C7DB}">
      <dgm:prSet phldrT="[Text]"/>
      <dgm:spPr/>
      <dgm:t>
        <a:bodyPr/>
        <a:lstStyle/>
        <a:p>
          <a:r>
            <a:rPr lang="en-US" dirty="0" smtClean="0"/>
            <a:t>12</a:t>
          </a:r>
          <a:endParaRPr lang="en-US" dirty="0"/>
        </a:p>
      </dgm:t>
    </dgm:pt>
    <dgm:pt modelId="{D3D98478-A802-48B1-939D-0BA11D14D16A}" type="parTrans" cxnId="{D467C580-DD91-4F41-831B-B9B2033E36E4}">
      <dgm:prSet/>
      <dgm:spPr/>
      <dgm:t>
        <a:bodyPr/>
        <a:lstStyle/>
        <a:p>
          <a:endParaRPr lang="en-US"/>
        </a:p>
      </dgm:t>
    </dgm:pt>
    <dgm:pt modelId="{937606D6-9F0E-40E2-9B42-4F027BF7798A}" type="sibTrans" cxnId="{D467C580-DD91-4F41-831B-B9B2033E36E4}">
      <dgm:prSet/>
      <dgm:spPr/>
      <dgm:t>
        <a:bodyPr/>
        <a:lstStyle/>
        <a:p>
          <a:endParaRPr lang="en-US"/>
        </a:p>
      </dgm:t>
    </dgm:pt>
    <dgm:pt modelId="{E50ADD5A-57C4-49C1-9B12-9FAC6D7D227D}">
      <dgm:prSet phldrT="[Text]"/>
      <dgm:spPr/>
      <dgm:t>
        <a:bodyPr/>
        <a:lstStyle/>
        <a:p>
          <a:r>
            <a:rPr lang="en-US" dirty="0" smtClean="0"/>
            <a:t>13</a:t>
          </a:r>
          <a:endParaRPr lang="en-US" dirty="0"/>
        </a:p>
      </dgm:t>
    </dgm:pt>
    <dgm:pt modelId="{D186C51E-92E0-4441-B233-6ACE0059CFD3}" type="parTrans" cxnId="{D790E237-ED31-4FDE-9192-CE4B410231D8}">
      <dgm:prSet/>
      <dgm:spPr/>
      <dgm:t>
        <a:bodyPr/>
        <a:lstStyle/>
        <a:p>
          <a:endParaRPr lang="en-US"/>
        </a:p>
      </dgm:t>
    </dgm:pt>
    <dgm:pt modelId="{9E820F1C-C377-4158-9760-B72389ADCF40}" type="sibTrans" cxnId="{D790E237-ED31-4FDE-9192-CE4B410231D8}">
      <dgm:prSet/>
      <dgm:spPr/>
      <dgm:t>
        <a:bodyPr/>
        <a:lstStyle/>
        <a:p>
          <a:endParaRPr lang="en-US"/>
        </a:p>
      </dgm:t>
    </dgm:pt>
    <dgm:pt modelId="{F7AFEC84-FF67-49AC-BE28-AA6F50447F2B}">
      <dgm:prSet phldrT="[Text]"/>
      <dgm:spPr/>
      <dgm:t>
        <a:bodyPr/>
        <a:lstStyle/>
        <a:p>
          <a:r>
            <a:rPr lang="en-US" dirty="0" smtClean="0"/>
            <a:t>14</a:t>
          </a:r>
          <a:endParaRPr lang="en-US" dirty="0"/>
        </a:p>
      </dgm:t>
    </dgm:pt>
    <dgm:pt modelId="{AF38DDA4-331C-48A6-9302-4B8B5AA5E25C}" type="parTrans" cxnId="{1C76032A-FC22-4142-814E-D0271B813ABA}">
      <dgm:prSet/>
      <dgm:spPr/>
      <dgm:t>
        <a:bodyPr/>
        <a:lstStyle/>
        <a:p>
          <a:endParaRPr lang="en-US"/>
        </a:p>
      </dgm:t>
    </dgm:pt>
    <dgm:pt modelId="{2EB3EF36-AD0F-4A13-8AD7-97EA4278A305}" type="sibTrans" cxnId="{1C76032A-FC22-4142-814E-D0271B813ABA}">
      <dgm:prSet/>
      <dgm:spPr/>
      <dgm:t>
        <a:bodyPr/>
        <a:lstStyle/>
        <a:p>
          <a:endParaRPr lang="en-US"/>
        </a:p>
      </dgm:t>
    </dgm:pt>
    <dgm:pt modelId="{65F21F85-655B-4E6B-8086-15FDA10CD247}">
      <dgm:prSet phldrT="[Text]"/>
      <dgm:spPr/>
      <dgm:t>
        <a:bodyPr/>
        <a:lstStyle/>
        <a:p>
          <a:r>
            <a:rPr lang="en-US" dirty="0" smtClean="0"/>
            <a:t>15</a:t>
          </a:r>
          <a:endParaRPr lang="en-US" dirty="0"/>
        </a:p>
      </dgm:t>
    </dgm:pt>
    <dgm:pt modelId="{00914FE4-22B9-421F-834F-A036714EFB41}" type="parTrans" cxnId="{06DF9385-4AD1-4C4F-9FA2-19200EE5E641}">
      <dgm:prSet/>
      <dgm:spPr/>
      <dgm:t>
        <a:bodyPr/>
        <a:lstStyle/>
        <a:p>
          <a:endParaRPr lang="en-US"/>
        </a:p>
      </dgm:t>
    </dgm:pt>
    <dgm:pt modelId="{6A8AFBC6-D635-4448-9E3C-8BF9E458BCF6}" type="sibTrans" cxnId="{06DF9385-4AD1-4C4F-9FA2-19200EE5E641}">
      <dgm:prSet/>
      <dgm:spPr/>
      <dgm:t>
        <a:bodyPr/>
        <a:lstStyle/>
        <a:p>
          <a:endParaRPr lang="en-US"/>
        </a:p>
      </dgm:t>
    </dgm:pt>
    <dgm:pt modelId="{5912E4F9-6C4A-4AE8-9C88-7C5A1D12B9BA}" type="pres">
      <dgm:prSet presAssocID="{7CEC7542-2DCE-44D5-AE31-783BF85A8B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317563-F44E-4AAE-9C83-E6B239D679EF}" type="pres">
      <dgm:prSet presAssocID="{23A77186-3AC0-422E-8FCF-2E1768330019}" presName="node" presStyleLbl="node1" presStyleIdx="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0E2835-51F1-40A4-B585-2E14DABEA028}" type="pres">
      <dgm:prSet presAssocID="{D0AFBFBF-F0C7-45A6-AFA1-2559368FCD92}" presName="sibTrans" presStyleCnt="0"/>
      <dgm:spPr/>
    </dgm:pt>
    <dgm:pt modelId="{050547DF-9A4D-4E83-A7D7-13022DB32744}" type="pres">
      <dgm:prSet presAssocID="{BAE13664-7740-48C0-93B0-5C92B101CAF8}" presName="node" presStyleLbl="node1" presStyleIdx="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A01256-F047-435B-B45E-F0F1FFA8CA17}" type="pres">
      <dgm:prSet presAssocID="{B4DC9EE0-E7D0-4E8E-B6B2-334487AC642F}" presName="sibTrans" presStyleCnt="0"/>
      <dgm:spPr/>
    </dgm:pt>
    <dgm:pt modelId="{082791E8-29B6-4008-B239-A535DBB413ED}" type="pres">
      <dgm:prSet presAssocID="{0612B7F8-06F4-4095-99B0-9D059F0BBC10}" presName="node" presStyleLbl="node1" presStyleIdx="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57CDB-17A5-4E22-8794-887DF58C0D23}" type="pres">
      <dgm:prSet presAssocID="{0FD94BA1-1DE4-4312-8732-8FD7AE7B9ACB}" presName="sibTrans" presStyleCnt="0"/>
      <dgm:spPr/>
    </dgm:pt>
    <dgm:pt modelId="{88F15226-0B7B-45A4-84A1-25735BE131E0}" type="pres">
      <dgm:prSet presAssocID="{133F8B94-9AA9-4B54-827B-02CD9F9D22B3}" presName="node" presStyleLbl="node1" presStyleIdx="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8B1F5-3F2E-4562-9334-AB273B2BC1C7}" type="pres">
      <dgm:prSet presAssocID="{4DAB18B7-D0B8-4FA0-8D6D-87D100CBE8BF}" presName="sibTrans" presStyleCnt="0"/>
      <dgm:spPr/>
    </dgm:pt>
    <dgm:pt modelId="{4EE7FE5F-D95C-4CEF-A965-5B0D20E92E09}" type="pres">
      <dgm:prSet presAssocID="{EA65172E-6141-494F-B0F4-FEB6C38416EB}" presName="node" presStyleLbl="node1" presStyleIdx="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98F80-8C8A-458F-AB73-CB5A18F8D4A5}" type="pres">
      <dgm:prSet presAssocID="{A77D0E87-0430-44D5-AFEF-CBC3D94C97B5}" presName="sibTrans" presStyleCnt="0"/>
      <dgm:spPr/>
    </dgm:pt>
    <dgm:pt modelId="{D0FA7117-1ED9-4F95-92E8-4EC971981AEA}" type="pres">
      <dgm:prSet presAssocID="{BF1E4D0B-AB34-4647-8644-C9E492DAB590}" presName="node" presStyleLbl="node1" presStyleIdx="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FCD23-1918-4BA6-9D26-C71CA1E106CF}" type="pres">
      <dgm:prSet presAssocID="{B513DF50-393D-4781-8FCA-D2E5F7E79473}" presName="sibTrans" presStyleCnt="0"/>
      <dgm:spPr/>
    </dgm:pt>
    <dgm:pt modelId="{C9811836-1F12-43F9-915A-5B3B24A1F0B2}" type="pres">
      <dgm:prSet presAssocID="{1DFE9979-2D1C-4F11-ADA4-1EF65C18F8C9}" presName="node" presStyleLbl="node1" presStyleIdx="6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6C410-6176-4A7B-A6EA-2A931AB6EBB8}" type="pres">
      <dgm:prSet presAssocID="{19B6DA1E-C187-4CCD-BB70-5F2406B05566}" presName="sibTrans" presStyleCnt="0"/>
      <dgm:spPr/>
    </dgm:pt>
    <dgm:pt modelId="{A13FBAE6-F680-4B28-BC8F-966A9D5EBCBC}" type="pres">
      <dgm:prSet presAssocID="{12DE27B6-FB1C-4200-BFBE-491067C5876A}" presName="node" presStyleLbl="node1" presStyleIdx="7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9BDDF-CF85-4FF9-AB2C-7A62301B4FED}" type="pres">
      <dgm:prSet presAssocID="{5C5908B2-D332-4FA8-870F-3ABCA785D91E}" presName="sibTrans" presStyleCnt="0"/>
      <dgm:spPr/>
    </dgm:pt>
    <dgm:pt modelId="{1EDF3DED-8A60-4ECF-AFCE-A377B04D8176}" type="pres">
      <dgm:prSet presAssocID="{D86733C2-2C75-4637-BBC3-C769914F7E6A}" presName="node" presStyleLbl="node1" presStyleIdx="8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76BFE7-600D-4A55-913B-0636B144DBB7}" type="pres">
      <dgm:prSet presAssocID="{6A3899EA-BCDE-4464-8E26-119A138EEB21}" presName="sibTrans" presStyleCnt="0"/>
      <dgm:spPr/>
    </dgm:pt>
    <dgm:pt modelId="{A8123483-5DDB-4591-B1BF-8A70906E78CE}" type="pres">
      <dgm:prSet presAssocID="{F48630A2-8B66-4DB6-8132-449613B3C9B5}" presName="node" presStyleLbl="node1" presStyleIdx="9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E3A8E-B631-439A-8030-49F700CC7C63}" type="pres">
      <dgm:prSet presAssocID="{0BC884B6-5143-4031-B38B-15F78985FF09}" presName="sibTrans" presStyleCnt="0"/>
      <dgm:spPr/>
    </dgm:pt>
    <dgm:pt modelId="{6795CF71-012B-449F-9F9B-F6D9CE1E404B}" type="pres">
      <dgm:prSet presAssocID="{8591F5AC-488B-4AE0-AA0D-C64009B10E3F}" presName="node" presStyleLbl="node1" presStyleIdx="10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A88BCA-9D59-40AF-9915-9DA8E3F2E278}" type="pres">
      <dgm:prSet presAssocID="{6EF1B9B3-BFFA-4CEF-9FF6-9F1000210533}" presName="sibTrans" presStyleCnt="0"/>
      <dgm:spPr/>
    </dgm:pt>
    <dgm:pt modelId="{593E4739-C29A-4043-966A-CD5B2FF5E78E}" type="pres">
      <dgm:prSet presAssocID="{C533F7D2-9156-4B93-A854-19D42A8DC566}" presName="node" presStyleLbl="node1" presStyleIdx="11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F53686-ABC2-4BB2-91A8-93448E360382}" type="pres">
      <dgm:prSet presAssocID="{737793DC-00C3-4E53-A175-A4FE26860231}" presName="sibTrans" presStyleCnt="0"/>
      <dgm:spPr/>
    </dgm:pt>
    <dgm:pt modelId="{0C88E7A7-281C-4DFD-AE7D-0BFE8780CD77}" type="pres">
      <dgm:prSet presAssocID="{C452953A-FA47-4FCD-97B0-4D71D415C7DB}" presName="node" presStyleLbl="node1" presStyleIdx="12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E1CAF7-C563-420C-B29D-A6C9DCCAB039}" type="pres">
      <dgm:prSet presAssocID="{937606D6-9F0E-40E2-9B42-4F027BF7798A}" presName="sibTrans" presStyleCnt="0"/>
      <dgm:spPr/>
    </dgm:pt>
    <dgm:pt modelId="{F9A03A41-89C6-4109-87B1-A02EAB209E6B}" type="pres">
      <dgm:prSet presAssocID="{E50ADD5A-57C4-49C1-9B12-9FAC6D7D227D}" presName="node" presStyleLbl="node1" presStyleIdx="13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780894-0710-48A9-A62E-4AA3C9830728}" type="pres">
      <dgm:prSet presAssocID="{9E820F1C-C377-4158-9760-B72389ADCF40}" presName="sibTrans" presStyleCnt="0"/>
      <dgm:spPr/>
    </dgm:pt>
    <dgm:pt modelId="{D8897271-73CD-420A-A57F-4C76DBB470B0}" type="pres">
      <dgm:prSet presAssocID="{F7AFEC84-FF67-49AC-BE28-AA6F50447F2B}" presName="node" presStyleLbl="node1" presStyleIdx="14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915A7C-7494-49E3-8521-C2CDDBF63E2E}" type="pres">
      <dgm:prSet presAssocID="{2EB3EF36-AD0F-4A13-8AD7-97EA4278A305}" presName="sibTrans" presStyleCnt="0"/>
      <dgm:spPr/>
    </dgm:pt>
    <dgm:pt modelId="{56BEF8AB-307C-49D4-8CE4-6467DD8DAE80}" type="pres">
      <dgm:prSet presAssocID="{65F21F85-655B-4E6B-8086-15FDA10CD247}" presName="node" presStyleLbl="node1" presStyleIdx="15" presStyleCnt="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A49BD1-5092-482B-BD05-3A3872E0C1EB}" type="presOf" srcId="{EA65172E-6141-494F-B0F4-FEB6C38416EB}" destId="{4EE7FE5F-D95C-4CEF-A965-5B0D20E92E09}" srcOrd="0" destOrd="0" presId="urn:microsoft.com/office/officeart/2005/8/layout/default"/>
    <dgm:cxn modelId="{34325EC4-258C-49AB-B3FC-F1A80ACF6381}" type="presOf" srcId="{D86733C2-2C75-4637-BBC3-C769914F7E6A}" destId="{1EDF3DED-8A60-4ECF-AFCE-A377B04D8176}" srcOrd="0" destOrd="0" presId="urn:microsoft.com/office/officeart/2005/8/layout/default"/>
    <dgm:cxn modelId="{D467C580-DD91-4F41-831B-B9B2033E36E4}" srcId="{7CEC7542-2DCE-44D5-AE31-783BF85A8B36}" destId="{C452953A-FA47-4FCD-97B0-4D71D415C7DB}" srcOrd="12" destOrd="0" parTransId="{D3D98478-A802-48B1-939D-0BA11D14D16A}" sibTransId="{937606D6-9F0E-40E2-9B42-4F027BF7798A}"/>
    <dgm:cxn modelId="{E3F46EE5-BF50-4DCB-B439-C859C86DE09B}" srcId="{7CEC7542-2DCE-44D5-AE31-783BF85A8B36}" destId="{EA65172E-6141-494F-B0F4-FEB6C38416EB}" srcOrd="4" destOrd="0" parTransId="{28AE7F7F-E82C-46C8-A553-D3B24831C5B2}" sibTransId="{A77D0E87-0430-44D5-AFEF-CBC3D94C97B5}"/>
    <dgm:cxn modelId="{C1E71F01-D740-4D46-A697-378B5BBA2E1A}" srcId="{7CEC7542-2DCE-44D5-AE31-783BF85A8B36}" destId="{23A77186-3AC0-422E-8FCF-2E1768330019}" srcOrd="0" destOrd="0" parTransId="{BEB686AF-49DF-4E6B-85B0-284139249F6A}" sibTransId="{D0AFBFBF-F0C7-45A6-AFA1-2559368FCD92}"/>
    <dgm:cxn modelId="{97D09236-2B78-48AC-8143-3463FCA5D324}" srcId="{7CEC7542-2DCE-44D5-AE31-783BF85A8B36}" destId="{C533F7D2-9156-4B93-A854-19D42A8DC566}" srcOrd="11" destOrd="0" parTransId="{F09C3D64-E95F-404D-B391-738A0C205716}" sibTransId="{737793DC-00C3-4E53-A175-A4FE26860231}"/>
    <dgm:cxn modelId="{E5E11E6A-12C7-4B03-BAB0-118EACDD2762}" type="presOf" srcId="{E50ADD5A-57C4-49C1-9B12-9FAC6D7D227D}" destId="{F9A03A41-89C6-4109-87B1-A02EAB209E6B}" srcOrd="0" destOrd="0" presId="urn:microsoft.com/office/officeart/2005/8/layout/default"/>
    <dgm:cxn modelId="{22B6141B-2405-445D-B597-3B2DA51936D4}" type="presOf" srcId="{BF1E4D0B-AB34-4647-8644-C9E492DAB590}" destId="{D0FA7117-1ED9-4F95-92E8-4EC971981AEA}" srcOrd="0" destOrd="0" presId="urn:microsoft.com/office/officeart/2005/8/layout/default"/>
    <dgm:cxn modelId="{9828A5EE-6E0B-43F0-BEAA-287B5413B3ED}" type="presOf" srcId="{C452953A-FA47-4FCD-97B0-4D71D415C7DB}" destId="{0C88E7A7-281C-4DFD-AE7D-0BFE8780CD77}" srcOrd="0" destOrd="0" presId="urn:microsoft.com/office/officeart/2005/8/layout/default"/>
    <dgm:cxn modelId="{1C76032A-FC22-4142-814E-D0271B813ABA}" srcId="{7CEC7542-2DCE-44D5-AE31-783BF85A8B36}" destId="{F7AFEC84-FF67-49AC-BE28-AA6F50447F2B}" srcOrd="14" destOrd="0" parTransId="{AF38DDA4-331C-48A6-9302-4B8B5AA5E25C}" sibTransId="{2EB3EF36-AD0F-4A13-8AD7-97EA4278A305}"/>
    <dgm:cxn modelId="{E7E386AB-9E79-40B8-89A6-9A760033CD25}" type="presOf" srcId="{12DE27B6-FB1C-4200-BFBE-491067C5876A}" destId="{A13FBAE6-F680-4B28-BC8F-966A9D5EBCBC}" srcOrd="0" destOrd="0" presId="urn:microsoft.com/office/officeart/2005/8/layout/default"/>
    <dgm:cxn modelId="{D790E237-ED31-4FDE-9192-CE4B410231D8}" srcId="{7CEC7542-2DCE-44D5-AE31-783BF85A8B36}" destId="{E50ADD5A-57C4-49C1-9B12-9FAC6D7D227D}" srcOrd="13" destOrd="0" parTransId="{D186C51E-92E0-4441-B233-6ACE0059CFD3}" sibTransId="{9E820F1C-C377-4158-9760-B72389ADCF40}"/>
    <dgm:cxn modelId="{24D8271B-28AA-4D15-8207-4877B4DCF972}" srcId="{7CEC7542-2DCE-44D5-AE31-783BF85A8B36}" destId="{F48630A2-8B66-4DB6-8132-449613B3C9B5}" srcOrd="9" destOrd="0" parTransId="{4BFEC72E-7577-47AB-ADE2-F9DF6A2DB3E7}" sibTransId="{0BC884B6-5143-4031-B38B-15F78985FF09}"/>
    <dgm:cxn modelId="{3B75648B-D029-4AD8-A883-1F810B3677DA}" srcId="{7CEC7542-2DCE-44D5-AE31-783BF85A8B36}" destId="{133F8B94-9AA9-4B54-827B-02CD9F9D22B3}" srcOrd="3" destOrd="0" parTransId="{2356C8D8-CD5C-434C-AD7B-5D85503F40DF}" sibTransId="{4DAB18B7-D0B8-4FA0-8D6D-87D100CBE8BF}"/>
    <dgm:cxn modelId="{884FD7FF-C667-424E-9C21-A9001ADD24FC}" srcId="{7CEC7542-2DCE-44D5-AE31-783BF85A8B36}" destId="{1DFE9979-2D1C-4F11-ADA4-1EF65C18F8C9}" srcOrd="6" destOrd="0" parTransId="{CC3D16BB-A2A4-4551-A80C-EAE600C1BB1D}" sibTransId="{19B6DA1E-C187-4CCD-BB70-5F2406B05566}"/>
    <dgm:cxn modelId="{B40473D6-805C-4F3B-ACB5-AFBFFEFFE434}" type="presOf" srcId="{F7AFEC84-FF67-49AC-BE28-AA6F50447F2B}" destId="{D8897271-73CD-420A-A57F-4C76DBB470B0}" srcOrd="0" destOrd="0" presId="urn:microsoft.com/office/officeart/2005/8/layout/default"/>
    <dgm:cxn modelId="{06DF9385-4AD1-4C4F-9FA2-19200EE5E641}" srcId="{7CEC7542-2DCE-44D5-AE31-783BF85A8B36}" destId="{65F21F85-655B-4E6B-8086-15FDA10CD247}" srcOrd="15" destOrd="0" parTransId="{00914FE4-22B9-421F-834F-A036714EFB41}" sibTransId="{6A8AFBC6-D635-4448-9E3C-8BF9E458BCF6}"/>
    <dgm:cxn modelId="{B422648A-7F9C-4B83-A284-BE95BD76A89F}" type="presOf" srcId="{0612B7F8-06F4-4095-99B0-9D059F0BBC10}" destId="{082791E8-29B6-4008-B239-A535DBB413ED}" srcOrd="0" destOrd="0" presId="urn:microsoft.com/office/officeart/2005/8/layout/default"/>
    <dgm:cxn modelId="{DAE9A89A-1280-44B0-89B2-23B4E921194C}" srcId="{7CEC7542-2DCE-44D5-AE31-783BF85A8B36}" destId="{0612B7F8-06F4-4095-99B0-9D059F0BBC10}" srcOrd="2" destOrd="0" parTransId="{DCD95665-9573-4F29-B351-992D9E63FA82}" sibTransId="{0FD94BA1-1DE4-4312-8732-8FD7AE7B9ACB}"/>
    <dgm:cxn modelId="{CE93B042-622D-4D72-B667-EA10C42D2E79}" srcId="{7CEC7542-2DCE-44D5-AE31-783BF85A8B36}" destId="{12DE27B6-FB1C-4200-BFBE-491067C5876A}" srcOrd="7" destOrd="0" parTransId="{CB0559B2-6F2C-4713-9169-9FA8BFE4C6D7}" sibTransId="{5C5908B2-D332-4FA8-870F-3ABCA785D91E}"/>
    <dgm:cxn modelId="{A191E58E-FFC5-40EC-9AFF-99B8827A5E69}" srcId="{7CEC7542-2DCE-44D5-AE31-783BF85A8B36}" destId="{BAE13664-7740-48C0-93B0-5C92B101CAF8}" srcOrd="1" destOrd="0" parTransId="{2D6A6EFC-6E27-4F9B-89D6-D5CC030DB4E2}" sibTransId="{B4DC9EE0-E7D0-4E8E-B6B2-334487AC642F}"/>
    <dgm:cxn modelId="{1CEF78B0-80EF-43CD-B2FC-A87B875FD123}" type="presOf" srcId="{8591F5AC-488B-4AE0-AA0D-C64009B10E3F}" destId="{6795CF71-012B-449F-9F9B-F6D9CE1E404B}" srcOrd="0" destOrd="0" presId="urn:microsoft.com/office/officeart/2005/8/layout/default"/>
    <dgm:cxn modelId="{E3CE81D7-4FCF-4027-B1AE-73140C37F884}" type="presOf" srcId="{1DFE9979-2D1C-4F11-ADA4-1EF65C18F8C9}" destId="{C9811836-1F12-43F9-915A-5B3B24A1F0B2}" srcOrd="0" destOrd="0" presId="urn:microsoft.com/office/officeart/2005/8/layout/default"/>
    <dgm:cxn modelId="{78C21EB6-D8C3-4AC6-89F8-B78025D9B792}" srcId="{7CEC7542-2DCE-44D5-AE31-783BF85A8B36}" destId="{8591F5AC-488B-4AE0-AA0D-C64009B10E3F}" srcOrd="10" destOrd="0" parTransId="{98C0F802-FAAF-43EE-8AE8-EA5502F05D50}" sibTransId="{6EF1B9B3-BFFA-4CEF-9FF6-9F1000210533}"/>
    <dgm:cxn modelId="{B2767558-A581-4B87-AC25-39196DE1255D}" srcId="{7CEC7542-2DCE-44D5-AE31-783BF85A8B36}" destId="{D86733C2-2C75-4637-BBC3-C769914F7E6A}" srcOrd="8" destOrd="0" parTransId="{4F815926-50ED-4ECF-BE5D-D348EF59F4E7}" sibTransId="{6A3899EA-BCDE-4464-8E26-119A138EEB21}"/>
    <dgm:cxn modelId="{444A8BD7-1521-47BB-801C-24B8DC0327AF}" type="presOf" srcId="{BAE13664-7740-48C0-93B0-5C92B101CAF8}" destId="{050547DF-9A4D-4E83-A7D7-13022DB32744}" srcOrd="0" destOrd="0" presId="urn:microsoft.com/office/officeart/2005/8/layout/default"/>
    <dgm:cxn modelId="{593D3132-01B6-4277-8DC1-EB057C6E7849}" type="presOf" srcId="{65F21F85-655B-4E6B-8086-15FDA10CD247}" destId="{56BEF8AB-307C-49D4-8CE4-6467DD8DAE80}" srcOrd="0" destOrd="0" presId="urn:microsoft.com/office/officeart/2005/8/layout/default"/>
    <dgm:cxn modelId="{53010D8E-213F-4AEE-AC9E-BD7432EE8497}" type="presOf" srcId="{F48630A2-8B66-4DB6-8132-449613B3C9B5}" destId="{A8123483-5DDB-4591-B1BF-8A70906E78CE}" srcOrd="0" destOrd="0" presId="urn:microsoft.com/office/officeart/2005/8/layout/default"/>
    <dgm:cxn modelId="{D0505DD2-98F5-4458-819E-2846C808409A}" type="presOf" srcId="{133F8B94-9AA9-4B54-827B-02CD9F9D22B3}" destId="{88F15226-0B7B-45A4-84A1-25735BE131E0}" srcOrd="0" destOrd="0" presId="urn:microsoft.com/office/officeart/2005/8/layout/default"/>
    <dgm:cxn modelId="{C047ED10-98BE-45ED-BAF3-A8D9223FE73C}" type="presOf" srcId="{23A77186-3AC0-422E-8FCF-2E1768330019}" destId="{49317563-F44E-4AAE-9C83-E6B239D679EF}" srcOrd="0" destOrd="0" presId="urn:microsoft.com/office/officeart/2005/8/layout/default"/>
    <dgm:cxn modelId="{C1812A22-B505-4211-B8FB-F5D049732465}" type="presOf" srcId="{7CEC7542-2DCE-44D5-AE31-783BF85A8B36}" destId="{5912E4F9-6C4A-4AE8-9C88-7C5A1D12B9BA}" srcOrd="0" destOrd="0" presId="urn:microsoft.com/office/officeart/2005/8/layout/default"/>
    <dgm:cxn modelId="{0234B146-7752-4F7E-9643-8ED88ACB298E}" type="presOf" srcId="{C533F7D2-9156-4B93-A854-19D42A8DC566}" destId="{593E4739-C29A-4043-966A-CD5B2FF5E78E}" srcOrd="0" destOrd="0" presId="urn:microsoft.com/office/officeart/2005/8/layout/default"/>
    <dgm:cxn modelId="{0E43418E-C03A-456E-A883-F220E290CC18}" srcId="{7CEC7542-2DCE-44D5-AE31-783BF85A8B36}" destId="{BF1E4D0B-AB34-4647-8644-C9E492DAB590}" srcOrd="5" destOrd="0" parTransId="{892D7C8B-E0E8-4759-93FE-8C8F0D1534E5}" sibTransId="{B513DF50-393D-4781-8FCA-D2E5F7E79473}"/>
    <dgm:cxn modelId="{DC896EE4-448B-402B-82D1-4F85DD87412C}" type="presParOf" srcId="{5912E4F9-6C4A-4AE8-9C88-7C5A1D12B9BA}" destId="{49317563-F44E-4AAE-9C83-E6B239D679EF}" srcOrd="0" destOrd="0" presId="urn:microsoft.com/office/officeart/2005/8/layout/default"/>
    <dgm:cxn modelId="{AB3F91F5-9421-4CB0-93CE-B9C323F86FFD}" type="presParOf" srcId="{5912E4F9-6C4A-4AE8-9C88-7C5A1D12B9BA}" destId="{970E2835-51F1-40A4-B585-2E14DABEA028}" srcOrd="1" destOrd="0" presId="urn:microsoft.com/office/officeart/2005/8/layout/default"/>
    <dgm:cxn modelId="{FE999249-66E6-4D49-B163-416438145ED2}" type="presParOf" srcId="{5912E4F9-6C4A-4AE8-9C88-7C5A1D12B9BA}" destId="{050547DF-9A4D-4E83-A7D7-13022DB32744}" srcOrd="2" destOrd="0" presId="urn:microsoft.com/office/officeart/2005/8/layout/default"/>
    <dgm:cxn modelId="{F9EA5DB3-2084-4F84-90B9-C1CC7AC21FEE}" type="presParOf" srcId="{5912E4F9-6C4A-4AE8-9C88-7C5A1D12B9BA}" destId="{35A01256-F047-435B-B45E-F0F1FFA8CA17}" srcOrd="3" destOrd="0" presId="urn:microsoft.com/office/officeart/2005/8/layout/default"/>
    <dgm:cxn modelId="{A44ABE9F-2B31-468C-BD44-0286A7EF2C34}" type="presParOf" srcId="{5912E4F9-6C4A-4AE8-9C88-7C5A1D12B9BA}" destId="{082791E8-29B6-4008-B239-A535DBB413ED}" srcOrd="4" destOrd="0" presId="urn:microsoft.com/office/officeart/2005/8/layout/default"/>
    <dgm:cxn modelId="{A75F08AB-5E46-4DAA-ACF9-5F2FE18240D8}" type="presParOf" srcId="{5912E4F9-6C4A-4AE8-9C88-7C5A1D12B9BA}" destId="{E8157CDB-17A5-4E22-8794-887DF58C0D23}" srcOrd="5" destOrd="0" presId="urn:microsoft.com/office/officeart/2005/8/layout/default"/>
    <dgm:cxn modelId="{D526ADE4-252C-4F61-9F4F-045C6EF7EF5B}" type="presParOf" srcId="{5912E4F9-6C4A-4AE8-9C88-7C5A1D12B9BA}" destId="{88F15226-0B7B-45A4-84A1-25735BE131E0}" srcOrd="6" destOrd="0" presId="urn:microsoft.com/office/officeart/2005/8/layout/default"/>
    <dgm:cxn modelId="{A4D96BE3-77FD-4D92-995E-FCB66259C0D6}" type="presParOf" srcId="{5912E4F9-6C4A-4AE8-9C88-7C5A1D12B9BA}" destId="{1428B1F5-3F2E-4562-9334-AB273B2BC1C7}" srcOrd="7" destOrd="0" presId="urn:microsoft.com/office/officeart/2005/8/layout/default"/>
    <dgm:cxn modelId="{1F6AF9B9-B68F-4625-A33A-5B62F78134F2}" type="presParOf" srcId="{5912E4F9-6C4A-4AE8-9C88-7C5A1D12B9BA}" destId="{4EE7FE5F-D95C-4CEF-A965-5B0D20E92E09}" srcOrd="8" destOrd="0" presId="urn:microsoft.com/office/officeart/2005/8/layout/default"/>
    <dgm:cxn modelId="{C0BE0150-496A-4994-9041-B8DD0B0BF835}" type="presParOf" srcId="{5912E4F9-6C4A-4AE8-9C88-7C5A1D12B9BA}" destId="{77E98F80-8C8A-458F-AB73-CB5A18F8D4A5}" srcOrd="9" destOrd="0" presId="urn:microsoft.com/office/officeart/2005/8/layout/default"/>
    <dgm:cxn modelId="{86118C00-F7C4-4EE7-B55A-211C2E3DDDDA}" type="presParOf" srcId="{5912E4F9-6C4A-4AE8-9C88-7C5A1D12B9BA}" destId="{D0FA7117-1ED9-4F95-92E8-4EC971981AEA}" srcOrd="10" destOrd="0" presId="urn:microsoft.com/office/officeart/2005/8/layout/default"/>
    <dgm:cxn modelId="{25F5F7EC-C30C-4E1E-BF84-A2C6671EA3A6}" type="presParOf" srcId="{5912E4F9-6C4A-4AE8-9C88-7C5A1D12B9BA}" destId="{446FCD23-1918-4BA6-9D26-C71CA1E106CF}" srcOrd="11" destOrd="0" presId="urn:microsoft.com/office/officeart/2005/8/layout/default"/>
    <dgm:cxn modelId="{14741FD8-4B18-4442-A78B-4C61CEE09E51}" type="presParOf" srcId="{5912E4F9-6C4A-4AE8-9C88-7C5A1D12B9BA}" destId="{C9811836-1F12-43F9-915A-5B3B24A1F0B2}" srcOrd="12" destOrd="0" presId="urn:microsoft.com/office/officeart/2005/8/layout/default"/>
    <dgm:cxn modelId="{4102FF8E-F429-44AB-8DFC-6F8A423161AF}" type="presParOf" srcId="{5912E4F9-6C4A-4AE8-9C88-7C5A1D12B9BA}" destId="{8E46C410-6176-4A7B-A6EA-2A931AB6EBB8}" srcOrd="13" destOrd="0" presId="urn:microsoft.com/office/officeart/2005/8/layout/default"/>
    <dgm:cxn modelId="{733260E1-0331-4DFA-989B-96142E40AF5D}" type="presParOf" srcId="{5912E4F9-6C4A-4AE8-9C88-7C5A1D12B9BA}" destId="{A13FBAE6-F680-4B28-BC8F-966A9D5EBCBC}" srcOrd="14" destOrd="0" presId="urn:microsoft.com/office/officeart/2005/8/layout/default"/>
    <dgm:cxn modelId="{F94AC4D3-B268-4EB2-8CDF-B77FDB1E3851}" type="presParOf" srcId="{5912E4F9-6C4A-4AE8-9C88-7C5A1D12B9BA}" destId="{4CB9BDDF-CF85-4FF9-AB2C-7A62301B4FED}" srcOrd="15" destOrd="0" presId="urn:microsoft.com/office/officeart/2005/8/layout/default"/>
    <dgm:cxn modelId="{6CD15982-4BB3-41C7-ACB5-EE2470811DA5}" type="presParOf" srcId="{5912E4F9-6C4A-4AE8-9C88-7C5A1D12B9BA}" destId="{1EDF3DED-8A60-4ECF-AFCE-A377B04D8176}" srcOrd="16" destOrd="0" presId="urn:microsoft.com/office/officeart/2005/8/layout/default"/>
    <dgm:cxn modelId="{B6A3E2A9-4048-4386-8DA7-5D0B0C42487E}" type="presParOf" srcId="{5912E4F9-6C4A-4AE8-9C88-7C5A1D12B9BA}" destId="{E676BFE7-600D-4A55-913B-0636B144DBB7}" srcOrd="17" destOrd="0" presId="urn:microsoft.com/office/officeart/2005/8/layout/default"/>
    <dgm:cxn modelId="{10588BD7-BACF-4EE0-B76D-136FB8A2FBC6}" type="presParOf" srcId="{5912E4F9-6C4A-4AE8-9C88-7C5A1D12B9BA}" destId="{A8123483-5DDB-4591-B1BF-8A70906E78CE}" srcOrd="18" destOrd="0" presId="urn:microsoft.com/office/officeart/2005/8/layout/default"/>
    <dgm:cxn modelId="{CA5270FC-7056-446E-868A-229565711D18}" type="presParOf" srcId="{5912E4F9-6C4A-4AE8-9C88-7C5A1D12B9BA}" destId="{6EFE3A8E-B631-439A-8030-49F700CC7C63}" srcOrd="19" destOrd="0" presId="urn:microsoft.com/office/officeart/2005/8/layout/default"/>
    <dgm:cxn modelId="{3FEE7A06-148D-46EF-B0DE-7916C99D7B9E}" type="presParOf" srcId="{5912E4F9-6C4A-4AE8-9C88-7C5A1D12B9BA}" destId="{6795CF71-012B-449F-9F9B-F6D9CE1E404B}" srcOrd="20" destOrd="0" presId="urn:microsoft.com/office/officeart/2005/8/layout/default"/>
    <dgm:cxn modelId="{5AD54754-BB9B-4490-820A-7E0020BD9F0F}" type="presParOf" srcId="{5912E4F9-6C4A-4AE8-9C88-7C5A1D12B9BA}" destId="{39A88BCA-9D59-40AF-9915-9DA8E3F2E278}" srcOrd="21" destOrd="0" presId="urn:microsoft.com/office/officeart/2005/8/layout/default"/>
    <dgm:cxn modelId="{5D4D87FC-1AAB-4CCE-9F15-791C4E1D3E6C}" type="presParOf" srcId="{5912E4F9-6C4A-4AE8-9C88-7C5A1D12B9BA}" destId="{593E4739-C29A-4043-966A-CD5B2FF5E78E}" srcOrd="22" destOrd="0" presId="urn:microsoft.com/office/officeart/2005/8/layout/default"/>
    <dgm:cxn modelId="{680FA63B-5B01-40D8-8E8D-1D47C0033903}" type="presParOf" srcId="{5912E4F9-6C4A-4AE8-9C88-7C5A1D12B9BA}" destId="{4AF53686-ABC2-4BB2-91A8-93448E360382}" srcOrd="23" destOrd="0" presId="urn:microsoft.com/office/officeart/2005/8/layout/default"/>
    <dgm:cxn modelId="{57417281-A710-41B4-AEF1-8FE51198C84F}" type="presParOf" srcId="{5912E4F9-6C4A-4AE8-9C88-7C5A1D12B9BA}" destId="{0C88E7A7-281C-4DFD-AE7D-0BFE8780CD77}" srcOrd="24" destOrd="0" presId="urn:microsoft.com/office/officeart/2005/8/layout/default"/>
    <dgm:cxn modelId="{EA90EDA3-6AA0-4AA8-A390-A7E5B87C07AF}" type="presParOf" srcId="{5912E4F9-6C4A-4AE8-9C88-7C5A1D12B9BA}" destId="{FFE1CAF7-C563-420C-B29D-A6C9DCCAB039}" srcOrd="25" destOrd="0" presId="urn:microsoft.com/office/officeart/2005/8/layout/default"/>
    <dgm:cxn modelId="{7F46009C-9BF9-44EF-A7A2-94E8647521E3}" type="presParOf" srcId="{5912E4F9-6C4A-4AE8-9C88-7C5A1D12B9BA}" destId="{F9A03A41-89C6-4109-87B1-A02EAB209E6B}" srcOrd="26" destOrd="0" presId="urn:microsoft.com/office/officeart/2005/8/layout/default"/>
    <dgm:cxn modelId="{DD0D72CB-8F4B-4EE8-87E4-915FD7324E4C}" type="presParOf" srcId="{5912E4F9-6C4A-4AE8-9C88-7C5A1D12B9BA}" destId="{02780894-0710-48A9-A62E-4AA3C9830728}" srcOrd="27" destOrd="0" presId="urn:microsoft.com/office/officeart/2005/8/layout/default"/>
    <dgm:cxn modelId="{75514AF8-9EEA-43EF-AE5A-1F977F545C50}" type="presParOf" srcId="{5912E4F9-6C4A-4AE8-9C88-7C5A1D12B9BA}" destId="{D8897271-73CD-420A-A57F-4C76DBB470B0}" srcOrd="28" destOrd="0" presId="urn:microsoft.com/office/officeart/2005/8/layout/default"/>
    <dgm:cxn modelId="{FD54B0EF-72BE-4DC3-B14D-7F54552EEF3A}" type="presParOf" srcId="{5912E4F9-6C4A-4AE8-9C88-7C5A1D12B9BA}" destId="{B9915A7C-7494-49E3-8521-C2CDDBF63E2E}" srcOrd="29" destOrd="0" presId="urn:microsoft.com/office/officeart/2005/8/layout/default"/>
    <dgm:cxn modelId="{C44410AF-4BBD-4E13-A93A-B46FE1716455}" type="presParOf" srcId="{5912E4F9-6C4A-4AE8-9C88-7C5A1D12B9BA}" destId="{56BEF8AB-307C-49D4-8CE4-6467DD8DAE80}" srcOrd="30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33B23-FC12-4886-9E90-8AEF73FCFA39}" type="datetimeFigureOut">
              <a:rPr lang="en-US" smtClean="0"/>
              <a:pPr/>
              <a:t>9/3/2008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9CFD-2F82-488E-A726-679DF414DED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Hierarchy, Caching, and 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57400" y="2514600"/>
            <a:ext cx="1447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514600"/>
            <a:ext cx="4495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Misses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 + 1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2133600" y="2590800"/>
          <a:ext cx="1295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</p:nvPr>
        </p:nvGraphicFramePr>
        <p:xfrm>
          <a:off x="4343400" y="2514600"/>
          <a:ext cx="4343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25146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 ?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3" idx="3"/>
            <a:endCxn id="15" idx="1"/>
          </p:cNvCxnSpPr>
          <p:nvPr/>
        </p:nvCxnSpPr>
        <p:spPr>
          <a:xfrm>
            <a:off x="944719" y="2806988"/>
            <a:ext cx="1112681" cy="119351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15" idx="1"/>
            <a:endCxn id="23" idx="3"/>
          </p:cNvCxnSpPr>
          <p:nvPr/>
        </p:nvCxnSpPr>
        <p:spPr>
          <a:xfrm rot="10800000" flipV="1">
            <a:off x="770850" y="4000500"/>
            <a:ext cx="1286550" cy="10924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 1 17"/>
          <p:cNvSpPr/>
          <p:nvPr/>
        </p:nvSpPr>
        <p:spPr>
          <a:xfrm>
            <a:off x="2209800" y="3581400"/>
            <a:ext cx="1143000" cy="91440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MISS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stCxn id="14" idx="1"/>
            <a:endCxn id="22" idx="3"/>
          </p:cNvCxnSpPr>
          <p:nvPr/>
        </p:nvCxnSpPr>
        <p:spPr>
          <a:xfrm rot="10800000">
            <a:off x="3300984" y="2910650"/>
            <a:ext cx="966216" cy="1089851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57947" y="2594695"/>
            <a:ext cx="1043657" cy="626194"/>
            <a:chOff x="125871" y="762"/>
            <a:chExt cx="1043657" cy="626194"/>
          </a:xfrm>
        </p:grpSpPr>
        <p:sp>
          <p:nvSpPr>
            <p:cNvPr id="27" name="Rectangle 26"/>
            <p:cNvSpPr/>
            <p:nvPr/>
          </p:nvSpPr>
          <p:spPr>
            <a:xfrm>
              <a:off x="125871" y="762"/>
              <a:ext cx="1043657" cy="6261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25871" y="762"/>
              <a:ext cx="1043657" cy="62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4</a:t>
              </a:r>
              <a:endParaRPr lang="en-US" sz="2900" kern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54302" y="2593466"/>
            <a:ext cx="1046682" cy="634365"/>
            <a:chOff x="2222175" y="123073"/>
            <a:chExt cx="1009501" cy="605700"/>
          </a:xfrm>
        </p:grpSpPr>
        <p:sp>
          <p:nvSpPr>
            <p:cNvPr id="22" name="Rectangle 21"/>
            <p:cNvSpPr/>
            <p:nvPr/>
          </p:nvSpPr>
          <p:spPr>
            <a:xfrm>
              <a:off x="2222175" y="123073"/>
              <a:ext cx="1009501" cy="6057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2222175" y="123073"/>
              <a:ext cx="1009501" cy="6057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2</a:t>
              </a:r>
              <a:endParaRPr lang="en-US" sz="2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Read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CPU sends address to the cache</a:t>
            </a:r>
          </a:p>
          <a:p>
            <a:r>
              <a:rPr lang="en-US" dirty="0" smtClean="0"/>
              <a:t>If the address is in the cache</a:t>
            </a:r>
          </a:p>
          <a:p>
            <a:pPr lvl="1"/>
            <a:r>
              <a:rPr lang="en-US" dirty="0" smtClean="0"/>
              <a:t>Return the value to the CPU</a:t>
            </a:r>
          </a:p>
          <a:p>
            <a:r>
              <a:rPr lang="en-US" dirty="0" smtClean="0"/>
              <a:t>If the address is </a:t>
            </a:r>
            <a:r>
              <a:rPr lang="en-US" i="1" dirty="0" smtClean="0"/>
              <a:t>not</a:t>
            </a:r>
            <a:r>
              <a:rPr lang="en-US" dirty="0" smtClean="0"/>
              <a:t> in the cache</a:t>
            </a:r>
          </a:p>
          <a:p>
            <a:pPr lvl="1"/>
            <a:r>
              <a:rPr lang="en-US" dirty="0" smtClean="0"/>
              <a:t>Retrieve the value from memory</a:t>
            </a:r>
          </a:p>
          <a:p>
            <a:pPr lvl="1"/>
            <a:r>
              <a:rPr lang="en-US" dirty="0" smtClean="0"/>
              <a:t>Write the value to the cache</a:t>
            </a:r>
          </a:p>
          <a:p>
            <a:pPr lvl="2"/>
            <a:r>
              <a:rPr lang="en-US" dirty="0" smtClean="0"/>
              <a:t>Select a victim if necessary</a:t>
            </a:r>
          </a:p>
          <a:p>
            <a:pPr lvl="1"/>
            <a:r>
              <a:rPr lang="en-US" dirty="0" smtClean="0"/>
              <a:t>Return the value to the CPU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Write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Write-Through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Write-Back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Write data to the cache</a:t>
            </a:r>
          </a:p>
          <a:p>
            <a:r>
              <a:rPr lang="en-US" dirty="0" smtClean="0"/>
              <a:t>Simultaneously write the data to memory</a:t>
            </a:r>
          </a:p>
          <a:p>
            <a:pPr lvl="1"/>
            <a:r>
              <a:rPr lang="en-US" dirty="0" smtClean="0"/>
              <a:t>CPU may write to a write buffer to mitigate the cost</a:t>
            </a:r>
          </a:p>
          <a:p>
            <a:pPr lvl="1"/>
            <a:r>
              <a:rPr lang="en-US" dirty="0" smtClean="0"/>
              <a:t>The write buffer updates memory at a later time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Write data to the cache</a:t>
            </a:r>
          </a:p>
          <a:p>
            <a:pPr lvl="1"/>
            <a:r>
              <a:rPr lang="en-US" dirty="0" smtClean="0"/>
              <a:t>Do not write to memory at this time</a:t>
            </a:r>
          </a:p>
          <a:p>
            <a:r>
              <a:rPr lang="en-US" dirty="0" smtClean="0"/>
              <a:t>When the entry is replaced (removed from the cache), write the data to memory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209800"/>
          </a:xfrm>
        </p:spPr>
        <p:txBody>
          <a:bodyPr/>
          <a:lstStyle/>
          <a:p>
            <a:r>
              <a:rPr lang="en-US" dirty="0" smtClean="0"/>
              <a:t>Spatial Locality</a:t>
            </a:r>
          </a:p>
          <a:p>
            <a:r>
              <a:rPr lang="en-US" dirty="0" smtClean="0"/>
              <a:t>Instead of loading one byte of memory at a time, load a whole region of memory into the cache</a:t>
            </a:r>
          </a:p>
          <a:p>
            <a:pPr lvl="1"/>
            <a:r>
              <a:rPr lang="en-US" dirty="0" smtClean="0"/>
              <a:t>Called a </a:t>
            </a:r>
            <a:r>
              <a:rPr lang="en-US" i="1" dirty="0" smtClean="0"/>
              <a:t>block</a:t>
            </a:r>
            <a:r>
              <a:rPr lang="en-US" dirty="0" smtClean="0"/>
              <a:t>, and its size is the </a:t>
            </a:r>
            <a:r>
              <a:rPr lang="en-US" i="1" dirty="0" err="1" smtClean="0"/>
              <a:t>blocksize</a:t>
            </a:r>
            <a:r>
              <a:rPr lang="en-US" dirty="0" smtClean="0"/>
              <a:t> of the cache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429000"/>
          <a:ext cx="3429000" cy="741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14500"/>
                <a:gridCol w="1714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 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 Offset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0" y="4343400"/>
          <a:ext cx="4572000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524000"/>
                <a:gridCol w="1524000"/>
                <a:gridCol w="1524000"/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0xB2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9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0xD4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609600" y="4191000"/>
            <a:ext cx="3048000" cy="685800"/>
          </a:xfrm>
          <a:prstGeom prst="bentConnector3">
            <a:avLst>
              <a:gd name="adj1" fmla="val -7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6000" y="4191000"/>
            <a:ext cx="1371600" cy="1066800"/>
          </a:xfrm>
          <a:prstGeom prst="bentConnector3">
            <a:avLst>
              <a:gd name="adj1" fmla="val -6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29600" y="525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05800" y="4876800"/>
            <a:ext cx="59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3048000"/>
            <a:ext cx="17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34000" y="3962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Implementations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 Mapped</a:t>
            </a:r>
          </a:p>
          <a:p>
            <a:r>
              <a:rPr lang="en-US" dirty="0" smtClean="0"/>
              <a:t>Fully Associative</a:t>
            </a:r>
          </a:p>
          <a:p>
            <a:r>
              <a:rPr lang="en-US" dirty="0" smtClean="0"/>
              <a:t>Set Associative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Mapped Cache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r>
              <a:rPr lang="en-US" dirty="0" smtClean="0"/>
              <a:t>Each memory location belongs in exactly one cache entry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3352800"/>
          <a:ext cx="20574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0" y="2667000"/>
          <a:ext cx="20574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30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62200" y="2971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2286000"/>
            <a:ext cx="97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3810000" y="3200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810000" y="3581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3810000" y="4343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5791200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Address = Memory Address mod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know which you’re reading?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514600"/>
          <a:ext cx="3429000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133600"/>
            <a:ext cx="17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3581400"/>
          <a:ext cx="4333742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38200"/>
                <a:gridCol w="762000"/>
                <a:gridCol w="762000"/>
                <a:gridCol w="838200"/>
                <a:gridCol w="1133342"/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A1 E5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B2 F6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C3 A7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D4 B8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9800" y="3200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581400"/>
            <a:ext cx="3486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 up index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valid flag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If false, go 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Tag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If no match, go to memory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43400" y="5410200"/>
            <a:ext cx="2057400" cy="533400"/>
          </a:xfrm>
          <a:prstGeom prst="bentConnector3">
            <a:avLst>
              <a:gd name="adj1" fmla="val 9977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5715000"/>
            <a:ext cx="291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</a:t>
            </a:r>
            <a:r>
              <a:rPr lang="en-US" i="1" dirty="0" smtClean="0"/>
              <a:t>write-back</a:t>
            </a:r>
            <a:r>
              <a:rPr lang="en-US" dirty="0" smtClean="0"/>
              <a:t>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Associative Cache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219200"/>
            <a:ext cx="8229600" cy="5334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memory location could go anywhere in the cache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514600"/>
          <a:ext cx="3505200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574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2133600"/>
            <a:ext cx="17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43400" y="3581400"/>
          <a:ext cx="4343400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967925"/>
                <a:gridCol w="967925"/>
                <a:gridCol w="967927"/>
                <a:gridCol w="1439623"/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0x01AE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A1 E5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0x1CB9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B2 F6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0xF2A0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C3 A7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0x61D8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D4 B8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32004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581400"/>
            <a:ext cx="3486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Look up tag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valid flag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If false, go to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 Tag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If no match, go to memory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5" name="Picture 4" descr="set_associative_cach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5387449" cy="49134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Associative Cache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876800"/>
            <a:ext cx="8229600" cy="1280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Extreme </a:t>
            </a:r>
            <a:r>
              <a:rPr lang="en-US" dirty="0" err="1" smtClean="0"/>
              <a:t>Associativity</a:t>
            </a:r>
            <a:endParaRPr lang="en-US" dirty="0" smtClean="0"/>
          </a:p>
          <a:p>
            <a:pPr lvl="1"/>
            <a:r>
              <a:rPr lang="en-US" dirty="0" smtClean="0"/>
              <a:t>What is 1-way?</a:t>
            </a:r>
          </a:p>
          <a:p>
            <a:pPr lvl="1"/>
            <a:r>
              <a:rPr lang="en-US" dirty="0" smtClean="0"/>
              <a:t>What is N-way?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76400"/>
          <a:ext cx="3429000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295400"/>
            <a:ext cx="177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2667000"/>
          <a:ext cx="3495542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62000"/>
                <a:gridCol w="762000"/>
                <a:gridCol w="838200"/>
                <a:gridCol w="1133342"/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A1 E5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B2 F6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C3 A7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D4 B8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2860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2667000"/>
          <a:ext cx="3495542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62000"/>
                <a:gridCol w="762000"/>
                <a:gridCol w="838200"/>
                <a:gridCol w="1133342"/>
              </a:tblGrid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E5 1A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F6 2B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A7 3C</a:t>
                      </a:r>
                      <a:endParaRPr lang="en-US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 B8 4D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2667000"/>
          <a:ext cx="838200" cy="18288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38200"/>
              </a:tblGrid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Index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and Caching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Virtual Memory?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Allows us to use a larger working set than the physical memory we have</a:t>
            </a:r>
          </a:p>
          <a:p>
            <a:pPr lvl="1"/>
            <a:r>
              <a:rPr lang="en-US" dirty="0" smtClean="0"/>
              <a:t>Store processes’ working sets on disk and use the physical memory as a cache for the disk</a:t>
            </a:r>
          </a:p>
          <a:p>
            <a:r>
              <a:rPr lang="en-US" dirty="0" smtClean="0"/>
              <a:t>Reduces </a:t>
            </a:r>
            <a:r>
              <a:rPr lang="en-US" i="1" dirty="0" smtClean="0"/>
              <a:t>fragmentation</a:t>
            </a:r>
            <a:r>
              <a:rPr lang="en-US" dirty="0" smtClean="0"/>
              <a:t> in physical memory</a:t>
            </a:r>
          </a:p>
          <a:p>
            <a:r>
              <a:rPr lang="en-US" dirty="0" smtClean="0"/>
              <a:t>Provides protection against “bad” software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Paged Virtual Memory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The working set is divided into uniformly sized chunks</a:t>
            </a:r>
          </a:p>
          <a:p>
            <a:pPr lvl="1"/>
            <a:r>
              <a:rPr lang="en-US" dirty="0" smtClean="0"/>
              <a:t>The size of pages is known as the </a:t>
            </a:r>
            <a:r>
              <a:rPr lang="en-US" i="1" dirty="0" err="1" smtClean="0"/>
              <a:t>pagesize</a:t>
            </a:r>
            <a:endParaRPr lang="en-US" dirty="0" smtClean="0"/>
          </a:p>
          <a:p>
            <a:pPr lvl="1"/>
            <a:r>
              <a:rPr lang="en-US" dirty="0" smtClean="0"/>
              <a:t>Pages are </a:t>
            </a:r>
            <a:r>
              <a:rPr lang="en-US" i="1" dirty="0" smtClean="0"/>
              <a:t>logical</a:t>
            </a:r>
            <a:r>
              <a:rPr lang="en-US" dirty="0" smtClean="0"/>
              <a:t> – they represent data</a:t>
            </a:r>
          </a:p>
          <a:p>
            <a:r>
              <a:rPr lang="en-US" dirty="0" smtClean="0"/>
              <a:t>Frames</a:t>
            </a:r>
          </a:p>
          <a:p>
            <a:pPr lvl="1"/>
            <a:r>
              <a:rPr lang="en-US" dirty="0" smtClean="0"/>
              <a:t>Physical memory is divided into uniformly sized regions</a:t>
            </a:r>
          </a:p>
          <a:p>
            <a:pPr lvl="1"/>
            <a:r>
              <a:rPr lang="en-US" dirty="0" smtClean="0"/>
              <a:t>Frames are the same size as pages</a:t>
            </a:r>
          </a:p>
          <a:p>
            <a:pPr lvl="1"/>
            <a:r>
              <a:rPr lang="en-US" dirty="0" smtClean="0"/>
              <a:t>Frames are </a:t>
            </a:r>
            <a:r>
              <a:rPr lang="en-US" i="1" dirty="0" smtClean="0"/>
              <a:t>physical</a:t>
            </a:r>
            <a:r>
              <a:rPr lang="en-US" dirty="0" smtClean="0"/>
              <a:t> – a block of physical memory</a:t>
            </a:r>
          </a:p>
          <a:p>
            <a:pPr lvl="2"/>
            <a:r>
              <a:rPr lang="en-US" i="1" dirty="0" smtClean="0"/>
              <a:t>Logical</a:t>
            </a:r>
            <a:r>
              <a:rPr lang="en-US" dirty="0" smtClean="0"/>
              <a:t> pages fit into </a:t>
            </a:r>
            <a:r>
              <a:rPr lang="en-US" i="1" dirty="0" smtClean="0"/>
              <a:t>physical</a:t>
            </a:r>
            <a:r>
              <a:rPr lang="en-US" dirty="0" smtClean="0"/>
              <a:t> frames</a:t>
            </a:r>
          </a:p>
          <a:p>
            <a:r>
              <a:rPr lang="en-US" dirty="0" smtClean="0"/>
              <a:t>Page Table</a:t>
            </a:r>
          </a:p>
          <a:p>
            <a:pPr lvl="1"/>
            <a:r>
              <a:rPr lang="en-US" dirty="0" smtClean="0"/>
              <a:t>Maintains the mapping from logical pages to physical frames</a:t>
            </a:r>
          </a:p>
          <a:p>
            <a:pPr lvl="1"/>
            <a:r>
              <a:rPr lang="en-US" dirty="0" smtClean="0"/>
              <a:t>Translates </a:t>
            </a:r>
            <a:r>
              <a:rPr lang="en-US" i="1" dirty="0" smtClean="0"/>
              <a:t>virtual</a:t>
            </a:r>
            <a:r>
              <a:rPr lang="en-US" dirty="0" smtClean="0"/>
              <a:t> memory addresses into </a:t>
            </a:r>
            <a:r>
              <a:rPr lang="en-US" i="1" dirty="0" smtClean="0"/>
              <a:t>physical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One for each process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Page Table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Stored in physical memory</a:t>
            </a:r>
          </a:p>
          <a:p>
            <a:pPr lvl="1"/>
            <a:r>
              <a:rPr lang="en-US" i="1" dirty="0" smtClean="0"/>
              <a:t>Page Table Base Register (PTBR)</a:t>
            </a:r>
            <a:r>
              <a:rPr lang="en-US" dirty="0" smtClean="0"/>
              <a:t> stores the address of the current process’ page table, so hardware can perform translation</a:t>
            </a:r>
          </a:p>
          <a:p>
            <a:r>
              <a:rPr lang="en-US" dirty="0" smtClean="0"/>
              <a:t>Maps pages to frames</a:t>
            </a:r>
          </a:p>
          <a:p>
            <a:pPr lvl="1"/>
            <a:r>
              <a:rPr lang="en-US" dirty="0" smtClean="0"/>
              <a:t>Used to translate </a:t>
            </a:r>
            <a:r>
              <a:rPr lang="en-US" i="1" dirty="0" smtClean="0"/>
              <a:t>virtual</a:t>
            </a:r>
            <a:r>
              <a:rPr lang="en-US" dirty="0" smtClean="0"/>
              <a:t> address to </a:t>
            </a:r>
            <a:r>
              <a:rPr lang="en-US" i="1" dirty="0" smtClean="0"/>
              <a:t>physical</a:t>
            </a:r>
            <a:r>
              <a:rPr lang="en-US" dirty="0" smtClean="0"/>
              <a:t> ones</a:t>
            </a:r>
          </a:p>
          <a:p>
            <a:r>
              <a:rPr lang="en-US" dirty="0" smtClean="0"/>
              <a:t>Virtual Addresses</a:t>
            </a:r>
          </a:p>
          <a:p>
            <a:pPr lvl="1"/>
            <a:r>
              <a:rPr lang="en-US" dirty="0" smtClean="0"/>
              <a:t>Two parts – </a:t>
            </a:r>
            <a:r>
              <a:rPr lang="en-US" i="1" dirty="0" smtClean="0"/>
              <a:t>virtual page number (VPN) </a:t>
            </a:r>
            <a:r>
              <a:rPr lang="en-US" dirty="0" smtClean="0"/>
              <a:t>and </a:t>
            </a:r>
            <a:r>
              <a:rPr lang="en-US" i="1" dirty="0" smtClean="0"/>
              <a:t>offset</a:t>
            </a:r>
            <a:endParaRPr lang="en-US" dirty="0" smtClean="0"/>
          </a:p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Look up the VPN in the page table</a:t>
            </a:r>
          </a:p>
          <a:p>
            <a:pPr lvl="1"/>
            <a:r>
              <a:rPr lang="en-US" dirty="0" smtClean="0"/>
              <a:t>Replace the VPN with the </a:t>
            </a:r>
            <a:r>
              <a:rPr lang="en-US" i="1" dirty="0" smtClean="0"/>
              <a:t>physical frame number (PFN)</a:t>
            </a:r>
            <a:r>
              <a:rPr lang="en-US" dirty="0" smtClean="0"/>
              <a:t> from the page table</a:t>
            </a:r>
          </a:p>
          <a:p>
            <a:pPr lvl="1"/>
            <a:r>
              <a:rPr lang="en-US" dirty="0" smtClean="0"/>
              <a:t>The offset remains unchanged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6" name="Content Placeholder 5" descr="address_transl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0477" y="1676400"/>
            <a:ext cx="8114944" cy="40386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Virtual Memory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Divides a process’ working set into multiple address spaces, called </a:t>
            </a:r>
            <a:r>
              <a:rPr lang="en-US" i="1" dirty="0" smtClean="0"/>
              <a:t>segments</a:t>
            </a:r>
            <a:endParaRPr lang="en-US" dirty="0" smtClean="0"/>
          </a:p>
          <a:p>
            <a:pPr lvl="1"/>
            <a:r>
              <a:rPr lang="en-US" dirty="0" smtClean="0"/>
              <a:t>Segments can be different sizes</a:t>
            </a:r>
          </a:p>
          <a:p>
            <a:pPr lvl="1"/>
            <a:r>
              <a:rPr lang="en-US" dirty="0" smtClean="0"/>
              <a:t>Allows better organization</a:t>
            </a:r>
          </a:p>
          <a:p>
            <a:pPr lvl="1"/>
            <a:r>
              <a:rPr lang="en-US" dirty="0" smtClean="0"/>
              <a:t>More fine-grained protection</a:t>
            </a:r>
          </a:p>
          <a:p>
            <a:r>
              <a:rPr lang="en-US" dirty="0" smtClean="0"/>
              <a:t>Virtual Addresses have two parts:</a:t>
            </a:r>
          </a:p>
          <a:p>
            <a:pPr lvl="1"/>
            <a:r>
              <a:rPr lang="en-US" dirty="0" smtClean="0"/>
              <a:t>Segment number</a:t>
            </a:r>
          </a:p>
          <a:p>
            <a:pPr lvl="1"/>
            <a:r>
              <a:rPr lang="en-US" dirty="0" smtClean="0"/>
              <a:t>Offset</a:t>
            </a:r>
          </a:p>
          <a:p>
            <a:r>
              <a:rPr lang="en-US" dirty="0" smtClean="0"/>
              <a:t>Segment Table</a:t>
            </a:r>
          </a:p>
          <a:p>
            <a:pPr lvl="1"/>
            <a:r>
              <a:rPr lang="en-US" dirty="0" smtClean="0"/>
              <a:t>Maps segment numbers to base addresses in physical memory</a:t>
            </a:r>
          </a:p>
          <a:p>
            <a:pPr lvl="1"/>
            <a:r>
              <a:rPr lang="en-US" dirty="0" smtClean="0"/>
              <a:t>Allows translation of virtual addresses to physical addresses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6" name="Content Placeholder 5" descr="segment_tabl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631" y="1219200"/>
            <a:ext cx="6704738" cy="493712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Accelerating Address Translation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Every memory access requires two trips to memory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Read page/segment table and translate virtual address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Read the data at the physical address</a:t>
            </a:r>
          </a:p>
          <a:p>
            <a:r>
              <a:rPr lang="en-US" dirty="0" smtClean="0"/>
              <a:t>Reduce number of trips to memory by creating an address translation cache</a:t>
            </a:r>
          </a:p>
          <a:p>
            <a:pPr lvl="1"/>
            <a:r>
              <a:rPr lang="en-US" dirty="0" smtClean="0"/>
              <a:t>Translation Look-aside Buffer (TLB)</a:t>
            </a:r>
          </a:p>
          <a:p>
            <a:pPr lvl="1"/>
            <a:r>
              <a:rPr lang="en-US" dirty="0" smtClean="0"/>
              <a:t>Recent address translations are stored for reuse</a:t>
            </a:r>
          </a:p>
          <a:p>
            <a:pPr lvl="1"/>
            <a:r>
              <a:rPr lang="en-US" dirty="0" smtClean="0"/>
              <a:t>Translates on a page-to-frame basis</a:t>
            </a:r>
          </a:p>
          <a:p>
            <a:pPr lvl="2"/>
            <a:r>
              <a:rPr lang="en-US" dirty="0" smtClean="0"/>
              <a:t>So spatial locality applies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Look-aside Buffer (TLB)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Table entries:</a:t>
            </a:r>
          </a:p>
          <a:p>
            <a:pPr lvl="1"/>
            <a:r>
              <a:rPr lang="en-US" dirty="0" smtClean="0"/>
              <a:t>Virtual Page Number</a:t>
            </a:r>
          </a:p>
          <a:p>
            <a:pPr lvl="1"/>
            <a:r>
              <a:rPr lang="en-US" dirty="0" smtClean="0"/>
              <a:t>Physical Frame Number</a:t>
            </a:r>
          </a:p>
          <a:p>
            <a:pPr lvl="1"/>
            <a:r>
              <a:rPr lang="en-US" dirty="0" smtClean="0"/>
              <a:t>Valid / Invalid flag</a:t>
            </a:r>
          </a:p>
          <a:p>
            <a:pPr lvl="1"/>
            <a:r>
              <a:rPr lang="en-US" dirty="0" smtClean="0"/>
              <a:t>User / Kernel flag</a:t>
            </a:r>
          </a:p>
          <a:p>
            <a:pPr lvl="2"/>
            <a:r>
              <a:rPr lang="en-US" dirty="0" smtClean="0"/>
              <a:t>Why?</a:t>
            </a:r>
          </a:p>
          <a:p>
            <a:r>
              <a:rPr lang="en-US" dirty="0" smtClean="0"/>
              <a:t>Allows combining paging and segmentation</a:t>
            </a:r>
          </a:p>
          <a:p>
            <a:pPr lvl="1"/>
            <a:r>
              <a:rPr lang="en-US" dirty="0" smtClean="0"/>
              <a:t>How?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with the TLB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TLB Hit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TLB Miss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pic>
        <p:nvPicPr>
          <p:cNvPr id="11" name="Content Placeholder 10" descr="TLB_hit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7200" y="2436486"/>
            <a:ext cx="4038600" cy="2011412"/>
          </a:xfrm>
        </p:spPr>
      </p:pic>
      <p:pic>
        <p:nvPicPr>
          <p:cNvPr id="12" name="Content Placeholder 11" descr="TLB_miss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2438400"/>
            <a:ext cx="4038600" cy="2007583"/>
          </a:xfr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457200" y="502920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vert="horz" lIns="91440" anchor="t" anchorCtr="0"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buFont typeface="Arial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combining paging and segmentation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Arial" pitchFamily="34" charset="0"/>
              <a:buChar char="•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Memory Hierarchy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H="1">
            <a:off x="6219762" y="3686238"/>
            <a:ext cx="4937125" cy="3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1219200"/>
            <a:ext cx="461665" cy="6662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0" y="4572000"/>
            <a:ext cx="461665" cy="15667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Larger, Cheaper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when a page is not in physical memory?</a:t>
            </a:r>
          </a:p>
          <a:p>
            <a:pPr lvl="1"/>
            <a:r>
              <a:rPr lang="en-US" dirty="0" smtClean="0"/>
              <a:t>Page Table Entries have a valid bit to indicate whether a page is in physical memory</a:t>
            </a:r>
          </a:p>
          <a:p>
            <a:pPr lvl="1"/>
            <a:r>
              <a:rPr lang="en-US" dirty="0" smtClean="0"/>
              <a:t>If valid bit is false when a page is accessed, a </a:t>
            </a:r>
            <a:r>
              <a:rPr lang="en-US" i="1" dirty="0" smtClean="0"/>
              <a:t>page fault</a:t>
            </a:r>
            <a:r>
              <a:rPr lang="en-US" dirty="0" smtClean="0"/>
              <a:t> is raised</a:t>
            </a:r>
          </a:p>
          <a:p>
            <a:r>
              <a:rPr lang="en-US" dirty="0" smtClean="0"/>
              <a:t>Page Fault Handler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Block the process</a:t>
            </a:r>
          </a:p>
          <a:p>
            <a:pPr marL="1051560" lvl="2" indent="-457200"/>
            <a:r>
              <a:rPr lang="en-US" dirty="0" smtClean="0"/>
              <a:t>Why?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Find a free page frame</a:t>
            </a:r>
          </a:p>
          <a:p>
            <a:pPr marL="1051560" lvl="2" indent="-457200"/>
            <a:r>
              <a:rPr lang="en-US" dirty="0" smtClean="0"/>
              <a:t>Select a victim to replace if necessary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Copy the page from disk into the free frame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Update the page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Unblock the process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Test Our Knowledge!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is more likely to be referenced if it is near other recently referenced data, or was recently referenced itself</a:t>
            </a:r>
          </a:p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/>
              <a:t>If data was recently accessed, it is likely to be accessed again</a:t>
            </a: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/>
              <a:t>If data was recently accessed, other data near it is likely to be accessed as well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sumvec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v[N])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sum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sum += v[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Temporal Locality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sum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Spatial Locality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r>
              <a:rPr lang="en-US" dirty="0" smtClean="0"/>
              <a:t>Reference Pattern</a:t>
            </a:r>
          </a:p>
          <a:p>
            <a:pPr lvl="1"/>
            <a:r>
              <a:rPr lang="en-US" i="1" dirty="0" smtClean="0">
                <a:latin typeface="+mj-lt"/>
              </a:rPr>
              <a:t>stride-1</a:t>
            </a:r>
            <a:endParaRPr lang="en-US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sumarraycols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a[M][N])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j, sum = 0;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(j = 0; j &lt; N; j++)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M;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sum +=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][j];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0712" y="5440680"/>
            <a:ext cx="5259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 is the bad spatial locality?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H="1">
            <a:off x="6219762" y="3686238"/>
            <a:ext cx="4937125" cy="3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10600" y="1219200"/>
            <a:ext cx="461665" cy="6662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Faster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10600" y="4572000"/>
            <a:ext cx="461665" cy="156677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Larger, Cheaper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505200" y="1676400"/>
            <a:ext cx="762000" cy="609600"/>
          </a:xfrm>
          <a:prstGeom prst="curvedConnector3">
            <a:avLst>
              <a:gd name="adj1" fmla="val -136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1"/>
          <p:cNvCxnSpPr/>
          <p:nvPr/>
        </p:nvCxnSpPr>
        <p:spPr>
          <a:xfrm rot="5400000">
            <a:off x="2819400" y="2514600"/>
            <a:ext cx="762000" cy="609600"/>
          </a:xfrm>
          <a:prstGeom prst="curvedConnector3">
            <a:avLst>
              <a:gd name="adj1" fmla="val -18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1"/>
          <p:cNvCxnSpPr/>
          <p:nvPr/>
        </p:nvCxnSpPr>
        <p:spPr>
          <a:xfrm rot="5400000">
            <a:off x="2133600" y="3352800"/>
            <a:ext cx="762000" cy="609600"/>
          </a:xfrm>
          <a:prstGeom prst="curvedConnector3">
            <a:avLst>
              <a:gd name="adj1" fmla="val -18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1"/>
          <p:cNvCxnSpPr/>
          <p:nvPr/>
        </p:nvCxnSpPr>
        <p:spPr>
          <a:xfrm rot="5400000">
            <a:off x="1371600" y="4267200"/>
            <a:ext cx="762000" cy="609600"/>
          </a:xfrm>
          <a:prstGeom prst="curvedConnector3">
            <a:avLst>
              <a:gd name="adj1" fmla="val -18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1"/>
          <p:cNvCxnSpPr/>
          <p:nvPr/>
        </p:nvCxnSpPr>
        <p:spPr>
          <a:xfrm rot="5400000">
            <a:off x="685800" y="5105400"/>
            <a:ext cx="762000" cy="609600"/>
          </a:xfrm>
          <a:prstGeom prst="curvedConnector3">
            <a:avLst>
              <a:gd name="adj1" fmla="val -18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57400" y="2514600"/>
            <a:ext cx="1447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514600"/>
            <a:ext cx="4495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Blocks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 + 1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2133600" y="2590800"/>
          <a:ext cx="1295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</p:nvPr>
        </p:nvGraphicFramePr>
        <p:xfrm>
          <a:off x="4343400" y="2514600"/>
          <a:ext cx="4343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33" name="Straight Arrow Connector 32"/>
          <p:cNvCxnSpPr>
            <a:stCxn id="14" idx="1"/>
            <a:endCxn id="15" idx="3"/>
          </p:cNvCxnSpPr>
          <p:nvPr/>
        </p:nvCxnSpPr>
        <p:spPr>
          <a:xfrm rot="10800000">
            <a:off x="3505200" y="4000500"/>
            <a:ext cx="7620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057400" y="2514600"/>
            <a:ext cx="1447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67200" y="2514600"/>
            <a:ext cx="44958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Hits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i="1" dirty="0" smtClean="0"/>
              <a:t>k + 1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9/2/2008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Dave Lillethun, Georgia Tech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2133600" y="2590800"/>
          <a:ext cx="1295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</p:nvPr>
        </p:nvGraphicFramePr>
        <p:xfrm>
          <a:off x="4343400" y="2514600"/>
          <a:ext cx="4343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251460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 ?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3" idx="3"/>
            <a:endCxn id="15" idx="1"/>
          </p:cNvCxnSpPr>
          <p:nvPr/>
        </p:nvCxnSpPr>
        <p:spPr>
          <a:xfrm>
            <a:off x="944719" y="2806988"/>
            <a:ext cx="1112681" cy="1193512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48006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9</a:t>
            </a:r>
            <a:endParaRPr lang="en-US" sz="3200" dirty="0"/>
          </a:p>
        </p:txBody>
      </p:sp>
      <p:cxnSp>
        <p:nvCxnSpPr>
          <p:cNvPr id="25" name="Straight Arrow Connector 24"/>
          <p:cNvCxnSpPr>
            <a:stCxn id="15" idx="1"/>
            <a:endCxn id="23" idx="3"/>
          </p:cNvCxnSpPr>
          <p:nvPr/>
        </p:nvCxnSpPr>
        <p:spPr>
          <a:xfrm rot="10800000" flipV="1">
            <a:off x="770850" y="4000500"/>
            <a:ext cx="1286550" cy="1092488"/>
          </a:xfrm>
          <a:prstGeom prst="curved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248803" y="3317071"/>
            <a:ext cx="1043657" cy="626194"/>
            <a:chOff x="125871" y="731322"/>
            <a:chExt cx="1043657" cy="626194"/>
          </a:xfrm>
        </p:grpSpPr>
        <p:sp>
          <p:nvSpPr>
            <p:cNvPr id="27" name="Rectangle 26"/>
            <p:cNvSpPr/>
            <p:nvPr/>
          </p:nvSpPr>
          <p:spPr>
            <a:xfrm>
              <a:off x="125871" y="731322"/>
              <a:ext cx="1043657" cy="6261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125871" y="731322"/>
              <a:ext cx="1043657" cy="626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9</a:t>
              </a:r>
              <a:endParaRPr lang="en-US" sz="29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431</TotalTime>
  <Words>1372</Words>
  <Application>Microsoft Office PowerPoint</Application>
  <PresentationFormat>On-screen Show (4:3)</PresentationFormat>
  <Paragraphs>465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Origin</vt:lpstr>
      <vt:lpstr>Memory Systems</vt:lpstr>
      <vt:lpstr>Memory Hierarchy and Caching</vt:lpstr>
      <vt:lpstr>The Memory Hierarchy</vt:lpstr>
      <vt:lpstr>Locality</vt:lpstr>
      <vt:lpstr>Locality Example</vt:lpstr>
      <vt:lpstr>Locality Example</vt:lpstr>
      <vt:lpstr>Caching</vt:lpstr>
      <vt:lpstr>Cache Blocks</vt:lpstr>
      <vt:lpstr>Cache Hits</vt:lpstr>
      <vt:lpstr>Cache Misses</vt:lpstr>
      <vt:lpstr>Cache Read Algorithm</vt:lpstr>
      <vt:lpstr>Cache Write Algorithms</vt:lpstr>
      <vt:lpstr>Cache Blocks</vt:lpstr>
      <vt:lpstr>Cache Implementations</vt:lpstr>
      <vt:lpstr>Direct Mapped Cache</vt:lpstr>
      <vt:lpstr>How do you know which you’re reading?</vt:lpstr>
      <vt:lpstr>Fully Associative Cache</vt:lpstr>
      <vt:lpstr>Set Associative Cache</vt:lpstr>
      <vt:lpstr>Set Associative Cache</vt:lpstr>
      <vt:lpstr>Virtual Memory Systems</vt:lpstr>
      <vt:lpstr>Why Virtual Memory?</vt:lpstr>
      <vt:lpstr>Paged Virtual Memory</vt:lpstr>
      <vt:lpstr>The Page Table</vt:lpstr>
      <vt:lpstr>Address Translation</vt:lpstr>
      <vt:lpstr>Segmented Virtual Memory</vt:lpstr>
      <vt:lpstr>Address Translation</vt:lpstr>
      <vt:lpstr>Accelerating Address Translation</vt:lpstr>
      <vt:lpstr>Translation Look-aside Buffer (TLB)</vt:lpstr>
      <vt:lpstr>Address Translation with the TLB</vt:lpstr>
      <vt:lpstr>Page Faults</vt:lpstr>
      <vt:lpstr>Examples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Exceptional Control Flow</dc:title>
  <dc:creator/>
  <cp:lastModifiedBy> </cp:lastModifiedBy>
  <cp:revision>145</cp:revision>
  <dcterms:created xsi:type="dcterms:W3CDTF">2006-08-16T00:00:00Z</dcterms:created>
  <dcterms:modified xsi:type="dcterms:W3CDTF">2008-09-03T06:22:02Z</dcterms:modified>
</cp:coreProperties>
</file>