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1" r:id="rId6"/>
    <p:sldId id="264" r:id="rId7"/>
    <p:sldId id="262" r:id="rId8"/>
    <p:sldId id="266" r:id="rId9"/>
    <p:sldId id="272" r:id="rId10"/>
    <p:sldId id="263" r:id="rId11"/>
    <p:sldId id="267" r:id="rId12"/>
    <p:sldId id="268" r:id="rId13"/>
    <p:sldId id="269" r:id="rId14"/>
    <p:sldId id="270" r:id="rId15"/>
    <p:sldId id="271" r:id="rId16"/>
    <p:sldId id="259" r:id="rId17"/>
    <p:sldId id="26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95785-D76F-44C8-A1FB-A293FDA3F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3B3E1-4DBB-43C9-B514-BD26E29B4147}">
      <dgm:prSet phldrT="[Text]"/>
      <dgm:spPr/>
      <dgm:t>
        <a:bodyPr/>
        <a:lstStyle/>
        <a:p>
          <a:r>
            <a:rPr lang="en-US" dirty="0" smtClean="0"/>
            <a:t>Layer 7 – Application</a:t>
          </a:r>
          <a:endParaRPr lang="en-US" dirty="0"/>
        </a:p>
      </dgm:t>
    </dgm:pt>
    <dgm:pt modelId="{D73B52E4-C658-4A4C-92A8-0CDBBC0A53C3}" type="parTrans" cxnId="{4689BF20-A06E-412B-BCEE-31AED441F4EA}">
      <dgm:prSet/>
      <dgm:spPr/>
      <dgm:t>
        <a:bodyPr/>
        <a:lstStyle/>
        <a:p>
          <a:endParaRPr lang="en-US"/>
        </a:p>
      </dgm:t>
    </dgm:pt>
    <dgm:pt modelId="{ECF4D424-80A0-4075-9C82-55F3CEEE5372}" type="sibTrans" cxnId="{4689BF20-A06E-412B-BCEE-31AED441F4EA}">
      <dgm:prSet/>
      <dgm:spPr/>
      <dgm:t>
        <a:bodyPr/>
        <a:lstStyle/>
        <a:p>
          <a:endParaRPr lang="en-US"/>
        </a:p>
      </dgm:t>
    </dgm:pt>
    <dgm:pt modelId="{DBA59F5A-05E4-48FD-A7AE-171118407A43}">
      <dgm:prSet phldrT="[Text]"/>
      <dgm:spPr/>
      <dgm:t>
        <a:bodyPr/>
        <a:lstStyle/>
        <a:p>
          <a:r>
            <a:rPr lang="en-US" dirty="0" smtClean="0"/>
            <a:t>Layer 6 – Presentation</a:t>
          </a:r>
          <a:endParaRPr lang="en-US" dirty="0"/>
        </a:p>
      </dgm:t>
    </dgm:pt>
    <dgm:pt modelId="{9E5E7597-1664-469A-AC21-A29B286B6A06}" type="parTrans" cxnId="{35F31EB7-D032-40BD-A369-2D90368E3D5F}">
      <dgm:prSet/>
      <dgm:spPr/>
      <dgm:t>
        <a:bodyPr/>
        <a:lstStyle/>
        <a:p>
          <a:endParaRPr lang="en-US"/>
        </a:p>
      </dgm:t>
    </dgm:pt>
    <dgm:pt modelId="{F3423B98-093E-403C-AA91-2069226460FB}" type="sibTrans" cxnId="{35F31EB7-D032-40BD-A369-2D90368E3D5F}">
      <dgm:prSet/>
      <dgm:spPr/>
      <dgm:t>
        <a:bodyPr/>
        <a:lstStyle/>
        <a:p>
          <a:endParaRPr lang="en-US"/>
        </a:p>
      </dgm:t>
    </dgm:pt>
    <dgm:pt modelId="{B9513223-4E74-4715-88C4-91F8F16E3FC2}">
      <dgm:prSet phldrT="[Text]"/>
      <dgm:spPr/>
      <dgm:t>
        <a:bodyPr/>
        <a:lstStyle/>
        <a:p>
          <a:r>
            <a:rPr lang="en-US" dirty="0" smtClean="0"/>
            <a:t>Layer 5 – Session</a:t>
          </a:r>
          <a:endParaRPr lang="en-US" dirty="0"/>
        </a:p>
      </dgm:t>
    </dgm:pt>
    <dgm:pt modelId="{CCCC14C1-1FF0-4603-881D-61162C7F728C}" type="parTrans" cxnId="{9A796C99-D2D8-4A9E-90E7-E875B2A39C8A}">
      <dgm:prSet/>
      <dgm:spPr/>
      <dgm:t>
        <a:bodyPr/>
        <a:lstStyle/>
        <a:p>
          <a:endParaRPr lang="en-US"/>
        </a:p>
      </dgm:t>
    </dgm:pt>
    <dgm:pt modelId="{917CBF3F-CB47-4D79-B89D-690A0E420AA2}" type="sibTrans" cxnId="{9A796C99-D2D8-4A9E-90E7-E875B2A39C8A}">
      <dgm:prSet/>
      <dgm:spPr/>
      <dgm:t>
        <a:bodyPr/>
        <a:lstStyle/>
        <a:p>
          <a:endParaRPr lang="en-US"/>
        </a:p>
      </dgm:t>
    </dgm:pt>
    <dgm:pt modelId="{575D4754-A809-4FB4-BF17-C114B8C06CB0}">
      <dgm:prSet phldrT="[Text]"/>
      <dgm:spPr/>
      <dgm:t>
        <a:bodyPr/>
        <a:lstStyle/>
        <a:p>
          <a:r>
            <a:rPr lang="en-US" dirty="0" smtClean="0"/>
            <a:t>Layer 4 – Transport</a:t>
          </a:r>
          <a:endParaRPr lang="en-US" dirty="0"/>
        </a:p>
      </dgm:t>
    </dgm:pt>
    <dgm:pt modelId="{95F010DF-1C51-4665-BFCC-00F3A6A7BA95}" type="parTrans" cxnId="{E03BAA6B-2D32-439E-95FB-5894ED2F616A}">
      <dgm:prSet/>
      <dgm:spPr/>
      <dgm:t>
        <a:bodyPr/>
        <a:lstStyle/>
        <a:p>
          <a:endParaRPr lang="en-US"/>
        </a:p>
      </dgm:t>
    </dgm:pt>
    <dgm:pt modelId="{F3823D4D-2AE6-4AFB-BFEA-B950A0D83490}" type="sibTrans" cxnId="{E03BAA6B-2D32-439E-95FB-5894ED2F616A}">
      <dgm:prSet/>
      <dgm:spPr/>
      <dgm:t>
        <a:bodyPr/>
        <a:lstStyle/>
        <a:p>
          <a:endParaRPr lang="en-US"/>
        </a:p>
      </dgm:t>
    </dgm:pt>
    <dgm:pt modelId="{DF4FDA3F-525C-4AB0-9BF5-1AFAED2FC952}">
      <dgm:prSet phldrT="[Text]"/>
      <dgm:spPr/>
      <dgm:t>
        <a:bodyPr/>
        <a:lstStyle/>
        <a:p>
          <a:r>
            <a:rPr lang="en-US" dirty="0" smtClean="0"/>
            <a:t>Layer 3 – Network</a:t>
          </a:r>
          <a:endParaRPr lang="en-US" dirty="0"/>
        </a:p>
      </dgm:t>
    </dgm:pt>
    <dgm:pt modelId="{B28818B1-3989-43D6-AE3F-2AE30A254E70}" type="parTrans" cxnId="{6C97E394-9F4F-4245-A9EC-B040118F73C0}">
      <dgm:prSet/>
      <dgm:spPr/>
      <dgm:t>
        <a:bodyPr/>
        <a:lstStyle/>
        <a:p>
          <a:endParaRPr lang="en-US"/>
        </a:p>
      </dgm:t>
    </dgm:pt>
    <dgm:pt modelId="{6CCA3C62-BA5C-4DC1-AD4C-36FA6ECF30E1}" type="sibTrans" cxnId="{6C97E394-9F4F-4245-A9EC-B040118F73C0}">
      <dgm:prSet/>
      <dgm:spPr/>
      <dgm:t>
        <a:bodyPr/>
        <a:lstStyle/>
        <a:p>
          <a:endParaRPr lang="en-US"/>
        </a:p>
      </dgm:t>
    </dgm:pt>
    <dgm:pt modelId="{171C085D-73D8-45B8-B852-31F618A11DC3}">
      <dgm:prSet phldrT="[Text]"/>
      <dgm:spPr/>
      <dgm:t>
        <a:bodyPr/>
        <a:lstStyle/>
        <a:p>
          <a:r>
            <a:rPr lang="en-US" dirty="0" smtClean="0"/>
            <a:t>Layer 2 – Link</a:t>
          </a:r>
          <a:endParaRPr lang="en-US" dirty="0"/>
        </a:p>
      </dgm:t>
    </dgm:pt>
    <dgm:pt modelId="{C551CCC1-FB24-405C-89AC-FEAD9AE222C1}" type="parTrans" cxnId="{DC951AE7-14F2-4017-B4AC-7D0649DD3B3C}">
      <dgm:prSet/>
      <dgm:spPr/>
      <dgm:t>
        <a:bodyPr/>
        <a:lstStyle/>
        <a:p>
          <a:endParaRPr lang="en-US"/>
        </a:p>
      </dgm:t>
    </dgm:pt>
    <dgm:pt modelId="{E09F3AAC-1F07-4F91-8CA0-D89C37F6E223}" type="sibTrans" cxnId="{DC951AE7-14F2-4017-B4AC-7D0649DD3B3C}">
      <dgm:prSet/>
      <dgm:spPr/>
      <dgm:t>
        <a:bodyPr/>
        <a:lstStyle/>
        <a:p>
          <a:endParaRPr lang="en-US"/>
        </a:p>
      </dgm:t>
    </dgm:pt>
    <dgm:pt modelId="{C7E5346D-371A-47F1-B972-16116C301257}">
      <dgm:prSet phldrT="[Text]"/>
      <dgm:spPr/>
      <dgm:t>
        <a:bodyPr/>
        <a:lstStyle/>
        <a:p>
          <a:r>
            <a:rPr lang="en-US" dirty="0" smtClean="0"/>
            <a:t>Layer 1 – Physical </a:t>
          </a:r>
          <a:endParaRPr lang="en-US" dirty="0"/>
        </a:p>
      </dgm:t>
    </dgm:pt>
    <dgm:pt modelId="{E8DFB822-9534-41D6-83D2-556FD6FA7AA0}" type="parTrans" cxnId="{023E7ACF-3EC1-4F2E-8149-5F2151BFAA55}">
      <dgm:prSet/>
      <dgm:spPr/>
      <dgm:t>
        <a:bodyPr/>
        <a:lstStyle/>
        <a:p>
          <a:endParaRPr lang="en-US"/>
        </a:p>
      </dgm:t>
    </dgm:pt>
    <dgm:pt modelId="{9904D646-A5A0-48D0-8F6E-E34C03C910EC}" type="sibTrans" cxnId="{023E7ACF-3EC1-4F2E-8149-5F2151BFAA55}">
      <dgm:prSet/>
      <dgm:spPr/>
      <dgm:t>
        <a:bodyPr/>
        <a:lstStyle/>
        <a:p>
          <a:endParaRPr lang="en-US"/>
        </a:p>
      </dgm:t>
    </dgm:pt>
    <dgm:pt modelId="{AD7ACC2D-5D93-4E26-B012-9C3411245D93}">
      <dgm:prSet phldrT="[Text]"/>
      <dgm:spPr/>
      <dgm:t>
        <a:bodyPr/>
        <a:lstStyle/>
        <a:p>
          <a:r>
            <a:rPr lang="en-US" dirty="0" smtClean="0"/>
            <a:t>Network-based applications</a:t>
          </a:r>
          <a:endParaRPr lang="en-US" dirty="0"/>
        </a:p>
      </dgm:t>
    </dgm:pt>
    <dgm:pt modelId="{E174759C-5062-4FC1-B6F3-6F05306D36BF}" type="parTrans" cxnId="{569B5D1B-BAED-4CB4-853E-8E9C858AD026}">
      <dgm:prSet/>
      <dgm:spPr/>
      <dgm:t>
        <a:bodyPr/>
        <a:lstStyle/>
        <a:p>
          <a:endParaRPr lang="en-US"/>
        </a:p>
      </dgm:t>
    </dgm:pt>
    <dgm:pt modelId="{50BFACEE-EA2C-490A-9098-40C32379F638}" type="sibTrans" cxnId="{569B5D1B-BAED-4CB4-853E-8E9C858AD026}">
      <dgm:prSet/>
      <dgm:spPr/>
      <dgm:t>
        <a:bodyPr/>
        <a:lstStyle/>
        <a:p>
          <a:endParaRPr lang="en-US"/>
        </a:p>
      </dgm:t>
    </dgm:pt>
    <dgm:pt modelId="{C4A8D996-EB1C-4E54-A0B4-C6950311C44C}">
      <dgm:prSet phldrT="[Text]"/>
      <dgm:spPr/>
      <dgm:t>
        <a:bodyPr/>
        <a:lstStyle/>
        <a:p>
          <a:r>
            <a:rPr lang="en-US" dirty="0" smtClean="0"/>
            <a:t>e.g. HTTP, FTP, POP, SMTP or proprietary protocols such as for instant messaging</a:t>
          </a:r>
          <a:endParaRPr lang="en-US" dirty="0"/>
        </a:p>
      </dgm:t>
    </dgm:pt>
    <dgm:pt modelId="{A1BEE56A-36C7-4679-8D72-2617004CBD8E}" type="parTrans" cxnId="{49BB1BDC-2927-4E37-9BCA-EA9777E807DB}">
      <dgm:prSet/>
      <dgm:spPr/>
      <dgm:t>
        <a:bodyPr/>
        <a:lstStyle/>
        <a:p>
          <a:endParaRPr lang="en-US"/>
        </a:p>
      </dgm:t>
    </dgm:pt>
    <dgm:pt modelId="{628D4273-C2EA-4A8D-BC46-F598014792BF}" type="sibTrans" cxnId="{49BB1BDC-2927-4E37-9BCA-EA9777E807DB}">
      <dgm:prSet/>
      <dgm:spPr/>
      <dgm:t>
        <a:bodyPr/>
        <a:lstStyle/>
        <a:p>
          <a:endParaRPr lang="en-US"/>
        </a:p>
      </dgm:t>
    </dgm:pt>
    <dgm:pt modelId="{4F007814-0D8F-477E-AFD7-1F46C3A70749}">
      <dgm:prSet phldrT="[Text]"/>
      <dgm:spPr/>
      <dgm:t>
        <a:bodyPr/>
        <a:lstStyle/>
        <a:p>
          <a:r>
            <a:rPr lang="en-US" dirty="0" smtClean="0"/>
            <a:t>Responsible for transferring messages between systems</a:t>
          </a:r>
          <a:endParaRPr lang="en-US" dirty="0"/>
        </a:p>
      </dgm:t>
    </dgm:pt>
    <dgm:pt modelId="{2AD9DABD-6C9A-43AC-ACD6-939D02C8B372}" type="parTrans" cxnId="{C4BEF4D3-C2B3-46C7-8389-51BBDE04C152}">
      <dgm:prSet/>
      <dgm:spPr/>
      <dgm:t>
        <a:bodyPr/>
        <a:lstStyle/>
        <a:p>
          <a:endParaRPr lang="en-US"/>
        </a:p>
      </dgm:t>
    </dgm:pt>
    <dgm:pt modelId="{0C8C62D0-B7DF-415E-BD70-33A9874FD61F}" type="sibTrans" cxnId="{C4BEF4D3-C2B3-46C7-8389-51BBDE04C152}">
      <dgm:prSet/>
      <dgm:spPr/>
      <dgm:t>
        <a:bodyPr/>
        <a:lstStyle/>
        <a:p>
          <a:endParaRPr lang="en-US"/>
        </a:p>
      </dgm:t>
    </dgm:pt>
    <dgm:pt modelId="{250166A2-C4A3-4F29-BABC-F791E45559F6}">
      <dgm:prSet phldrT="[Text]"/>
      <dgm:spPr/>
      <dgm:t>
        <a:bodyPr/>
        <a:lstStyle/>
        <a:p>
          <a:r>
            <a:rPr lang="en-US" dirty="0" smtClean="0"/>
            <a:t>e.g. User Datagram Protocol (UDP), Transmission Control Protocol (TCP)</a:t>
          </a:r>
          <a:endParaRPr lang="en-US" dirty="0"/>
        </a:p>
      </dgm:t>
    </dgm:pt>
    <dgm:pt modelId="{E4E1FB93-35C1-47A0-8E9B-BE79B3A6FBFD}" type="parTrans" cxnId="{8F461349-36FA-438A-9601-536D6E25860F}">
      <dgm:prSet/>
      <dgm:spPr/>
      <dgm:t>
        <a:bodyPr/>
        <a:lstStyle/>
        <a:p>
          <a:endParaRPr lang="en-US"/>
        </a:p>
      </dgm:t>
    </dgm:pt>
    <dgm:pt modelId="{C2508DDC-65B7-4F79-91DC-954138384650}" type="sibTrans" cxnId="{8F461349-36FA-438A-9601-536D6E25860F}">
      <dgm:prSet/>
      <dgm:spPr/>
      <dgm:t>
        <a:bodyPr/>
        <a:lstStyle/>
        <a:p>
          <a:endParaRPr lang="en-US"/>
        </a:p>
      </dgm:t>
    </dgm:pt>
    <dgm:pt modelId="{1CD6E90B-B5B8-438D-98A9-95884B78E184}">
      <dgm:prSet phldrT="[Text]"/>
      <dgm:spPr/>
      <dgm:t>
        <a:bodyPr/>
        <a:lstStyle/>
        <a:p>
          <a:r>
            <a:rPr lang="en-US" dirty="0" smtClean="0"/>
            <a:t>Responsible for routing a packet to its destination across networks</a:t>
          </a:r>
          <a:endParaRPr lang="en-US" dirty="0"/>
        </a:p>
      </dgm:t>
    </dgm:pt>
    <dgm:pt modelId="{8486D226-62DA-4434-9DB3-AB44ABF4BAC7}" type="parTrans" cxnId="{0E835291-A9B9-44A8-999B-F12EC8F845FF}">
      <dgm:prSet/>
      <dgm:spPr/>
      <dgm:t>
        <a:bodyPr/>
        <a:lstStyle/>
        <a:p>
          <a:endParaRPr lang="en-US"/>
        </a:p>
      </dgm:t>
    </dgm:pt>
    <dgm:pt modelId="{BC6ABE9D-9144-46DC-8202-678C3BA19A3E}" type="sibTrans" cxnId="{0E835291-A9B9-44A8-999B-F12EC8F845FF}">
      <dgm:prSet/>
      <dgm:spPr/>
      <dgm:t>
        <a:bodyPr/>
        <a:lstStyle/>
        <a:p>
          <a:endParaRPr lang="en-US"/>
        </a:p>
      </dgm:t>
    </dgm:pt>
    <dgm:pt modelId="{3516B364-9875-427C-AD5C-4C2C49B3E04F}">
      <dgm:prSet phldrT="[Text]"/>
      <dgm:spPr/>
      <dgm:t>
        <a:bodyPr/>
        <a:lstStyle/>
        <a:p>
          <a:r>
            <a:rPr lang="en-US" dirty="0" smtClean="0"/>
            <a:t>e.g. Internet Protocol (IP)</a:t>
          </a:r>
          <a:endParaRPr lang="en-US" dirty="0"/>
        </a:p>
      </dgm:t>
    </dgm:pt>
    <dgm:pt modelId="{A8AAEB15-CE23-435C-8272-1394DE84414C}" type="parTrans" cxnId="{3BDA0BBF-F30A-4C64-8444-9CC44720055D}">
      <dgm:prSet/>
      <dgm:spPr/>
      <dgm:t>
        <a:bodyPr/>
        <a:lstStyle/>
        <a:p>
          <a:endParaRPr lang="en-US"/>
        </a:p>
      </dgm:t>
    </dgm:pt>
    <dgm:pt modelId="{724E36AE-B4A3-48AC-B2AE-07D472922EC8}" type="sibTrans" cxnId="{3BDA0BBF-F30A-4C64-8444-9CC44720055D}">
      <dgm:prSet/>
      <dgm:spPr/>
      <dgm:t>
        <a:bodyPr/>
        <a:lstStyle/>
        <a:p>
          <a:endParaRPr lang="en-US"/>
        </a:p>
      </dgm:t>
    </dgm:pt>
    <dgm:pt modelId="{D4B0BEDB-6ADA-457C-9FA9-2B63A5C9F0C6}">
      <dgm:prSet phldrT="[Text]"/>
      <dgm:spPr/>
      <dgm:t>
        <a:bodyPr/>
        <a:lstStyle/>
        <a:p>
          <a:r>
            <a:rPr lang="en-US" dirty="0" smtClean="0"/>
            <a:t>Transmits data packets on a local network</a:t>
          </a:r>
          <a:endParaRPr lang="en-US" dirty="0"/>
        </a:p>
      </dgm:t>
    </dgm:pt>
    <dgm:pt modelId="{DFBB5A7B-9F57-4B2A-9FB1-7F8537C62C56}" type="parTrans" cxnId="{61134B78-BBDA-41F1-B498-044BF9625EA0}">
      <dgm:prSet/>
      <dgm:spPr/>
      <dgm:t>
        <a:bodyPr/>
        <a:lstStyle/>
        <a:p>
          <a:endParaRPr lang="en-US"/>
        </a:p>
      </dgm:t>
    </dgm:pt>
    <dgm:pt modelId="{7A7B2866-DE58-4C93-B5D2-F232F8D1FE1F}" type="sibTrans" cxnId="{61134B78-BBDA-41F1-B498-044BF9625EA0}">
      <dgm:prSet/>
      <dgm:spPr/>
      <dgm:t>
        <a:bodyPr/>
        <a:lstStyle/>
        <a:p>
          <a:endParaRPr lang="en-US"/>
        </a:p>
      </dgm:t>
    </dgm:pt>
    <dgm:pt modelId="{EC9F402F-56C5-4E31-AF03-D287802E4E1F}">
      <dgm:prSet phldrT="[Text]"/>
      <dgm:spPr/>
      <dgm:t>
        <a:bodyPr/>
        <a:lstStyle/>
        <a:p>
          <a:r>
            <a:rPr lang="en-US" dirty="0" smtClean="0"/>
            <a:t>e.g. Ethernet, Token Ring, ATM</a:t>
          </a:r>
          <a:endParaRPr lang="en-US" dirty="0"/>
        </a:p>
      </dgm:t>
    </dgm:pt>
    <dgm:pt modelId="{91661784-6074-494E-BA79-90C5FE966084}" type="parTrans" cxnId="{7225B0C5-12C4-4822-A3C3-C2068A7214DF}">
      <dgm:prSet/>
      <dgm:spPr/>
      <dgm:t>
        <a:bodyPr/>
        <a:lstStyle/>
        <a:p>
          <a:endParaRPr lang="en-US"/>
        </a:p>
      </dgm:t>
    </dgm:pt>
    <dgm:pt modelId="{EA8FFF7E-4F1B-467E-B5E8-62131609C2A4}" type="sibTrans" cxnId="{7225B0C5-12C4-4822-A3C3-C2068A7214DF}">
      <dgm:prSet/>
      <dgm:spPr/>
      <dgm:t>
        <a:bodyPr/>
        <a:lstStyle/>
        <a:p>
          <a:endParaRPr lang="en-US"/>
        </a:p>
      </dgm:t>
    </dgm:pt>
    <dgm:pt modelId="{4D6E086D-A683-4001-ADA8-C1C74AA72D78}">
      <dgm:prSet phldrT="[Text]"/>
      <dgm:spPr/>
      <dgm:t>
        <a:bodyPr/>
        <a:lstStyle/>
        <a:p>
          <a:r>
            <a:rPr lang="en-US" dirty="0" smtClean="0"/>
            <a:t>Provides a mechanism to transmit bits on a physical medium</a:t>
          </a:r>
          <a:endParaRPr lang="en-US" dirty="0"/>
        </a:p>
      </dgm:t>
    </dgm:pt>
    <dgm:pt modelId="{2D565113-54B3-484E-B3CA-B15CB351EDD4}" type="parTrans" cxnId="{CF3A6C4F-29BB-4038-A843-DCE896928C75}">
      <dgm:prSet/>
      <dgm:spPr/>
      <dgm:t>
        <a:bodyPr/>
        <a:lstStyle/>
        <a:p>
          <a:endParaRPr lang="en-US"/>
        </a:p>
      </dgm:t>
    </dgm:pt>
    <dgm:pt modelId="{E4D8FBB2-9DF7-4582-BD62-E7A7241A3325}" type="sibTrans" cxnId="{CF3A6C4F-29BB-4038-A843-DCE896928C75}">
      <dgm:prSet/>
      <dgm:spPr/>
      <dgm:t>
        <a:bodyPr/>
        <a:lstStyle/>
        <a:p>
          <a:endParaRPr lang="en-US"/>
        </a:p>
      </dgm:t>
    </dgm:pt>
    <dgm:pt modelId="{0A09C3B9-7D35-47EC-912F-B42C8D7FB4E5}">
      <dgm:prSet phldrT="[Text]"/>
      <dgm:spPr/>
      <dgm:t>
        <a:bodyPr/>
        <a:lstStyle/>
        <a:p>
          <a:r>
            <a:rPr lang="en-US" dirty="0" smtClean="0"/>
            <a:t>e.g. copper wire, coaxial cable, fiber optics, </a:t>
          </a:r>
          <a:r>
            <a:rPr lang="en-US" dirty="0" err="1" smtClean="0"/>
            <a:t>wi-fi</a:t>
          </a:r>
          <a:endParaRPr lang="en-US" dirty="0"/>
        </a:p>
      </dgm:t>
    </dgm:pt>
    <dgm:pt modelId="{ABD9F04D-9E7C-45B0-BAC6-55BCDB230712}" type="parTrans" cxnId="{AC4E1DAF-95D5-4D72-BFDA-77D63221A2C2}">
      <dgm:prSet/>
      <dgm:spPr/>
      <dgm:t>
        <a:bodyPr/>
        <a:lstStyle/>
        <a:p>
          <a:endParaRPr lang="en-US"/>
        </a:p>
      </dgm:t>
    </dgm:pt>
    <dgm:pt modelId="{9ED1CE3C-26CD-4FFE-9851-324CC20F7D87}" type="sibTrans" cxnId="{AC4E1DAF-95D5-4D72-BFDA-77D63221A2C2}">
      <dgm:prSet/>
      <dgm:spPr/>
      <dgm:t>
        <a:bodyPr/>
        <a:lstStyle/>
        <a:p>
          <a:endParaRPr lang="en-US"/>
        </a:p>
      </dgm:t>
    </dgm:pt>
    <dgm:pt modelId="{82EE43D5-0F09-48CA-BE03-46237CCF9D34}">
      <dgm:prSet phldrT="[Text]"/>
      <dgm:spPr/>
      <dgm:t>
        <a:bodyPr/>
        <a:lstStyle/>
        <a:p>
          <a:r>
            <a:rPr lang="en-US" dirty="0" smtClean="0"/>
            <a:t>Manages a communication session between processes on two host systems</a:t>
          </a:r>
          <a:endParaRPr lang="en-US" dirty="0"/>
        </a:p>
      </dgm:t>
    </dgm:pt>
    <dgm:pt modelId="{2EA3F21B-DC17-454B-96E7-72142D9E1532}" type="parTrans" cxnId="{1D7C7AE6-0142-4868-A66A-4C25B765C5FB}">
      <dgm:prSet/>
      <dgm:spPr/>
    </dgm:pt>
    <dgm:pt modelId="{3F481569-4658-4A14-A1FF-9438855BE436}" type="sibTrans" cxnId="{1D7C7AE6-0142-4868-A66A-4C25B765C5FB}">
      <dgm:prSet/>
      <dgm:spPr/>
    </dgm:pt>
    <dgm:pt modelId="{34999D62-3062-4044-8C17-7EEE16F2E64C}">
      <dgm:prSet phldrT="[Text]"/>
      <dgm:spPr/>
      <dgm:t>
        <a:bodyPr/>
        <a:lstStyle/>
        <a:p>
          <a:r>
            <a:rPr lang="en-US" dirty="0" smtClean="0"/>
            <a:t>e.g. Sockets</a:t>
          </a:r>
          <a:endParaRPr lang="en-US" dirty="0"/>
        </a:p>
      </dgm:t>
    </dgm:pt>
    <dgm:pt modelId="{B1C01C80-F521-4FB0-891D-85ADDA496C70}" type="parTrans" cxnId="{C9E4C295-4CEC-45FA-9E2A-D830BFCD68D6}">
      <dgm:prSet/>
      <dgm:spPr/>
    </dgm:pt>
    <dgm:pt modelId="{2E2C02B1-5354-4694-877E-C79EB1EF5E0C}" type="sibTrans" cxnId="{C9E4C295-4CEC-45FA-9E2A-D830BFCD68D6}">
      <dgm:prSet/>
      <dgm:spPr/>
    </dgm:pt>
    <dgm:pt modelId="{0628AD3D-25E2-4BE8-A9E5-44BE48B97318}">
      <dgm:prSet phldrT="[Text]"/>
      <dgm:spPr/>
      <dgm:t>
        <a:bodyPr/>
        <a:lstStyle/>
        <a:p>
          <a:r>
            <a:rPr lang="en-US" dirty="0" smtClean="0"/>
            <a:t>Handles functionalities common to multiple applications</a:t>
          </a:r>
          <a:endParaRPr lang="en-US" dirty="0"/>
        </a:p>
      </dgm:t>
    </dgm:pt>
    <dgm:pt modelId="{376B1830-D84F-40AF-A99E-4E804C604C30}" type="parTrans" cxnId="{06FFD3B5-BFA0-48E2-A5F4-F3A75F16660E}">
      <dgm:prSet/>
      <dgm:spPr/>
    </dgm:pt>
    <dgm:pt modelId="{44FFD586-B437-4D1A-AF65-5AA37DDB5B3D}" type="sibTrans" cxnId="{06FFD3B5-BFA0-48E2-A5F4-F3A75F16660E}">
      <dgm:prSet/>
      <dgm:spPr/>
    </dgm:pt>
    <dgm:pt modelId="{DE82ECF6-7A4D-467D-9DDB-B48D49718604}" type="pres">
      <dgm:prSet presAssocID="{2EE95785-D76F-44C8-A1FB-A293FDA3FFA0}" presName="Name0" presStyleCnt="0">
        <dgm:presLayoutVars>
          <dgm:dir/>
          <dgm:animLvl val="lvl"/>
          <dgm:resizeHandles val="exact"/>
        </dgm:presLayoutVars>
      </dgm:prSet>
      <dgm:spPr/>
    </dgm:pt>
    <dgm:pt modelId="{78262DC4-8F58-4BAD-B8CA-6B5EB374938C}" type="pres">
      <dgm:prSet presAssocID="{9753B3E1-4DBB-43C9-B514-BD26E29B4147}" presName="linNode" presStyleCnt="0"/>
      <dgm:spPr/>
    </dgm:pt>
    <dgm:pt modelId="{359CDF08-47E4-45F1-B709-148ACC7DC6B1}" type="pres">
      <dgm:prSet presAssocID="{9753B3E1-4DBB-43C9-B514-BD26E29B4147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F9085-82E1-44DF-8138-783AC50F0F0B}" type="pres">
      <dgm:prSet presAssocID="{9753B3E1-4DBB-43C9-B514-BD26E29B4147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5A59F-114C-4CB2-B173-01F298F4BE80}" type="pres">
      <dgm:prSet presAssocID="{ECF4D424-80A0-4075-9C82-55F3CEEE5372}" presName="sp" presStyleCnt="0"/>
      <dgm:spPr/>
    </dgm:pt>
    <dgm:pt modelId="{939EBB95-6C11-4FC7-A56C-5595D0B0E277}" type="pres">
      <dgm:prSet presAssocID="{DBA59F5A-05E4-48FD-A7AE-171118407A43}" presName="linNode" presStyleCnt="0"/>
      <dgm:spPr/>
    </dgm:pt>
    <dgm:pt modelId="{B052C9F0-4354-44E6-B032-CA31D8676C86}" type="pres">
      <dgm:prSet presAssocID="{DBA59F5A-05E4-48FD-A7AE-171118407A43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73C83-BA6C-4103-BEE4-1F11DFF94BC3}" type="pres">
      <dgm:prSet presAssocID="{DBA59F5A-05E4-48FD-A7AE-171118407A4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C83A5-FAFB-4D2C-B447-00645D50127D}" type="pres">
      <dgm:prSet presAssocID="{F3423B98-093E-403C-AA91-2069226460FB}" presName="sp" presStyleCnt="0"/>
      <dgm:spPr/>
    </dgm:pt>
    <dgm:pt modelId="{3ED528D3-28AC-49CD-9803-2A74E5B134DE}" type="pres">
      <dgm:prSet presAssocID="{B9513223-4E74-4715-88C4-91F8F16E3FC2}" presName="linNode" presStyleCnt="0"/>
      <dgm:spPr/>
    </dgm:pt>
    <dgm:pt modelId="{9671EB69-F31C-4D2F-A7DF-2114B6AF855D}" type="pres">
      <dgm:prSet presAssocID="{B9513223-4E74-4715-88C4-91F8F16E3FC2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F8AE3-AA94-40C8-AF30-71975EECF7E7}" type="pres">
      <dgm:prSet presAssocID="{B9513223-4E74-4715-88C4-91F8F16E3FC2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FE35F-988B-4EEE-8CD5-227D6B31A756}" type="pres">
      <dgm:prSet presAssocID="{917CBF3F-CB47-4D79-B89D-690A0E420AA2}" presName="sp" presStyleCnt="0"/>
      <dgm:spPr/>
    </dgm:pt>
    <dgm:pt modelId="{2BE585C4-B4CE-40EC-8FFC-FF391996FA93}" type="pres">
      <dgm:prSet presAssocID="{575D4754-A809-4FB4-BF17-C114B8C06CB0}" presName="linNode" presStyleCnt="0"/>
      <dgm:spPr/>
    </dgm:pt>
    <dgm:pt modelId="{74A54B54-8A84-4E69-8FEC-DB7BA3D1D8F0}" type="pres">
      <dgm:prSet presAssocID="{575D4754-A809-4FB4-BF17-C114B8C06CB0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734D1-2500-4F0B-B810-EE5CE4A12E68}" type="pres">
      <dgm:prSet presAssocID="{575D4754-A809-4FB4-BF17-C114B8C06CB0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68FA8-D133-4B33-841E-049B1CE7F406}" type="pres">
      <dgm:prSet presAssocID="{F3823D4D-2AE6-4AFB-BFEA-B950A0D83490}" presName="sp" presStyleCnt="0"/>
      <dgm:spPr/>
    </dgm:pt>
    <dgm:pt modelId="{5DBD48EB-EA93-4401-AD77-40F43EC14604}" type="pres">
      <dgm:prSet presAssocID="{DF4FDA3F-525C-4AB0-9BF5-1AFAED2FC952}" presName="linNode" presStyleCnt="0"/>
      <dgm:spPr/>
    </dgm:pt>
    <dgm:pt modelId="{EFA1DEF2-43CD-464A-833B-449F4839C43C}" type="pres">
      <dgm:prSet presAssocID="{DF4FDA3F-525C-4AB0-9BF5-1AFAED2FC95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69F97-2BF8-445B-9BEB-F07FBC6762F1}" type="pres">
      <dgm:prSet presAssocID="{DF4FDA3F-525C-4AB0-9BF5-1AFAED2FC95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5F33-86FF-41E4-8137-9AF07EDCEA21}" type="pres">
      <dgm:prSet presAssocID="{6CCA3C62-BA5C-4DC1-AD4C-36FA6ECF30E1}" presName="sp" presStyleCnt="0"/>
      <dgm:spPr/>
    </dgm:pt>
    <dgm:pt modelId="{20982F4E-BCBC-4CBB-9942-B9F1FC9BB7B3}" type="pres">
      <dgm:prSet presAssocID="{171C085D-73D8-45B8-B852-31F618A11DC3}" presName="linNode" presStyleCnt="0"/>
      <dgm:spPr/>
    </dgm:pt>
    <dgm:pt modelId="{5F2AB941-7A85-4343-BEC1-D0C05EFDC744}" type="pres">
      <dgm:prSet presAssocID="{171C085D-73D8-45B8-B852-31F618A11DC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4507F-6D60-431F-8AE7-9B3E30BDEE4E}" type="pres">
      <dgm:prSet presAssocID="{171C085D-73D8-45B8-B852-31F618A11DC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1B9A6-0587-4414-A43E-6C40718F0244}" type="pres">
      <dgm:prSet presAssocID="{E09F3AAC-1F07-4F91-8CA0-D89C37F6E223}" presName="sp" presStyleCnt="0"/>
      <dgm:spPr/>
    </dgm:pt>
    <dgm:pt modelId="{83392D58-2FE6-4292-A898-AB7EC4179051}" type="pres">
      <dgm:prSet presAssocID="{C7E5346D-371A-47F1-B972-16116C301257}" presName="linNode" presStyleCnt="0"/>
      <dgm:spPr/>
    </dgm:pt>
    <dgm:pt modelId="{48C73085-710F-4C44-9834-9607BF7EBECE}" type="pres">
      <dgm:prSet presAssocID="{C7E5346D-371A-47F1-B972-16116C30125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37D7D-C6F2-4F48-8233-AA1612E6BEC4}" type="pres">
      <dgm:prSet presAssocID="{C7E5346D-371A-47F1-B972-16116C30125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61349-36FA-438A-9601-536D6E25860F}" srcId="{575D4754-A809-4FB4-BF17-C114B8C06CB0}" destId="{250166A2-C4A3-4F29-BABC-F791E45559F6}" srcOrd="1" destOrd="0" parTransId="{E4E1FB93-35C1-47A0-8E9B-BE79B3A6FBFD}" sibTransId="{C2508DDC-65B7-4F79-91DC-954138384650}"/>
    <dgm:cxn modelId="{6FA05019-FB9D-4691-B054-DF9836CB8641}" type="presOf" srcId="{B9513223-4E74-4715-88C4-91F8F16E3FC2}" destId="{9671EB69-F31C-4D2F-A7DF-2114B6AF855D}" srcOrd="0" destOrd="0" presId="urn:microsoft.com/office/officeart/2005/8/layout/vList5"/>
    <dgm:cxn modelId="{DC951AE7-14F2-4017-B4AC-7D0649DD3B3C}" srcId="{2EE95785-D76F-44C8-A1FB-A293FDA3FFA0}" destId="{171C085D-73D8-45B8-B852-31F618A11DC3}" srcOrd="5" destOrd="0" parTransId="{C551CCC1-FB24-405C-89AC-FEAD9AE222C1}" sibTransId="{E09F3AAC-1F07-4F91-8CA0-D89C37F6E223}"/>
    <dgm:cxn modelId="{BCC3663E-B393-4278-9BD1-DCED98C60FEF}" type="presOf" srcId="{DBA59F5A-05E4-48FD-A7AE-171118407A43}" destId="{B052C9F0-4354-44E6-B032-CA31D8676C86}" srcOrd="0" destOrd="0" presId="urn:microsoft.com/office/officeart/2005/8/layout/vList5"/>
    <dgm:cxn modelId="{51762608-AC04-49DA-9277-90F50138179D}" type="presOf" srcId="{82EE43D5-0F09-48CA-BE03-46237CCF9D34}" destId="{69FF8AE3-AA94-40C8-AF30-71975EECF7E7}" srcOrd="0" destOrd="0" presId="urn:microsoft.com/office/officeart/2005/8/layout/vList5"/>
    <dgm:cxn modelId="{AC4E1DAF-95D5-4D72-BFDA-77D63221A2C2}" srcId="{C7E5346D-371A-47F1-B972-16116C301257}" destId="{0A09C3B9-7D35-47EC-912F-B42C8D7FB4E5}" srcOrd="1" destOrd="0" parTransId="{ABD9F04D-9E7C-45B0-BAC6-55BCDB230712}" sibTransId="{9ED1CE3C-26CD-4FFE-9851-324CC20F7D87}"/>
    <dgm:cxn modelId="{E03BAA6B-2D32-439E-95FB-5894ED2F616A}" srcId="{2EE95785-D76F-44C8-A1FB-A293FDA3FFA0}" destId="{575D4754-A809-4FB4-BF17-C114B8C06CB0}" srcOrd="3" destOrd="0" parTransId="{95F010DF-1C51-4665-BFCC-00F3A6A7BA95}" sibTransId="{F3823D4D-2AE6-4AFB-BFEA-B950A0D83490}"/>
    <dgm:cxn modelId="{61134B78-BBDA-41F1-B498-044BF9625EA0}" srcId="{171C085D-73D8-45B8-B852-31F618A11DC3}" destId="{D4B0BEDB-6ADA-457C-9FA9-2B63A5C9F0C6}" srcOrd="0" destOrd="0" parTransId="{DFBB5A7B-9F57-4B2A-9FB1-7F8537C62C56}" sibTransId="{7A7B2866-DE58-4C93-B5D2-F232F8D1FE1F}"/>
    <dgm:cxn modelId="{06FFD3B5-BFA0-48E2-A5F4-F3A75F16660E}" srcId="{DBA59F5A-05E4-48FD-A7AE-171118407A43}" destId="{0628AD3D-25E2-4BE8-A9E5-44BE48B97318}" srcOrd="0" destOrd="0" parTransId="{376B1830-D84F-40AF-A99E-4E804C604C30}" sibTransId="{44FFD586-B437-4D1A-AF65-5AA37DDB5B3D}"/>
    <dgm:cxn modelId="{7A94318C-96C0-435B-B68C-3031995BDB98}" type="presOf" srcId="{DF4FDA3F-525C-4AB0-9BF5-1AFAED2FC952}" destId="{EFA1DEF2-43CD-464A-833B-449F4839C43C}" srcOrd="0" destOrd="0" presId="urn:microsoft.com/office/officeart/2005/8/layout/vList5"/>
    <dgm:cxn modelId="{F5B91BE1-8F77-4532-BA8A-B0DF77092AB7}" type="presOf" srcId="{171C085D-73D8-45B8-B852-31F618A11DC3}" destId="{5F2AB941-7A85-4343-BEC1-D0C05EFDC744}" srcOrd="0" destOrd="0" presId="urn:microsoft.com/office/officeart/2005/8/layout/vList5"/>
    <dgm:cxn modelId="{B4ED0502-CF27-4855-9864-F7F81383A0B6}" type="presOf" srcId="{250166A2-C4A3-4F29-BABC-F791E45559F6}" destId="{6C1734D1-2500-4F0B-B810-EE5CE4A12E68}" srcOrd="0" destOrd="1" presId="urn:microsoft.com/office/officeart/2005/8/layout/vList5"/>
    <dgm:cxn modelId="{CF3A6C4F-29BB-4038-A843-DCE896928C75}" srcId="{C7E5346D-371A-47F1-B972-16116C301257}" destId="{4D6E086D-A683-4001-ADA8-C1C74AA72D78}" srcOrd="0" destOrd="0" parTransId="{2D565113-54B3-484E-B3CA-B15CB351EDD4}" sibTransId="{E4D8FBB2-9DF7-4582-BD62-E7A7241A3325}"/>
    <dgm:cxn modelId="{6C97E394-9F4F-4245-A9EC-B040118F73C0}" srcId="{2EE95785-D76F-44C8-A1FB-A293FDA3FFA0}" destId="{DF4FDA3F-525C-4AB0-9BF5-1AFAED2FC952}" srcOrd="4" destOrd="0" parTransId="{B28818B1-3989-43D6-AE3F-2AE30A254E70}" sibTransId="{6CCA3C62-BA5C-4DC1-AD4C-36FA6ECF30E1}"/>
    <dgm:cxn modelId="{9081B191-0CDC-4095-855C-8347267B4A7F}" type="presOf" srcId="{C7E5346D-371A-47F1-B972-16116C301257}" destId="{48C73085-710F-4C44-9834-9607BF7EBECE}" srcOrd="0" destOrd="0" presId="urn:microsoft.com/office/officeart/2005/8/layout/vList5"/>
    <dgm:cxn modelId="{19CA3413-BB5A-4188-A604-44DB0D66E9C0}" type="presOf" srcId="{4F007814-0D8F-477E-AFD7-1F46C3A70749}" destId="{6C1734D1-2500-4F0B-B810-EE5CE4A12E68}" srcOrd="0" destOrd="0" presId="urn:microsoft.com/office/officeart/2005/8/layout/vList5"/>
    <dgm:cxn modelId="{C372AC36-BC9D-46BB-B124-07CA749FA27D}" type="presOf" srcId="{0628AD3D-25E2-4BE8-A9E5-44BE48B97318}" destId="{DED73C83-BA6C-4103-BEE4-1F11DFF94BC3}" srcOrd="0" destOrd="0" presId="urn:microsoft.com/office/officeart/2005/8/layout/vList5"/>
    <dgm:cxn modelId="{683DE2DB-E7B1-4591-81E9-1C26E1AF4A1E}" type="presOf" srcId="{4D6E086D-A683-4001-ADA8-C1C74AA72D78}" destId="{41437D7D-C6F2-4F48-8233-AA1612E6BEC4}" srcOrd="0" destOrd="0" presId="urn:microsoft.com/office/officeart/2005/8/layout/vList5"/>
    <dgm:cxn modelId="{4197722B-B9B6-4D77-B674-E9B697292C34}" type="presOf" srcId="{2EE95785-D76F-44C8-A1FB-A293FDA3FFA0}" destId="{DE82ECF6-7A4D-467D-9DDB-B48D49718604}" srcOrd="0" destOrd="0" presId="urn:microsoft.com/office/officeart/2005/8/layout/vList5"/>
    <dgm:cxn modelId="{9A796C99-D2D8-4A9E-90E7-E875B2A39C8A}" srcId="{2EE95785-D76F-44C8-A1FB-A293FDA3FFA0}" destId="{B9513223-4E74-4715-88C4-91F8F16E3FC2}" srcOrd="2" destOrd="0" parTransId="{CCCC14C1-1FF0-4603-881D-61162C7F728C}" sibTransId="{917CBF3F-CB47-4D79-B89D-690A0E420AA2}"/>
    <dgm:cxn modelId="{35F31EB7-D032-40BD-A369-2D90368E3D5F}" srcId="{2EE95785-D76F-44C8-A1FB-A293FDA3FFA0}" destId="{DBA59F5A-05E4-48FD-A7AE-171118407A43}" srcOrd="1" destOrd="0" parTransId="{9E5E7597-1664-469A-AC21-A29B286B6A06}" sibTransId="{F3423B98-093E-403C-AA91-2069226460FB}"/>
    <dgm:cxn modelId="{A93D4A53-531B-4A6F-98E3-1CCEDAEBF83F}" type="presOf" srcId="{575D4754-A809-4FB4-BF17-C114B8C06CB0}" destId="{74A54B54-8A84-4E69-8FEC-DB7BA3D1D8F0}" srcOrd="0" destOrd="0" presId="urn:microsoft.com/office/officeart/2005/8/layout/vList5"/>
    <dgm:cxn modelId="{11F52AA0-9EC3-4C29-AC87-ADF702109616}" type="presOf" srcId="{1CD6E90B-B5B8-438D-98A9-95884B78E184}" destId="{85469F97-2BF8-445B-9BEB-F07FBC6762F1}" srcOrd="0" destOrd="0" presId="urn:microsoft.com/office/officeart/2005/8/layout/vList5"/>
    <dgm:cxn modelId="{6C85FB86-215E-49F2-B602-CEEB17637FA9}" type="presOf" srcId="{0A09C3B9-7D35-47EC-912F-B42C8D7FB4E5}" destId="{41437D7D-C6F2-4F48-8233-AA1612E6BEC4}" srcOrd="0" destOrd="1" presId="urn:microsoft.com/office/officeart/2005/8/layout/vList5"/>
    <dgm:cxn modelId="{7225B0C5-12C4-4822-A3C3-C2068A7214DF}" srcId="{171C085D-73D8-45B8-B852-31F618A11DC3}" destId="{EC9F402F-56C5-4E31-AF03-D287802E4E1F}" srcOrd="1" destOrd="0" parTransId="{91661784-6074-494E-BA79-90C5FE966084}" sibTransId="{EA8FFF7E-4F1B-467E-B5E8-62131609C2A4}"/>
    <dgm:cxn modelId="{0E835291-A9B9-44A8-999B-F12EC8F845FF}" srcId="{DF4FDA3F-525C-4AB0-9BF5-1AFAED2FC952}" destId="{1CD6E90B-B5B8-438D-98A9-95884B78E184}" srcOrd="0" destOrd="0" parTransId="{8486D226-62DA-4434-9DB3-AB44ABF4BAC7}" sibTransId="{BC6ABE9D-9144-46DC-8202-678C3BA19A3E}"/>
    <dgm:cxn modelId="{1AD1164E-A29B-480D-8109-12E3CF4186E0}" type="presOf" srcId="{9753B3E1-4DBB-43C9-B514-BD26E29B4147}" destId="{359CDF08-47E4-45F1-B709-148ACC7DC6B1}" srcOrd="0" destOrd="0" presId="urn:microsoft.com/office/officeart/2005/8/layout/vList5"/>
    <dgm:cxn modelId="{1D7C7AE6-0142-4868-A66A-4C25B765C5FB}" srcId="{B9513223-4E74-4715-88C4-91F8F16E3FC2}" destId="{82EE43D5-0F09-48CA-BE03-46237CCF9D34}" srcOrd="0" destOrd="0" parTransId="{2EA3F21B-DC17-454B-96E7-72142D9E1532}" sibTransId="{3F481569-4658-4A14-A1FF-9438855BE436}"/>
    <dgm:cxn modelId="{569B5D1B-BAED-4CB4-853E-8E9C858AD026}" srcId="{9753B3E1-4DBB-43C9-B514-BD26E29B4147}" destId="{AD7ACC2D-5D93-4E26-B012-9C3411245D93}" srcOrd="0" destOrd="0" parTransId="{E174759C-5062-4FC1-B6F3-6F05306D36BF}" sibTransId="{50BFACEE-EA2C-490A-9098-40C32379F638}"/>
    <dgm:cxn modelId="{3BDA0BBF-F30A-4C64-8444-9CC44720055D}" srcId="{DF4FDA3F-525C-4AB0-9BF5-1AFAED2FC952}" destId="{3516B364-9875-427C-AD5C-4C2C49B3E04F}" srcOrd="1" destOrd="0" parTransId="{A8AAEB15-CE23-435C-8272-1394DE84414C}" sibTransId="{724E36AE-B4A3-48AC-B2AE-07D472922EC8}"/>
    <dgm:cxn modelId="{7058F844-C3C8-4935-9839-5CB5679906CD}" type="presOf" srcId="{34999D62-3062-4044-8C17-7EEE16F2E64C}" destId="{69FF8AE3-AA94-40C8-AF30-71975EECF7E7}" srcOrd="0" destOrd="1" presId="urn:microsoft.com/office/officeart/2005/8/layout/vList5"/>
    <dgm:cxn modelId="{C9E4C295-4CEC-45FA-9E2A-D830BFCD68D6}" srcId="{B9513223-4E74-4715-88C4-91F8F16E3FC2}" destId="{34999D62-3062-4044-8C17-7EEE16F2E64C}" srcOrd="1" destOrd="0" parTransId="{B1C01C80-F521-4FB0-891D-85ADDA496C70}" sibTransId="{2E2C02B1-5354-4694-877E-C79EB1EF5E0C}"/>
    <dgm:cxn modelId="{7103B17B-9FD0-4FD9-B610-007EA7E45472}" type="presOf" srcId="{D4B0BEDB-6ADA-457C-9FA9-2B63A5C9F0C6}" destId="{BF74507F-6D60-431F-8AE7-9B3E30BDEE4E}" srcOrd="0" destOrd="0" presId="urn:microsoft.com/office/officeart/2005/8/layout/vList5"/>
    <dgm:cxn modelId="{BEC74618-E5B1-4187-AC2B-1FA9FC80D21D}" type="presOf" srcId="{3516B364-9875-427C-AD5C-4C2C49B3E04F}" destId="{85469F97-2BF8-445B-9BEB-F07FBC6762F1}" srcOrd="0" destOrd="1" presId="urn:microsoft.com/office/officeart/2005/8/layout/vList5"/>
    <dgm:cxn modelId="{1CA8E5EE-988C-48B7-A154-E77BB4524F81}" type="presOf" srcId="{C4A8D996-EB1C-4E54-A0B4-C6950311C44C}" destId="{E1EF9085-82E1-44DF-8138-783AC50F0F0B}" srcOrd="0" destOrd="1" presId="urn:microsoft.com/office/officeart/2005/8/layout/vList5"/>
    <dgm:cxn modelId="{A1782FD7-6F40-4115-AA9E-FFEB99AD9876}" type="presOf" srcId="{AD7ACC2D-5D93-4E26-B012-9C3411245D93}" destId="{E1EF9085-82E1-44DF-8138-783AC50F0F0B}" srcOrd="0" destOrd="0" presId="urn:microsoft.com/office/officeart/2005/8/layout/vList5"/>
    <dgm:cxn modelId="{C4BEF4D3-C2B3-46C7-8389-51BBDE04C152}" srcId="{575D4754-A809-4FB4-BF17-C114B8C06CB0}" destId="{4F007814-0D8F-477E-AFD7-1F46C3A70749}" srcOrd="0" destOrd="0" parTransId="{2AD9DABD-6C9A-43AC-ACD6-939D02C8B372}" sibTransId="{0C8C62D0-B7DF-415E-BD70-33A9874FD61F}"/>
    <dgm:cxn modelId="{49BB1BDC-2927-4E37-9BCA-EA9777E807DB}" srcId="{9753B3E1-4DBB-43C9-B514-BD26E29B4147}" destId="{C4A8D996-EB1C-4E54-A0B4-C6950311C44C}" srcOrd="1" destOrd="0" parTransId="{A1BEE56A-36C7-4679-8D72-2617004CBD8E}" sibTransId="{628D4273-C2EA-4A8D-BC46-F598014792BF}"/>
    <dgm:cxn modelId="{A2258BF7-011D-4B19-A935-DE032E1C3A78}" type="presOf" srcId="{EC9F402F-56C5-4E31-AF03-D287802E4E1F}" destId="{BF74507F-6D60-431F-8AE7-9B3E30BDEE4E}" srcOrd="0" destOrd="1" presId="urn:microsoft.com/office/officeart/2005/8/layout/vList5"/>
    <dgm:cxn modelId="{023E7ACF-3EC1-4F2E-8149-5F2151BFAA55}" srcId="{2EE95785-D76F-44C8-A1FB-A293FDA3FFA0}" destId="{C7E5346D-371A-47F1-B972-16116C301257}" srcOrd="6" destOrd="0" parTransId="{E8DFB822-9534-41D6-83D2-556FD6FA7AA0}" sibTransId="{9904D646-A5A0-48D0-8F6E-E34C03C910EC}"/>
    <dgm:cxn modelId="{4689BF20-A06E-412B-BCEE-31AED441F4EA}" srcId="{2EE95785-D76F-44C8-A1FB-A293FDA3FFA0}" destId="{9753B3E1-4DBB-43C9-B514-BD26E29B4147}" srcOrd="0" destOrd="0" parTransId="{D73B52E4-C658-4A4C-92A8-0CDBBC0A53C3}" sibTransId="{ECF4D424-80A0-4075-9C82-55F3CEEE5372}"/>
    <dgm:cxn modelId="{30C86C29-ADA8-44A6-A8E3-2B1F5E43DCBE}" type="presParOf" srcId="{DE82ECF6-7A4D-467D-9DDB-B48D49718604}" destId="{78262DC4-8F58-4BAD-B8CA-6B5EB374938C}" srcOrd="0" destOrd="0" presId="urn:microsoft.com/office/officeart/2005/8/layout/vList5"/>
    <dgm:cxn modelId="{9F80AF18-015B-48E4-A777-1F50FC49B6E7}" type="presParOf" srcId="{78262DC4-8F58-4BAD-B8CA-6B5EB374938C}" destId="{359CDF08-47E4-45F1-B709-148ACC7DC6B1}" srcOrd="0" destOrd="0" presId="urn:microsoft.com/office/officeart/2005/8/layout/vList5"/>
    <dgm:cxn modelId="{4524CF58-2CAB-4BF8-AF88-3D9BE34A41DB}" type="presParOf" srcId="{78262DC4-8F58-4BAD-B8CA-6B5EB374938C}" destId="{E1EF9085-82E1-44DF-8138-783AC50F0F0B}" srcOrd="1" destOrd="0" presId="urn:microsoft.com/office/officeart/2005/8/layout/vList5"/>
    <dgm:cxn modelId="{B9E581D1-C472-4104-9D2E-7329C22A1AA3}" type="presParOf" srcId="{DE82ECF6-7A4D-467D-9DDB-B48D49718604}" destId="{E845A59F-114C-4CB2-B173-01F298F4BE80}" srcOrd="1" destOrd="0" presId="urn:microsoft.com/office/officeart/2005/8/layout/vList5"/>
    <dgm:cxn modelId="{EBA8C0ED-D2FB-492D-AE35-A89B286B3024}" type="presParOf" srcId="{DE82ECF6-7A4D-467D-9DDB-B48D49718604}" destId="{939EBB95-6C11-4FC7-A56C-5595D0B0E277}" srcOrd="2" destOrd="0" presId="urn:microsoft.com/office/officeart/2005/8/layout/vList5"/>
    <dgm:cxn modelId="{C79B4BCA-8488-48F6-8C0F-C13A0019FEA1}" type="presParOf" srcId="{939EBB95-6C11-4FC7-A56C-5595D0B0E277}" destId="{B052C9F0-4354-44E6-B032-CA31D8676C86}" srcOrd="0" destOrd="0" presId="urn:microsoft.com/office/officeart/2005/8/layout/vList5"/>
    <dgm:cxn modelId="{1A46743C-4E75-4671-A8F3-0D51959DA14C}" type="presParOf" srcId="{939EBB95-6C11-4FC7-A56C-5595D0B0E277}" destId="{DED73C83-BA6C-4103-BEE4-1F11DFF94BC3}" srcOrd="1" destOrd="0" presId="urn:microsoft.com/office/officeart/2005/8/layout/vList5"/>
    <dgm:cxn modelId="{62F5A766-6B70-4727-9911-0D8C730132CD}" type="presParOf" srcId="{DE82ECF6-7A4D-467D-9DDB-B48D49718604}" destId="{F7BC83A5-FAFB-4D2C-B447-00645D50127D}" srcOrd="3" destOrd="0" presId="urn:microsoft.com/office/officeart/2005/8/layout/vList5"/>
    <dgm:cxn modelId="{5306D028-5914-49AF-8B96-F5B9A0DE1A5F}" type="presParOf" srcId="{DE82ECF6-7A4D-467D-9DDB-B48D49718604}" destId="{3ED528D3-28AC-49CD-9803-2A74E5B134DE}" srcOrd="4" destOrd="0" presId="urn:microsoft.com/office/officeart/2005/8/layout/vList5"/>
    <dgm:cxn modelId="{E9C61669-2802-4F8C-B398-405DA5669136}" type="presParOf" srcId="{3ED528D3-28AC-49CD-9803-2A74E5B134DE}" destId="{9671EB69-F31C-4D2F-A7DF-2114B6AF855D}" srcOrd="0" destOrd="0" presId="urn:microsoft.com/office/officeart/2005/8/layout/vList5"/>
    <dgm:cxn modelId="{5BFA372C-D36F-4886-A32E-CEF8E1FF72B8}" type="presParOf" srcId="{3ED528D3-28AC-49CD-9803-2A74E5B134DE}" destId="{69FF8AE3-AA94-40C8-AF30-71975EECF7E7}" srcOrd="1" destOrd="0" presId="urn:microsoft.com/office/officeart/2005/8/layout/vList5"/>
    <dgm:cxn modelId="{9895B8B0-008B-47A8-9A92-C36551B6FB56}" type="presParOf" srcId="{DE82ECF6-7A4D-467D-9DDB-B48D49718604}" destId="{498FE35F-988B-4EEE-8CD5-227D6B31A756}" srcOrd="5" destOrd="0" presId="urn:microsoft.com/office/officeart/2005/8/layout/vList5"/>
    <dgm:cxn modelId="{A1093C35-A514-4645-9D9E-E5ABEFC270BA}" type="presParOf" srcId="{DE82ECF6-7A4D-467D-9DDB-B48D49718604}" destId="{2BE585C4-B4CE-40EC-8FFC-FF391996FA93}" srcOrd="6" destOrd="0" presId="urn:microsoft.com/office/officeart/2005/8/layout/vList5"/>
    <dgm:cxn modelId="{E69CEC10-E15F-4254-97C4-3A15282195E7}" type="presParOf" srcId="{2BE585C4-B4CE-40EC-8FFC-FF391996FA93}" destId="{74A54B54-8A84-4E69-8FEC-DB7BA3D1D8F0}" srcOrd="0" destOrd="0" presId="urn:microsoft.com/office/officeart/2005/8/layout/vList5"/>
    <dgm:cxn modelId="{2413D8F7-63A1-4BE9-B7B2-9778BC6F50AD}" type="presParOf" srcId="{2BE585C4-B4CE-40EC-8FFC-FF391996FA93}" destId="{6C1734D1-2500-4F0B-B810-EE5CE4A12E68}" srcOrd="1" destOrd="0" presId="urn:microsoft.com/office/officeart/2005/8/layout/vList5"/>
    <dgm:cxn modelId="{DC84CFF6-F756-4E39-B307-88E10746EFCA}" type="presParOf" srcId="{DE82ECF6-7A4D-467D-9DDB-B48D49718604}" destId="{A3268FA8-D133-4B33-841E-049B1CE7F406}" srcOrd="7" destOrd="0" presId="urn:microsoft.com/office/officeart/2005/8/layout/vList5"/>
    <dgm:cxn modelId="{5B8D751B-3BAC-4945-B9B1-FFFE6C13FB46}" type="presParOf" srcId="{DE82ECF6-7A4D-467D-9DDB-B48D49718604}" destId="{5DBD48EB-EA93-4401-AD77-40F43EC14604}" srcOrd="8" destOrd="0" presId="urn:microsoft.com/office/officeart/2005/8/layout/vList5"/>
    <dgm:cxn modelId="{DC95040D-29DD-4399-8FE0-7BCCB35CFC25}" type="presParOf" srcId="{5DBD48EB-EA93-4401-AD77-40F43EC14604}" destId="{EFA1DEF2-43CD-464A-833B-449F4839C43C}" srcOrd="0" destOrd="0" presId="urn:microsoft.com/office/officeart/2005/8/layout/vList5"/>
    <dgm:cxn modelId="{91AA55F3-C01B-494C-B9BC-01ED6411CD20}" type="presParOf" srcId="{5DBD48EB-EA93-4401-AD77-40F43EC14604}" destId="{85469F97-2BF8-445B-9BEB-F07FBC6762F1}" srcOrd="1" destOrd="0" presId="urn:microsoft.com/office/officeart/2005/8/layout/vList5"/>
    <dgm:cxn modelId="{2DED342C-6329-4A60-98F6-CD67D6C6615B}" type="presParOf" srcId="{DE82ECF6-7A4D-467D-9DDB-B48D49718604}" destId="{4A5D5F33-86FF-41E4-8137-9AF07EDCEA21}" srcOrd="9" destOrd="0" presId="urn:microsoft.com/office/officeart/2005/8/layout/vList5"/>
    <dgm:cxn modelId="{EE41C301-64C9-47CC-B523-168E3678B2D3}" type="presParOf" srcId="{DE82ECF6-7A4D-467D-9DDB-B48D49718604}" destId="{20982F4E-BCBC-4CBB-9942-B9F1FC9BB7B3}" srcOrd="10" destOrd="0" presId="urn:microsoft.com/office/officeart/2005/8/layout/vList5"/>
    <dgm:cxn modelId="{3C17636B-1252-4971-B8F2-D5E8D15A8C84}" type="presParOf" srcId="{20982F4E-BCBC-4CBB-9942-B9F1FC9BB7B3}" destId="{5F2AB941-7A85-4343-BEC1-D0C05EFDC744}" srcOrd="0" destOrd="0" presId="urn:microsoft.com/office/officeart/2005/8/layout/vList5"/>
    <dgm:cxn modelId="{AEC57884-2E26-47C8-919C-763AAB23FCE3}" type="presParOf" srcId="{20982F4E-BCBC-4CBB-9942-B9F1FC9BB7B3}" destId="{BF74507F-6D60-431F-8AE7-9B3E30BDEE4E}" srcOrd="1" destOrd="0" presId="urn:microsoft.com/office/officeart/2005/8/layout/vList5"/>
    <dgm:cxn modelId="{6FB50D52-17A2-4F20-BC10-E8033F332E1E}" type="presParOf" srcId="{DE82ECF6-7A4D-467D-9DDB-B48D49718604}" destId="{0B51B9A6-0587-4414-A43E-6C40718F0244}" srcOrd="11" destOrd="0" presId="urn:microsoft.com/office/officeart/2005/8/layout/vList5"/>
    <dgm:cxn modelId="{F9B9C6C2-046A-4814-BE3A-A2C580A37DCD}" type="presParOf" srcId="{DE82ECF6-7A4D-467D-9DDB-B48D49718604}" destId="{83392D58-2FE6-4292-A898-AB7EC4179051}" srcOrd="12" destOrd="0" presId="urn:microsoft.com/office/officeart/2005/8/layout/vList5"/>
    <dgm:cxn modelId="{B2E260CD-1F8A-4934-935B-E4156B03D711}" type="presParOf" srcId="{83392D58-2FE6-4292-A898-AB7EC4179051}" destId="{48C73085-710F-4C44-9834-9607BF7EBECE}" srcOrd="0" destOrd="0" presId="urn:microsoft.com/office/officeart/2005/8/layout/vList5"/>
    <dgm:cxn modelId="{D5263580-762C-4DBF-8C45-7596FAE34053}" type="presParOf" srcId="{83392D58-2FE6-4292-A898-AB7EC4179051}" destId="{41437D7D-C6F2-4F48-8233-AA1612E6BEC4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3B23-FC12-4886-9E90-8AEF73FCFA39}" type="datetimeFigureOut">
              <a:rPr lang="en-US" smtClean="0"/>
              <a:pPr/>
              <a:t>9/4/2008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9CFD-2F82-488E-A726-679DF414D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 4 – Transport Control Protocol (TCP)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Layers 1-3 route packets from a source to destination</a:t>
            </a:r>
          </a:p>
          <a:p>
            <a:pPr lvl="1"/>
            <a:r>
              <a:rPr lang="en-US" dirty="0" smtClean="0"/>
              <a:t>What happens if a packet gets lost?</a:t>
            </a:r>
          </a:p>
          <a:p>
            <a:pPr lvl="1"/>
            <a:r>
              <a:rPr lang="en-US" dirty="0" smtClean="0"/>
              <a:t>What happens if packets arrive out of order?</a:t>
            </a:r>
          </a:p>
          <a:p>
            <a:pPr lvl="1"/>
            <a:r>
              <a:rPr lang="en-US" dirty="0" smtClean="0"/>
              <a:t>What happens if there are errors in the packet when it arrives?</a:t>
            </a:r>
          </a:p>
          <a:p>
            <a:r>
              <a:rPr lang="en-US" dirty="0" smtClean="0"/>
              <a:t>TCP solves these problems with:</a:t>
            </a:r>
          </a:p>
          <a:p>
            <a:pPr lvl="1"/>
            <a:r>
              <a:rPr lang="en-US" dirty="0" smtClean="0"/>
              <a:t>A sequence number in every packet</a:t>
            </a:r>
          </a:p>
          <a:p>
            <a:pPr lvl="1"/>
            <a:r>
              <a:rPr lang="en-US" dirty="0" smtClean="0"/>
              <a:t>Positive acknowledgement of packet receipt</a:t>
            </a:r>
          </a:p>
          <a:p>
            <a:pPr lvl="1"/>
            <a:r>
              <a:rPr lang="en-US" dirty="0" smtClean="0"/>
              <a:t>Connection-based protocol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 sends a connection request packet</a:t>
            </a:r>
          </a:p>
          <a:p>
            <a:pPr lvl="1"/>
            <a:r>
              <a:rPr lang="en-US" dirty="0" smtClean="0"/>
              <a:t>Contains the sequence number the client will use for its first data packet</a:t>
            </a:r>
          </a:p>
          <a:p>
            <a:r>
              <a:rPr lang="en-US" dirty="0" smtClean="0"/>
              <a:t>Server responds with an ACK packet</a:t>
            </a:r>
          </a:p>
          <a:p>
            <a:pPr lvl="1"/>
            <a:r>
              <a:rPr lang="en-US" dirty="0" smtClean="0"/>
              <a:t>Contains the sequence number the server will use for its first data packet to the client</a:t>
            </a:r>
          </a:p>
          <a:p>
            <a:r>
              <a:rPr lang="en-US" dirty="0" smtClean="0"/>
              <a:t>Client sends and ACK to the server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Reliable Transport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12" name="Content Placeholder 11" descr="transmit_failure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22017"/>
            <a:ext cx="4041775" cy="3531491"/>
          </a:xfrm>
        </p:spPr>
      </p:pic>
      <p:pic>
        <p:nvPicPr>
          <p:cNvPr id="13" name="Content Placeholder 12" descr="tansmit_failure_2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32325" y="1959728"/>
            <a:ext cx="4041775" cy="3449718"/>
          </a:xfrm>
        </p:spPr>
      </p:pic>
      <p:cxnSp>
        <p:nvCxnSpPr>
          <p:cNvPr id="15" name="Straight Connector 14"/>
          <p:cNvCxnSpPr/>
          <p:nvPr/>
        </p:nvCxnSpPr>
        <p:spPr>
          <a:xfrm rot="5400000">
            <a:off x="2057400" y="3733800"/>
            <a:ext cx="502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 sends a teardown request to the server</a:t>
            </a:r>
          </a:p>
          <a:p>
            <a:r>
              <a:rPr lang="en-US" dirty="0" smtClean="0"/>
              <a:t>Server responds with an ACK</a:t>
            </a:r>
          </a:p>
          <a:p>
            <a:r>
              <a:rPr lang="en-US" dirty="0" smtClean="0"/>
              <a:t>Server sends a teardown request to the client</a:t>
            </a:r>
          </a:p>
          <a:p>
            <a:r>
              <a:rPr lang="en-US" dirty="0" smtClean="0"/>
              <a:t>Client responds with an ACK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network link or router gets too busy, many packets may be lost</a:t>
            </a:r>
          </a:p>
          <a:p>
            <a:r>
              <a:rPr lang="en-US" dirty="0" smtClean="0"/>
              <a:t>TCP alleviates this by slowing down its transmit rate when it detects congestion</a:t>
            </a:r>
          </a:p>
          <a:p>
            <a:pPr lvl="1"/>
            <a:r>
              <a:rPr lang="en-US" dirty="0" smtClean="0"/>
              <a:t>What’s good about this?</a:t>
            </a:r>
          </a:p>
          <a:p>
            <a:pPr lvl="1"/>
            <a:r>
              <a:rPr lang="en-US" dirty="0" smtClean="0"/>
              <a:t>What’s bad?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vs. UDP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6" name="Content Placeholder 5" descr="TCPvsUD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14350" y="1549400"/>
            <a:ext cx="8115300" cy="4276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90800"/>
          </a:xfrm>
        </p:spPr>
        <p:txBody>
          <a:bodyPr/>
          <a:lstStyle/>
          <a:p>
            <a:r>
              <a:rPr lang="en-US" dirty="0" smtClean="0"/>
              <a:t>An IP address identifies a host to route a packet to</a:t>
            </a:r>
          </a:p>
          <a:p>
            <a:pPr lvl="1"/>
            <a:r>
              <a:rPr lang="en-US" dirty="0" smtClean="0"/>
              <a:t>What does the host do with the packet when it’s received?</a:t>
            </a:r>
          </a:p>
          <a:p>
            <a:r>
              <a:rPr lang="en-US" dirty="0" smtClean="0"/>
              <a:t>Introducing the </a:t>
            </a:r>
            <a:r>
              <a:rPr lang="en-US" i="1" dirty="0" smtClean="0"/>
              <a:t>S</a:t>
            </a:r>
            <a:r>
              <a:rPr lang="en-US" i="1" dirty="0" smtClean="0"/>
              <a:t>ocket</a:t>
            </a:r>
          </a:p>
          <a:p>
            <a:pPr lvl="1"/>
            <a:r>
              <a:rPr lang="en-US" dirty="0" smtClean="0"/>
              <a:t>A socket identifies a connection between two processes</a:t>
            </a:r>
          </a:p>
          <a:p>
            <a:pPr lvl="1"/>
            <a:r>
              <a:rPr lang="en-US" dirty="0" smtClean="0"/>
              <a:t>Now the destination host can give the packet data to the particular process that wants it</a:t>
            </a:r>
            <a:endParaRPr lang="en-US" dirty="0"/>
          </a:p>
        </p:txBody>
      </p:sp>
      <p:pic>
        <p:nvPicPr>
          <p:cNvPr id="7" name="Picture 6" descr="sock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4305300" cy="2238375"/>
          </a:xfrm>
          <a:prstGeom prst="rect">
            <a:avLst/>
          </a:prstGeom>
        </p:spPr>
      </p:pic>
      <p:pic>
        <p:nvPicPr>
          <p:cNvPr id="1026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2438400" cy="20970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43000" y="4495800"/>
            <a:ext cx="11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IP Address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host know which process to route to?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process is identified by the pair:</a:t>
            </a:r>
          </a:p>
          <a:p>
            <a:pPr lvl="1"/>
            <a:r>
              <a:rPr lang="en-US" dirty="0" smtClean="0"/>
              <a:t>&lt;IP address, </a:t>
            </a:r>
            <a:r>
              <a:rPr lang="en-US" i="1" dirty="0" smtClean="0"/>
              <a:t>port</a:t>
            </a:r>
            <a:r>
              <a:rPr lang="en-US" dirty="0" smtClean="0"/>
              <a:t> number&gt;</a:t>
            </a:r>
          </a:p>
          <a:p>
            <a:pPr lvl="1"/>
            <a:r>
              <a:rPr lang="en-US" dirty="0" smtClean="0"/>
              <a:t>The port number tells the host which process to route to</a:t>
            </a:r>
          </a:p>
          <a:p>
            <a:r>
              <a:rPr lang="en-US" dirty="0" smtClean="0"/>
              <a:t>Assigning port numbers</a:t>
            </a:r>
          </a:p>
          <a:p>
            <a:pPr lvl="1"/>
            <a:r>
              <a:rPr lang="en-US" dirty="0" smtClean="0"/>
              <a:t>When a process wants to communicate, it gets a port number</a:t>
            </a:r>
          </a:p>
          <a:p>
            <a:pPr lvl="2"/>
            <a:r>
              <a:rPr lang="en-US" dirty="0" smtClean="0"/>
              <a:t>The process may choose a unused port number (e.g. 80 for web servers)</a:t>
            </a:r>
          </a:p>
          <a:p>
            <a:pPr lvl="2"/>
            <a:r>
              <a:rPr lang="en-US" dirty="0" smtClean="0"/>
              <a:t>Or it may allow the OS to assign one (e.g. web browsers)</a:t>
            </a:r>
          </a:p>
          <a:p>
            <a:pPr lvl="2"/>
            <a:r>
              <a:rPr lang="en-US" dirty="0" smtClean="0"/>
              <a:t>A process may get more than one port number, but a port is never assigned to more than one process (at a time)</a:t>
            </a:r>
          </a:p>
          <a:p>
            <a:pPr lvl="3"/>
            <a:r>
              <a:rPr lang="en-US" dirty="0" smtClean="0"/>
              <a:t>For example, different ports may be for different kinds of communication</a:t>
            </a:r>
          </a:p>
          <a:p>
            <a:r>
              <a:rPr lang="en-US" dirty="0" smtClean="0"/>
              <a:t>A connection is established when a process sends its &lt;IP, port&gt; to a destination &lt;IP, port&gt;</a:t>
            </a:r>
          </a:p>
          <a:p>
            <a:pPr lvl="1"/>
            <a:r>
              <a:rPr lang="en-US" dirty="0" smtClean="0"/>
              <a:t>Both endpoints now have a </a:t>
            </a:r>
            <a:r>
              <a:rPr lang="en-US" i="1" dirty="0" smtClean="0"/>
              <a:t>socket</a:t>
            </a:r>
            <a:r>
              <a:rPr lang="en-US" dirty="0" smtClean="0"/>
              <a:t>, which is:</a:t>
            </a:r>
          </a:p>
          <a:p>
            <a:pPr lvl="2"/>
            <a:r>
              <a:rPr lang="en-US" dirty="0" smtClean="0"/>
              <a:t>[&lt;</a:t>
            </a:r>
            <a:r>
              <a:rPr lang="en-US" dirty="0" err="1" smtClean="0"/>
              <a:t>src</a:t>
            </a:r>
            <a:r>
              <a:rPr lang="en-US" dirty="0" smtClean="0"/>
              <a:t> IP, </a:t>
            </a:r>
            <a:r>
              <a:rPr lang="en-US" dirty="0" err="1" smtClean="0"/>
              <a:t>src</a:t>
            </a:r>
            <a:r>
              <a:rPr lang="en-US" dirty="0" smtClean="0"/>
              <a:t> port&gt;, &lt;</a:t>
            </a:r>
            <a:r>
              <a:rPr lang="en-US" dirty="0" err="1" smtClean="0"/>
              <a:t>dst</a:t>
            </a:r>
            <a:r>
              <a:rPr lang="en-US" dirty="0" smtClean="0"/>
              <a:t> IP, </a:t>
            </a:r>
            <a:r>
              <a:rPr lang="en-US" dirty="0" err="1" smtClean="0"/>
              <a:t>dst</a:t>
            </a:r>
            <a:r>
              <a:rPr lang="en-US" dirty="0" smtClean="0"/>
              <a:t> port&gt;]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 Stack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protocol</a:t>
            </a:r>
            <a:r>
              <a:rPr lang="en-US" dirty="0" smtClean="0"/>
              <a:t> is a convention for how computers talk to each other</a:t>
            </a:r>
          </a:p>
          <a:p>
            <a:r>
              <a:rPr lang="en-US" dirty="0" smtClean="0"/>
              <a:t>Different protocols accomplish different jobs</a:t>
            </a:r>
          </a:p>
          <a:p>
            <a:pPr lvl="1"/>
            <a:r>
              <a:rPr lang="en-US" dirty="0" smtClean="0"/>
              <a:t>Routing, reliable transport, session maintenance, etc.</a:t>
            </a:r>
          </a:p>
          <a:p>
            <a:pPr lvl="1"/>
            <a:r>
              <a:rPr lang="en-US" dirty="0" smtClean="0"/>
              <a:t>Therefore several protocols are usually used together</a:t>
            </a:r>
          </a:p>
          <a:p>
            <a:r>
              <a:rPr lang="en-US" dirty="0" smtClean="0"/>
              <a:t>How should the software to hand network protocols be arranged in the computer?</a:t>
            </a:r>
          </a:p>
          <a:p>
            <a:pPr lvl="1"/>
            <a:r>
              <a:rPr lang="en-US" dirty="0" smtClean="0"/>
              <a:t>Monolithic network-handling system</a:t>
            </a:r>
          </a:p>
          <a:p>
            <a:pPr lvl="1"/>
            <a:r>
              <a:rPr lang="en-US" dirty="0" smtClean="0"/>
              <a:t>Separate modules for each protocol layered on top of each other – a network stack</a:t>
            </a:r>
          </a:p>
          <a:p>
            <a:pPr lvl="2"/>
            <a:r>
              <a:rPr lang="en-US" dirty="0" smtClean="0"/>
              <a:t>Push data down the stack to send</a:t>
            </a:r>
          </a:p>
          <a:p>
            <a:pPr lvl="2"/>
            <a:r>
              <a:rPr lang="en-US" dirty="0" smtClean="0"/>
              <a:t>Pop data up the stack to receive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Stack 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6" name="Content Placeholder 5" descr="routin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219200"/>
            <a:ext cx="6025271" cy="3821947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486400"/>
          <a:ext cx="8229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1295400"/>
                <a:gridCol w="15240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Higher-level 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(Application</a:t>
                      </a:r>
                      <a:r>
                        <a:rPr lang="en-US" baseline="0" dirty="0" smtClean="0"/>
                        <a:t> Data)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– Ethernet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 are connected by a bus – a single wire connected to all hosts that they share</a:t>
            </a:r>
          </a:p>
          <a:p>
            <a:r>
              <a:rPr lang="en-US" dirty="0" smtClean="0"/>
              <a:t>Each host is assigned an address called a MAC address</a:t>
            </a:r>
          </a:p>
          <a:p>
            <a:pPr lvl="1"/>
            <a:r>
              <a:rPr lang="en-US" dirty="0" smtClean="0"/>
              <a:t>MAC addresses are hard-coded into the networking hardware</a:t>
            </a:r>
          </a:p>
          <a:p>
            <a:r>
              <a:rPr lang="en-US" dirty="0" smtClean="0"/>
              <a:t>To send a message a host</a:t>
            </a:r>
          </a:p>
          <a:p>
            <a:pPr lvl="1"/>
            <a:r>
              <a:rPr lang="en-US" dirty="0" smtClean="0"/>
              <a:t>Waits until the wire is quiet</a:t>
            </a:r>
          </a:p>
          <a:p>
            <a:pPr lvl="1"/>
            <a:r>
              <a:rPr lang="en-US" dirty="0" smtClean="0"/>
              <a:t>Begins transmitting – all hosts see the message</a:t>
            </a:r>
          </a:p>
          <a:p>
            <a:pPr lvl="1"/>
            <a:r>
              <a:rPr lang="en-US" dirty="0" smtClean="0"/>
              <a:t>The host whose MAC address matches the packet accepts it</a:t>
            </a:r>
          </a:p>
          <a:p>
            <a:r>
              <a:rPr lang="en-US" dirty="0" smtClean="0"/>
              <a:t>Collisions – when more than one host talks at a time</a:t>
            </a:r>
          </a:p>
          <a:p>
            <a:pPr lvl="1"/>
            <a:r>
              <a:rPr lang="en-US" dirty="0" smtClean="0"/>
              <a:t>Everyone stops talking and tries again later</a:t>
            </a:r>
          </a:p>
          <a:p>
            <a:pPr lvl="1"/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Collision detection / exponential </a:t>
            </a:r>
            <a:r>
              <a:rPr lang="en-US" dirty="0" err="1" smtClean="0"/>
              <a:t>backoff</a:t>
            </a:r>
            <a:r>
              <a:rPr lang="en-US" dirty="0" smtClean="0"/>
              <a:t> doesn’t scale</a:t>
            </a:r>
          </a:p>
          <a:p>
            <a:r>
              <a:rPr lang="en-US" i="1" dirty="0" smtClean="0"/>
              <a:t>Switches</a:t>
            </a:r>
            <a:r>
              <a:rPr lang="en-US" dirty="0" smtClean="0"/>
              <a:t> are devices that divide a network into segments</a:t>
            </a:r>
          </a:p>
          <a:p>
            <a:pPr lvl="1"/>
            <a:r>
              <a:rPr lang="en-US" dirty="0" smtClean="0"/>
              <a:t>Segments are isolates – packets cross boundaries only if their destination is in the new segment</a:t>
            </a:r>
          </a:p>
          <a:p>
            <a:pPr lvl="1"/>
            <a:r>
              <a:rPr lang="en-US" dirty="0" smtClean="0"/>
              <a:t>However, what if the switch is not sure where the packet needs to go?</a:t>
            </a:r>
          </a:p>
          <a:p>
            <a:pPr lvl="2"/>
            <a:r>
              <a:rPr lang="en-US" dirty="0" smtClean="0"/>
              <a:t>It broadcasts it, like a hub, and acts like </a:t>
            </a:r>
            <a:r>
              <a:rPr lang="en-US" dirty="0" err="1" smtClean="0"/>
              <a:t>unswitched</a:t>
            </a:r>
            <a:r>
              <a:rPr lang="en-US" dirty="0" smtClean="0"/>
              <a:t> Ethernet</a:t>
            </a:r>
          </a:p>
          <a:p>
            <a:pPr lvl="2"/>
            <a:r>
              <a:rPr lang="en-US" dirty="0" smtClean="0"/>
              <a:t>As packets pass through it, it learns which machines live in which segments by the packets it receives (i.e. the sender address)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– Internet Protocol (IP)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area networks are limited in size</a:t>
            </a:r>
          </a:p>
          <a:p>
            <a:pPr lvl="1"/>
            <a:r>
              <a:rPr lang="en-US" dirty="0" smtClean="0"/>
              <a:t>Link layer protocols do not scale (even switched Ethernet)</a:t>
            </a:r>
          </a:p>
          <a:p>
            <a:r>
              <a:rPr lang="en-US" dirty="0" smtClean="0"/>
              <a:t>Need to send packets to machines in different LANs</a:t>
            </a:r>
          </a:p>
          <a:p>
            <a:pPr lvl="1"/>
            <a:r>
              <a:rPr lang="en-US" dirty="0" smtClean="0"/>
              <a:t>Network Layer routes packets from one LAN to another</a:t>
            </a:r>
          </a:p>
          <a:p>
            <a:pPr lvl="1"/>
            <a:r>
              <a:rPr lang="en-US" dirty="0" smtClean="0"/>
              <a:t>LANs may not be connected directly, so packets must be routed over a number of “hops”</a:t>
            </a:r>
          </a:p>
          <a:p>
            <a:r>
              <a:rPr lang="en-US" dirty="0" smtClean="0"/>
              <a:t>What is needed for the Network Layer?</a:t>
            </a:r>
          </a:p>
          <a:p>
            <a:pPr lvl="1"/>
            <a:r>
              <a:rPr lang="en-US" dirty="0" smtClean="0"/>
              <a:t>A globally unique address (IP address)</a:t>
            </a:r>
          </a:p>
          <a:p>
            <a:pPr lvl="2"/>
            <a:r>
              <a:rPr lang="en-US" dirty="0" smtClean="0"/>
              <a:t>Must be based on local topology</a:t>
            </a:r>
          </a:p>
          <a:p>
            <a:pPr lvl="1"/>
            <a:r>
              <a:rPr lang="en-US" dirty="0" smtClean="0"/>
              <a:t>A routing algorithm (how to decide which hops to take)</a:t>
            </a:r>
          </a:p>
          <a:p>
            <a:pPr lvl="1"/>
            <a:r>
              <a:rPr lang="en-US" dirty="0" smtClean="0"/>
              <a:t>A routing table, to store data for the routing algorithm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457200" y="2514600"/>
          <a:ext cx="40417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28800"/>
                <a:gridCol w="7651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 router knows the cost to its adjacent (directly connected) routers</a:t>
            </a:r>
          </a:p>
          <a:p>
            <a:r>
              <a:rPr lang="en-US" dirty="0" smtClean="0"/>
              <a:t>Routers periodically exchange routing tables with their neighbors</a:t>
            </a:r>
          </a:p>
          <a:p>
            <a:r>
              <a:rPr lang="en-US" dirty="0" smtClean="0"/>
              <a:t>Upon receiving a routing table form a neighbor, a router updates its costs</a:t>
            </a:r>
          </a:p>
          <a:p>
            <a:pPr lvl="1"/>
            <a:r>
              <a:rPr lang="en-US" dirty="0" smtClean="0"/>
              <a:t>And possibly next hops if a new lower cost route is available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6764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Table</a:t>
            </a:r>
          </a:p>
          <a:p>
            <a:r>
              <a:rPr lang="en-US" dirty="0" smtClean="0"/>
              <a:t>for router 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Protocols Not Covered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some other protocols that help IP do its job</a:t>
            </a:r>
          </a:p>
          <a:p>
            <a:pPr lvl="1"/>
            <a:r>
              <a:rPr lang="en-US" dirty="0" smtClean="0"/>
              <a:t>Address Resolution Protocol (ARP)</a:t>
            </a:r>
          </a:p>
          <a:p>
            <a:pPr lvl="2"/>
            <a:r>
              <a:rPr lang="en-US" dirty="0" smtClean="0"/>
              <a:t>Helps router at the destination network find the LAN address for the destination machine</a:t>
            </a:r>
          </a:p>
          <a:p>
            <a:pPr lvl="1"/>
            <a:r>
              <a:rPr lang="en-US" dirty="0" smtClean="0"/>
              <a:t>Domain Name System (DNS)</a:t>
            </a:r>
          </a:p>
          <a:p>
            <a:pPr lvl="2"/>
            <a:r>
              <a:rPr lang="en-US" dirty="0" smtClean="0"/>
              <a:t>Allows assigning domain names to a host or collections of hosts</a:t>
            </a:r>
          </a:p>
          <a:p>
            <a:pPr lvl="3"/>
            <a:r>
              <a:rPr lang="en-US" dirty="0" smtClean="0"/>
              <a:t>Easier for users to read and remember than IP addresses</a:t>
            </a:r>
          </a:p>
          <a:p>
            <a:pPr lvl="2"/>
            <a:r>
              <a:rPr lang="en-US" dirty="0" smtClean="0"/>
              <a:t>Helps hosts to retrieve the IP address for a domain name</a:t>
            </a:r>
          </a:p>
          <a:p>
            <a:pPr lvl="1"/>
            <a:r>
              <a:rPr lang="en-US" dirty="0" smtClean="0"/>
              <a:t>Dynamic Host Configuration Protocol (DHCP)</a:t>
            </a:r>
          </a:p>
          <a:p>
            <a:pPr lvl="2"/>
            <a:r>
              <a:rPr lang="en-US" dirty="0" smtClean="0"/>
              <a:t>Automatically assigns IP addresses to hosts in the network</a:t>
            </a:r>
          </a:p>
          <a:p>
            <a:pPr lvl="2"/>
            <a:r>
              <a:rPr lang="en-US" dirty="0" smtClean="0"/>
              <a:t>Caution: assigned IP addresses can change over time!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521</TotalTime>
  <Words>1233</Words>
  <Application>Microsoft Office PowerPoint</Application>
  <PresentationFormat>On-screen Show 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Networking</vt:lpstr>
      <vt:lpstr>Network Protocol Stack</vt:lpstr>
      <vt:lpstr>The OSI Model</vt:lpstr>
      <vt:lpstr>How the Stack Works</vt:lpstr>
      <vt:lpstr>Layer 2 – Ethernet</vt:lpstr>
      <vt:lpstr>Switched Ethernet</vt:lpstr>
      <vt:lpstr>Layer 3 – Internet Protocol (IP)</vt:lpstr>
      <vt:lpstr>Distance Vector Algorithm</vt:lpstr>
      <vt:lpstr>Related Protocols Not Covered Here</vt:lpstr>
      <vt:lpstr>Layer 4 – Transport Control Protocol (TCP)</vt:lpstr>
      <vt:lpstr>TCP Connection Establishment</vt:lpstr>
      <vt:lpstr>TCP Reliable Transport</vt:lpstr>
      <vt:lpstr>TCP Connection Teardown</vt:lpstr>
      <vt:lpstr>TCP Congestion Control</vt:lpstr>
      <vt:lpstr>TCP vs. UDP</vt:lpstr>
      <vt:lpstr>Sockets</vt:lpstr>
      <vt:lpstr>How does the host know which process to route to?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</dc:title>
  <dc:creator/>
  <cp:lastModifiedBy> </cp:lastModifiedBy>
  <cp:revision>166</cp:revision>
  <dcterms:created xsi:type="dcterms:W3CDTF">2006-08-16T00:00:00Z</dcterms:created>
  <dcterms:modified xsi:type="dcterms:W3CDTF">2008-09-04T03:47:30Z</dcterms:modified>
</cp:coreProperties>
</file>