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BD0F-70CC-4AC1-8E8A-04685E33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B498-9DD7-4B64-BF09-0B62A9E9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CFC3-D066-462D-94DC-86577DC8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D105-2BDA-42E1-986E-399C4A72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4A8D-8AB0-4F61-A1DD-652250F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E1BC-A66C-41CE-9E98-E5F64495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9C729-8F9E-4DBA-9DEE-327399039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D8AD-1DEF-479A-B199-DD404F6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2156-FFB1-4805-871C-9FBA7050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A80E-7AEA-4B9B-8D2A-2A510596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50434-3469-4487-87F2-FCA41C6D7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1F040-3BB6-4594-9770-E2F14E9A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6BF2-B871-4705-88FA-3711978C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E8E4-09AF-4D38-BF61-A7A034D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375F-24F7-4631-B7FA-9D441C00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9582-EB50-4932-81E7-2666C0BD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05D-01D9-45D7-99B7-A8358F80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1AC1-9DB1-4617-BFF2-63F9F38E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46E4-7A7B-4477-8FC7-226A1CF9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FA50-EE17-4BE0-A9CA-4D7E46EC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AD0E-9AFC-4BB8-8FBD-DF8C307C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92968-1FE2-44CF-9BDA-0429F593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492A-64CB-457E-9639-D5CB20A1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D30F-DB7E-46EF-BC4C-EBE9173B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0E08-29F1-4888-B5A4-2EE5CFAD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054-8DC8-41B9-A1C3-15BC9373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8C78-6A37-49F4-B4B6-96F66742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073A5-8A80-418A-B3AF-C4D89DC0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9A8F-D644-46E2-B192-B3B68E88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B165-8338-46E0-9673-BD5BE23F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DD69-FBFF-4381-A543-A3CCFA3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7685-CB21-40E7-BAE3-9BB6BA3B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4CAD-08ED-412E-9207-018AAF9D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0D67-0644-4A3F-BD11-730BB732A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F4141-4A40-490A-AFBB-C8CC794E3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92B73-E14A-40FE-BC79-06B1C3DC3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CFE8B-30BE-475A-9F49-6880EC96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D89B8-3094-422B-B6A5-B888F85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218E7-47AA-4DC1-81A4-64EC8087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2963-7513-4EC0-BF8A-3DAA5AE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0BFA-C6C8-4177-955C-1010AAB6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0EE10-791F-46C3-9D83-A8727F10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F7EAC-0E31-4FF5-9872-2D079C8E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07AB6-B705-42D2-AA3C-95C4680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D921-7066-4CD0-B74A-99EA77D1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38E85-F0F2-41CA-8A67-EC5F1897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505E-0C03-43B7-893D-D345B0BA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403B-310D-48A9-B16C-F381AA03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96BA8-120F-44DD-9AC3-A7823534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16BE-B137-4766-87F9-7C34D87A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7E1C3-F7A2-4EDF-BC8D-DED2BAE8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F41E6-B0EA-44A9-AE97-54733EC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7A89-3C98-4E93-AA50-5EE7CC0C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89512-8E24-4233-9830-D54B7A7B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B4D61-1D3B-406C-AA8D-2370FC2B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1826E-392B-48AF-B9CB-868EF255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2326-D587-4163-A9CD-D7933B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E924A-1E4A-4BB3-8758-B83EAC9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C1E8A-6EFC-42EB-8FE0-13BA7044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29BA-FBE9-431D-8D75-80935D81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F4AB-CA52-434B-A23A-0322C27F9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6A5B-0F97-464A-81FC-1C50659128A4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B597-A931-4C70-96CD-FC320F92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B9DD-660D-4EC8-84D0-DB8520ED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A779-3D86-4405-8818-B7091A48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EA27-E45A-4A06-95C6-11CF468AD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00A6A-2F2C-4E85-8C03-D1B6B0379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DB4-3AF4-4A02-A657-CA4ED62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770D9C-1BC9-4A43-9C2C-D608E23D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1887"/>
            <a:ext cx="7234534" cy="26620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00CF2-BA91-41D8-8EE3-EB25F462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8" y="4875512"/>
            <a:ext cx="11255715" cy="19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570A4-9905-40C7-AD85-E51A3EECD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64" y="3002906"/>
            <a:ext cx="6769934" cy="188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2A5737-D442-42AB-AA59-620194087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32" y="33085"/>
            <a:ext cx="6022368" cy="2245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891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3806-3893-4A54-B6C5-8CCA6E19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F3AC2-2182-42F3-B5AF-68F917E7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29716"/>
            <a:ext cx="5472455" cy="2218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70C17D-EEDB-4240-AA9D-837EC0D2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05" y="212941"/>
            <a:ext cx="7812267" cy="1864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F6A7F-AAF3-49F5-852E-2605A606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28" y="4774046"/>
            <a:ext cx="7039405" cy="2046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27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PA1</vt:lpstr>
      <vt:lpstr>PA1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4</cp:revision>
  <dcterms:created xsi:type="dcterms:W3CDTF">2019-01-24T08:00:32Z</dcterms:created>
  <dcterms:modified xsi:type="dcterms:W3CDTF">2019-01-24T18:49:22Z</dcterms:modified>
</cp:coreProperties>
</file>