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211938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211938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211938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211938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211938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211938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211938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211938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211938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211938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211938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211938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mi.haija.org/cs544/DL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i.haija.org/cs544/dl-primer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CSCI 544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Deep Learning for NLP: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http://sami.haija.org/cs544/DL4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Assignment.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Supplementing your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Notes on Debugging TensorFlow programs using IPython.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Fully-connected: Embedding VS Feature Extraction.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Probabilistic Derivation of Cross Entropy.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 &amp; BatchNorm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RNNs, Attention Models, Sequence2Sequence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Today will be whiteboard!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60525"/>
            <a:ext cx="8942400" cy="4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 has been uploaded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http://sami.haija.org/cs544/dl-primer.pdf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completed this week. I prioritized things useful for the assignment.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started designing on Deep Learning Assignment #2.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it gets closer to completion, I will share it with the teaching staff and we can discuss when to release it, after getting feedback and approval.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Most likely, we will ask you to implement a couple of seq2seq models for POS tagging, and then come up with your own model.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You will write code almost from scratch.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Graded similar to assignments 1, 2, 3, and less like DL assignment 1.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midterm, I will be proposing problems to Professor Ron. Approved problems will be coupled with practice problems covering the same skills.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might be multiple choice (or true/false), knowledge questions.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 questions: calculate backprop for some expression e.g. RNN, or answer analytical questions e.g. about some hypothetical variant of word2vec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pay attention today?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gain skills to arrive at state-of-the-art!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should put these skills on your resume!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practical </a:t>
            </a:r>
            <a:r>
              <a:rPr i="1" lang="en" sz="1800"/>
              <a:t>TensorFlow </a:t>
            </a:r>
            <a:r>
              <a:rPr i="1" lang="en" sz="1800"/>
              <a:t>experience training deep model for NLP, including word embeddings and sequence-to-sequence models.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 you do well on the 2 DL assignments.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help you answer DL midterm questions.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Assignment.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Supplementing your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Notes on Debugging TensorFlow programs using IPython.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Fully-connected: Embedding VS Feature Extraction.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Probabilistic Derivation of Cross Entropy.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 &amp; BatchNorm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RNNs, Attention Models, Sequence2Sequence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Today will be whiteboard!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Assignment.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Supplementing your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Notes on Debugging TensorFlow programs using IPython.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Fully-connected: Embedding VS Feature Extraction.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Probabilistic Derivation of Cross Entropy.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 &amp; BatchNorm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RNNs, Attention Models, Sequence2Sequence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Today will be whiteboard!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cxnSp>
        <p:nvCxnSpPr>
          <p:cNvPr id="86" name="Google Shape;86;p18"/>
          <p:cNvCxnSpPr/>
          <p:nvPr/>
        </p:nvCxnSpPr>
        <p:spPr>
          <a:xfrm rot="10800000">
            <a:off x="3572425" y="1337975"/>
            <a:ext cx="952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Assignment.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Supplementing your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Notes on Debugging TensorFlow programs using IPython.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Fully-connected: Embedding VS Feature Extraction.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Probabilistic Derivation of Cross Entropy.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 &amp; BatchNorm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RNNs, Attention Models, Sequence2Sequence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Today will be whiteboard!</a:t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cxnSp>
        <p:nvCxnSpPr>
          <p:cNvPr id="93" name="Google Shape;93;p19"/>
          <p:cNvCxnSpPr/>
          <p:nvPr/>
        </p:nvCxnSpPr>
        <p:spPr>
          <a:xfrm rot="10800000">
            <a:off x="7306225" y="2023775"/>
            <a:ext cx="952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