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AE3D-B927-439E-A9BF-C0ABD3C9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B213-D050-498B-97FF-72AD6891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5B26-F187-4E2D-9D66-C1CE895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471F-172A-48C8-92CB-DD80356E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9B33-814C-4C9F-94B8-4CB95EF5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1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79DC-6E1D-4274-B543-056AF7F5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69314-5F10-4415-9B34-F5ADF7ED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CD7A-0DB5-4AA7-9A88-30E4C9E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8C21-6CD4-4FD4-9217-556104FD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7EE5-0DC5-4CA9-A6AE-1199D51A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3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2F6C0-EF98-4EFE-84EE-CA7B7E4CC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BCF0-4BF7-4C7E-A40E-D6E5F0BAF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2B20-F1E6-48B3-9F78-272F6B9B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95E0-8666-48B9-B0F8-490A6FE4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4EA5-7612-4226-B7C9-FB18CDD1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53F6-CFD5-4B25-8E51-CA8917D6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9E4E-701B-4E0D-8702-23EF915A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F0DD-E40B-468E-875F-D87C7BAD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8D97-3135-4901-B447-64DC8316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5C78-2EF5-4061-A238-88EEA50D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6ED6-9A21-427F-B534-6437CAAB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485B-BD4A-42CE-9A3D-A24ECAA0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1567-3DBD-4945-AA11-6635BFC1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DD26-C3DB-4975-9333-9FA3663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916A-4818-44FB-9C9B-375FEC7E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8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4453-628E-42A9-AEED-D965F830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B67-8BA2-47CA-B6C2-27A32B86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041C-CD3A-40B6-855D-65C69ECAC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A33D-B53B-44F7-95D2-37563A0D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B9824-2933-43D2-BDD5-86EF1A7E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6E9B-8968-4ECC-829E-99892CD3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7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D825-88E7-48AE-8728-27DB98D0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0B0A7-118C-4FF4-9E4C-4F824FE1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16FA7-D795-432D-A2BA-7463D2A6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3C72E-3BF2-4EB3-B2A7-1C990B172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01530-73E7-46B2-9F55-F6451E1DD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881CA-A2D6-4F0F-A3B7-97DF760A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FA7D-6596-4E4B-A67B-23BE87C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E3613-65AB-4AA4-9355-5CA6A5C0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8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3078-91FC-4E11-8780-3F15B83F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CA614-1EAD-49A7-BC15-CCAD4551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73CC-A592-4C5E-91ED-B269E298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7B04B-0B54-4CB0-9243-BE54E34E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18537-C062-403B-8C7D-FACCFEF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185EF-A27C-468D-B348-E2FC0050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1A18-66C0-4D72-888D-552F5D2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53DD-A65B-485C-B24B-51367D31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E41A-3E96-4B52-8896-99FCAF92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73B0-74B5-4427-99E1-45E5BB27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0674-5289-4318-AC3D-EC47846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4626-3D49-437F-8111-25BDF0F9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3398-374E-446F-8E45-25E570D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9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145B-ECD1-4B5B-905F-CEF883B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18D31-A00A-47CE-81B7-6565DD5F9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B49CF-64AF-42D9-A4F9-C856427E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9B93-51B5-4F55-AE83-50728653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63B5-EB77-4F1A-9B24-589FD01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050-1C52-40FF-94F4-792020EB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3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09AB5-1278-45E0-8F33-65420FD4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1BBE3-614A-452E-A440-046F83FC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E87E-854E-427F-ACDF-26651CDF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0F59-E886-4C4E-B87D-069A86A02979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5F3C-2F3E-4FCE-80EC-13E630EC2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F97E-9E52-4500-A5BB-9160226C6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C36E-EA2D-4E1A-B9AF-5593F509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FE72-6A2F-4B13-9512-EDA7F7D75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 and Analysing Venues </a:t>
            </a:r>
            <a:r>
              <a:rPr lang="en-IN"/>
              <a:t>in Manhattan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A1C29-E205-4293-83DD-686846690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Clustering and Analysing Venues in Manhattan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Analysing Venues in Manhattan</dc:title>
  <dc:creator>tanmay sah</dc:creator>
  <cp:lastModifiedBy>tanmay sah</cp:lastModifiedBy>
  <cp:revision>1</cp:revision>
  <dcterms:created xsi:type="dcterms:W3CDTF">2019-09-22T05:24:05Z</dcterms:created>
  <dcterms:modified xsi:type="dcterms:W3CDTF">2019-09-22T05:24:32Z</dcterms:modified>
</cp:coreProperties>
</file>