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887"/>
    <a:srgbClr val="F2E4D2"/>
    <a:srgbClr val="DBDBDB"/>
    <a:srgbClr val="141414"/>
    <a:srgbClr val="764436"/>
    <a:srgbClr val="C48C76"/>
    <a:srgbClr val="121214"/>
    <a:srgbClr val="101012"/>
    <a:srgbClr val="B0694C"/>
    <a:srgbClr val="5D3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E5DBD1-3B85-40C4-9746-FFAF3CA293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517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8574-BAD7-4D69-8C99-0001C29C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ADAC5-5731-43C4-A19D-0E7277B0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64ED-D2F7-447E-8386-B6477D86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5923-8A71-40AF-AC5E-996E9C506FE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965C-8C33-4405-9919-5E81E27E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25D7-B08E-48F9-A551-406C80FF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077-8E45-4311-BDD6-6C89B0C266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292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CAF05-76DA-425F-B389-08E3417ED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1ADB-C546-45BE-BFD7-3775B96FD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8D03-E057-41CC-925B-3F2E5DA3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5923-8A71-40AF-AC5E-996E9C506FE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9B52-6F05-458D-93CC-F1DBA5D4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C9F0-99BA-43EC-B414-E62BDC0D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077-8E45-4311-BDD6-6C89B0C266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48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7B6627C-627D-4397-ABE5-9F683CB5EC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2883" y="1141529"/>
            <a:ext cx="4546233" cy="4574941"/>
          </a:xfrm>
          <a:prstGeom prst="ellipse">
            <a:avLst/>
          </a:prstGeom>
        </p:spPr>
        <p:txBody>
          <a:bodyPr/>
          <a:lstStyle/>
          <a:p>
            <a:endParaRPr lang="en-KE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6F83B5C8-F63E-48CB-8523-9362A9ED6F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2883" y="220502"/>
            <a:ext cx="656352" cy="693897"/>
          </a:xfrm>
          <a:prstGeom prst="ellipse">
            <a:avLst/>
          </a:prstGeom>
        </p:spPr>
        <p:txBody>
          <a:bodyPr/>
          <a:lstStyle/>
          <a:p>
            <a:endParaRPr lang="en-KE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101E085-75DD-4382-BE50-181A2596A1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12767" y="220502"/>
            <a:ext cx="656352" cy="693897"/>
          </a:xfrm>
          <a:prstGeom prst="ellipse">
            <a:avLst/>
          </a:prstGeom>
        </p:spPr>
        <p:txBody>
          <a:bodyPr/>
          <a:lstStyle/>
          <a:p>
            <a:endParaRPr lang="en-KE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813F7A7-4DE5-470B-A654-45A59BDB0C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7823" y="220502"/>
            <a:ext cx="656352" cy="693897"/>
          </a:xfrm>
          <a:prstGeom prst="ellipse">
            <a:avLst/>
          </a:prstGeom>
        </p:spPr>
        <p:txBody>
          <a:bodyPr/>
          <a:lstStyle/>
          <a:p>
            <a:endParaRPr lang="en-KE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54181F9E-93A0-4CC5-83B9-980F9D228B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5351" y="220502"/>
            <a:ext cx="656352" cy="693897"/>
          </a:xfrm>
          <a:prstGeom prst="ellipse">
            <a:avLst/>
          </a:prstGeom>
        </p:spPr>
        <p:txBody>
          <a:bodyPr/>
          <a:lstStyle/>
          <a:p>
            <a:endParaRPr lang="en-KE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537A6B22-BDEE-461A-B22B-6CB839D1AF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0295" y="220502"/>
            <a:ext cx="656352" cy="693897"/>
          </a:xfrm>
          <a:prstGeom prst="ellipse">
            <a:avLst/>
          </a:prstGeom>
        </p:spPr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69850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1D8C2D-9AC5-453A-959F-6A2FD28936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KE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AB05CAA-B8D8-4428-95A9-71651A2D37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16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E624-4EA1-463D-8473-61EA5A09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C60E-B92B-400A-8AA3-9B9FEE998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55A6A-49AD-4DEF-AFB7-F24305F09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78E8B-522F-4EE0-A66D-1374F260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5923-8A71-40AF-AC5E-996E9C506FE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921E-F2AC-4907-B03E-5DB09D82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CC1A-6008-45A3-9DE6-7D0E0C14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077-8E45-4311-BDD6-6C89B0C266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890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5E0C-C0D4-4B25-AC99-063CD893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0FC2-916C-4A64-9591-FF264ECA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8A1AF-0B52-40D0-851D-8C69F2C8E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6F747-48F3-42DF-86DB-F15CF9E4A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92B55-DE2A-4F31-AD50-45624CE84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8DA4E-AA47-4760-ADCA-3A00B9C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5923-8A71-40AF-AC5E-996E9C506FE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2D7FB-E900-4D41-8132-9EE59E48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2FAD1-3433-41D0-879E-7F572339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077-8E45-4311-BDD6-6C89B0C266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5395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033A-067D-46F4-A30D-179F9F98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066BB-51C4-4ABD-A205-53DB17A3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5923-8A71-40AF-AC5E-996E9C506FE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379FD-EEA4-4370-802E-F81E2E3B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A0A7D-FC67-49AC-A780-61465C44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077-8E45-4311-BDD6-6C89B0C266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1242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B4BD0-3CE8-4053-9FEA-721F3801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5923-8A71-40AF-AC5E-996E9C506FE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841B2-69B6-4266-BE81-518E01EB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EC1A9-B77C-4ACB-8426-FE7B38C9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077-8E45-4311-BDD6-6C89B0C266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336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A97B-0DFA-433D-99F2-2087C825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370B-0803-4F78-AFE5-7B871E36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A51A-A202-4BDA-B5E7-601561909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813C-EEDF-4786-A013-7989D4E0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5923-8A71-40AF-AC5E-996E9C506FE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65328-5F2B-4C74-BDC5-8ADE85B7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F4E8-3B2A-4216-9F10-62246C0C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077-8E45-4311-BDD6-6C89B0C266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514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1828-0F1B-4B15-8C86-699B49CA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3DF1C-9CD2-4B12-B71C-47A76FFF3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B3BE2-B439-4C27-996C-5154ED86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AC8A-D9AF-4447-B9A2-04B40EAA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5923-8A71-40AF-AC5E-996E9C506FE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6D33A-EAF9-4289-9226-64CF8A30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109C9-6B62-4BCB-9C47-9D85AD74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077-8E45-4311-BDD6-6C89B0C266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0302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D554D-2827-4AC6-882B-3D95B515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5FF90-DCCA-4159-8B8E-F8CF06A6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AF61-5904-4B9A-B4D1-9A1FB16E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5923-8A71-40AF-AC5E-996E9C506FE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A413-A18D-4158-A425-C93BC7F92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7C24-9C75-4A99-BAC1-DD88FC6B2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3077-8E45-4311-BDD6-6C89B0C266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68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2A96C22-4A05-455A-BC73-968A947C7D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6311083-0395-4062-8E0F-C647341459A0}"/>
              </a:ext>
            </a:extLst>
          </p:cNvPr>
          <p:cNvGrpSpPr/>
          <p:nvPr/>
        </p:nvGrpSpPr>
        <p:grpSpPr>
          <a:xfrm>
            <a:off x="3819888" y="952355"/>
            <a:ext cx="5304827" cy="1235632"/>
            <a:chOff x="2549859" y="952355"/>
            <a:chExt cx="5304827" cy="12356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6CEB72-EE9A-4E99-A8F6-DD985E9C693B}"/>
                </a:ext>
              </a:extLst>
            </p:cNvPr>
            <p:cNvSpPr txBox="1"/>
            <p:nvPr/>
          </p:nvSpPr>
          <p:spPr>
            <a:xfrm>
              <a:off x="2549859" y="966267"/>
              <a:ext cx="935255" cy="1200329"/>
            </a:xfrm>
            <a:prstGeom prst="rect">
              <a:avLst/>
            </a:prstGeom>
            <a:noFill/>
            <a:effectLst>
              <a:outerShdw blurRad="381000" dist="355600" dir="14400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</a:t>
              </a:r>
              <a:endParaRPr lang="en-KE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0FD16-B76F-40CE-A1C8-06C9C0A9E89E}"/>
                </a:ext>
              </a:extLst>
            </p:cNvPr>
            <p:cNvSpPr txBox="1"/>
            <p:nvPr/>
          </p:nvSpPr>
          <p:spPr>
            <a:xfrm>
              <a:off x="3088933" y="963050"/>
              <a:ext cx="935255" cy="1200329"/>
            </a:xfrm>
            <a:prstGeom prst="rect">
              <a:avLst/>
            </a:prstGeom>
            <a:noFill/>
            <a:effectLst>
              <a:outerShdw blurRad="381000" dist="355600" dir="14400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</a:t>
              </a:r>
              <a:endParaRPr lang="en-KE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EB866C-49F1-4A7B-8B55-683EF4BF1BB6}"/>
                </a:ext>
              </a:extLst>
            </p:cNvPr>
            <p:cNvSpPr txBox="1"/>
            <p:nvPr/>
          </p:nvSpPr>
          <p:spPr>
            <a:xfrm>
              <a:off x="3677097" y="966267"/>
              <a:ext cx="935255" cy="1200329"/>
            </a:xfrm>
            <a:prstGeom prst="rect">
              <a:avLst/>
            </a:prstGeom>
            <a:noFill/>
            <a:effectLst>
              <a:outerShdw blurRad="381000" dist="355600" dir="14400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</a:t>
              </a:r>
              <a:endParaRPr lang="en-KE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90430-D0DC-47C1-A76A-226812E3F368}"/>
                </a:ext>
              </a:extLst>
            </p:cNvPr>
            <p:cNvSpPr txBox="1"/>
            <p:nvPr/>
          </p:nvSpPr>
          <p:spPr>
            <a:xfrm>
              <a:off x="4265263" y="967633"/>
              <a:ext cx="935255" cy="1200329"/>
            </a:xfrm>
            <a:prstGeom prst="rect">
              <a:avLst/>
            </a:prstGeom>
            <a:noFill/>
            <a:effectLst>
              <a:outerShdw blurRad="381000" dist="355600" dir="14400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</a:t>
              </a:r>
              <a:endParaRPr lang="en-KE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F5B830-A598-431B-B082-4526D6BD1224}"/>
                </a:ext>
              </a:extLst>
            </p:cNvPr>
            <p:cNvSpPr txBox="1"/>
            <p:nvPr/>
          </p:nvSpPr>
          <p:spPr>
            <a:xfrm>
              <a:off x="4859610" y="963050"/>
              <a:ext cx="935255" cy="1200329"/>
            </a:xfrm>
            <a:prstGeom prst="rect">
              <a:avLst/>
            </a:prstGeom>
            <a:noFill/>
            <a:effectLst>
              <a:outerShdw blurRad="381000" dist="355600" dir="14400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</a:t>
              </a:r>
              <a:endParaRPr lang="en-KE" sz="72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A45387-58EB-4F30-A6CD-9854803346B5}"/>
                </a:ext>
              </a:extLst>
            </p:cNvPr>
            <p:cNvSpPr txBox="1"/>
            <p:nvPr/>
          </p:nvSpPr>
          <p:spPr>
            <a:xfrm>
              <a:off x="5671508" y="952355"/>
              <a:ext cx="935255" cy="1200329"/>
            </a:xfrm>
            <a:prstGeom prst="rect">
              <a:avLst/>
            </a:prstGeom>
            <a:noFill/>
            <a:effectLst>
              <a:outerShdw blurRad="381000" dist="355600" dir="14400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</a:t>
              </a:r>
              <a:endParaRPr lang="en-KE" sz="72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10C72C-3BD6-4FE2-885A-A5471E98B243}"/>
                </a:ext>
              </a:extLst>
            </p:cNvPr>
            <p:cNvSpPr txBox="1"/>
            <p:nvPr/>
          </p:nvSpPr>
          <p:spPr>
            <a:xfrm>
              <a:off x="6252132" y="977645"/>
              <a:ext cx="935255" cy="1200329"/>
            </a:xfrm>
            <a:prstGeom prst="rect">
              <a:avLst/>
            </a:prstGeom>
            <a:noFill/>
            <a:effectLst>
              <a:outerShdw blurRad="381000" dist="355600" dir="14400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</a:t>
              </a:r>
              <a:endParaRPr lang="en-KE" sz="72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FDC49-105E-4500-9CAE-41E6AD624525}"/>
                </a:ext>
              </a:extLst>
            </p:cNvPr>
            <p:cNvSpPr txBox="1"/>
            <p:nvPr/>
          </p:nvSpPr>
          <p:spPr>
            <a:xfrm>
              <a:off x="6655695" y="987658"/>
              <a:ext cx="935255" cy="1200329"/>
            </a:xfrm>
            <a:prstGeom prst="rect">
              <a:avLst/>
            </a:prstGeom>
            <a:noFill/>
            <a:effectLst>
              <a:outerShdw blurRad="381000" dist="355600" dir="14400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</a:t>
              </a:r>
              <a:endParaRPr lang="en-KE" sz="72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FDC3B-8C58-4C27-9EE2-15FB08D20846}"/>
                </a:ext>
              </a:extLst>
            </p:cNvPr>
            <p:cNvSpPr txBox="1"/>
            <p:nvPr/>
          </p:nvSpPr>
          <p:spPr>
            <a:xfrm>
              <a:off x="6919431" y="967633"/>
              <a:ext cx="935255" cy="1200329"/>
            </a:xfrm>
            <a:prstGeom prst="rect">
              <a:avLst/>
            </a:prstGeom>
            <a:noFill/>
            <a:effectLst>
              <a:outerShdw blurRad="381000" dist="355600" dir="14400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</a:t>
              </a:r>
              <a:endParaRPr lang="en-KE" sz="72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138EAC-6C38-4904-AC3D-D6E461668B7B}"/>
              </a:ext>
            </a:extLst>
          </p:cNvPr>
          <p:cNvSpPr txBox="1"/>
          <p:nvPr/>
        </p:nvSpPr>
        <p:spPr>
          <a:xfrm>
            <a:off x="7892304" y="5977636"/>
            <a:ext cx="440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endParaRPr lang="en-KE" sz="7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9AA615-F0CE-497B-AF54-47C441FA68DE}"/>
              </a:ext>
            </a:extLst>
          </p:cNvPr>
          <p:cNvSpPr txBox="1"/>
          <p:nvPr/>
        </p:nvSpPr>
        <p:spPr>
          <a:xfrm>
            <a:off x="9684774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S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732044-1D00-4275-845D-6FBB8FABCEE2}"/>
              </a:ext>
            </a:extLst>
          </p:cNvPr>
          <p:cNvSpPr txBox="1"/>
          <p:nvPr/>
        </p:nvSpPr>
        <p:spPr>
          <a:xfrm>
            <a:off x="9346568" y="5476887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35A5D2-A994-497C-BB7B-30EDA2504572}"/>
              </a:ext>
            </a:extLst>
          </p:cNvPr>
          <p:cNvSpPr txBox="1"/>
          <p:nvPr/>
        </p:nvSpPr>
        <p:spPr>
          <a:xfrm>
            <a:off x="8967675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O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BDCCF-2D5D-4557-81DF-50553CC3CE24}"/>
              </a:ext>
            </a:extLst>
          </p:cNvPr>
          <p:cNvSpPr txBox="1"/>
          <p:nvPr/>
        </p:nvSpPr>
        <p:spPr>
          <a:xfrm>
            <a:off x="8709388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C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2E5086-BDA2-42BB-BB5C-5CC916E9A6B9}"/>
              </a:ext>
            </a:extLst>
          </p:cNvPr>
          <p:cNvSpPr txBox="1"/>
          <p:nvPr/>
        </p:nvSpPr>
        <p:spPr>
          <a:xfrm>
            <a:off x="8567454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L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43A50-F12E-479A-AF18-B34160899A09}"/>
              </a:ext>
            </a:extLst>
          </p:cNvPr>
          <p:cNvSpPr txBox="1"/>
          <p:nvPr/>
        </p:nvSpPr>
        <p:spPr>
          <a:xfrm>
            <a:off x="8245372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A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714F4-49CC-4826-A412-7D2AC82A4C6C}"/>
              </a:ext>
            </a:extLst>
          </p:cNvPr>
          <p:cNvSpPr txBox="1"/>
          <p:nvPr/>
        </p:nvSpPr>
        <p:spPr>
          <a:xfrm>
            <a:off x="8091824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F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3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768"/>
    </mc:Choice>
    <mc:Fallback>
      <p:transition advTm="27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2A96C22-4A05-455A-BC73-968A947C7D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6354" y1="55926" x2="80833" y2="52222"/>
                        <a14:backgroundMark x1="80833" y1="52222" x2="76667" y2="63426"/>
                        <a14:backgroundMark x1="76667" y1="63426" x2="72656" y2="64352"/>
                        <a14:backgroundMark x1="72656" y1="64352" x2="68385" y2="54815"/>
                        <a14:backgroundMark x1="68385" y1="54815" x2="71406" y2="45741"/>
                        <a14:backgroundMark x1="71406" y1="45741" x2="76615" y2="49722"/>
                        <a14:backgroundMark x1="76615" y1="49722" x2="76302" y2="62500"/>
                        <a14:backgroundMark x1="76302" y1="62500" x2="72031" y2="68426"/>
                        <a14:backgroundMark x1="72031" y1="68426" x2="69010" y2="58796"/>
                        <a14:backgroundMark x1="69010" y1="58796" x2="70729" y2="47870"/>
                        <a14:backgroundMark x1="70729" y1="47870" x2="73698" y2="42500"/>
                        <a14:backgroundMark x1="73698" y1="42500" x2="77917" y2="41111"/>
                        <a14:backgroundMark x1="77917" y1="41111" x2="84063" y2="46667"/>
                        <a14:backgroundMark x1="84063" y1="46667" x2="84010" y2="512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solidFill>
            <a:srgbClr val="141414"/>
          </a:solidFill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36CD40-E775-48F4-9BF0-20BCDB156552}"/>
              </a:ext>
            </a:extLst>
          </p:cNvPr>
          <p:cNvSpPr/>
          <p:nvPr/>
        </p:nvSpPr>
        <p:spPr>
          <a:xfrm>
            <a:off x="4185602" y="493749"/>
            <a:ext cx="713264" cy="713766"/>
          </a:xfrm>
          <a:prstGeom prst="ellipse">
            <a:avLst/>
          </a:prstGeom>
          <a:solidFill>
            <a:srgbClr val="10101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652DE4-B2D1-4846-BEAD-1B821C2D3FEC}"/>
              </a:ext>
            </a:extLst>
          </p:cNvPr>
          <p:cNvSpPr/>
          <p:nvPr/>
        </p:nvSpPr>
        <p:spPr>
          <a:xfrm>
            <a:off x="7723931" y="493749"/>
            <a:ext cx="713264" cy="7137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B4BC4E-99E3-4796-A4B2-41311DF533AC}"/>
              </a:ext>
            </a:extLst>
          </p:cNvPr>
          <p:cNvSpPr/>
          <p:nvPr/>
        </p:nvSpPr>
        <p:spPr>
          <a:xfrm>
            <a:off x="5353057" y="493749"/>
            <a:ext cx="713264" cy="713766"/>
          </a:xfrm>
          <a:prstGeom prst="ellipse">
            <a:avLst/>
          </a:prstGeom>
          <a:solidFill>
            <a:srgbClr val="DEB887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41756B-CA2E-4A91-9619-1EA762F8ABFB}"/>
              </a:ext>
            </a:extLst>
          </p:cNvPr>
          <p:cNvSpPr/>
          <p:nvPr/>
        </p:nvSpPr>
        <p:spPr>
          <a:xfrm>
            <a:off x="6520512" y="493749"/>
            <a:ext cx="713264" cy="7137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25566B7-1292-4773-8F58-5B0F97EE2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02" y="1665880"/>
            <a:ext cx="4251593" cy="4251593"/>
          </a:xfrm>
          <a:prstGeom prst="ellipse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95A7D15-6CB1-4626-9546-648D20ECDCB7}"/>
              </a:ext>
            </a:extLst>
          </p:cNvPr>
          <p:cNvSpPr txBox="1"/>
          <p:nvPr/>
        </p:nvSpPr>
        <p:spPr>
          <a:xfrm>
            <a:off x="391206" y="1274756"/>
            <a:ext cx="379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Verdana" panose="020B0604030504040204" pitchFamily="34" charset="0"/>
              </a:rPr>
              <a:t>Legu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</a:rPr>
              <a:t>Matic</a:t>
            </a:r>
            <a:r>
              <a:rPr lang="en-US" sz="3200" b="1" dirty="0">
                <a:solidFill>
                  <a:schemeClr val="bg1"/>
                </a:solidFill>
                <a:ea typeface="Verdana" panose="020B0604030504040204" pitchFamily="34" charset="0"/>
              </a:rPr>
              <a:t> Workplan</a:t>
            </a:r>
            <a:endParaRPr lang="en-KE" sz="3200" b="1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F70EED-C451-4926-B622-62E107913D60}"/>
              </a:ext>
            </a:extLst>
          </p:cNvPr>
          <p:cNvSpPr txBox="1"/>
          <p:nvPr/>
        </p:nvSpPr>
        <p:spPr>
          <a:xfrm>
            <a:off x="391206" y="2059278"/>
            <a:ext cx="3771945" cy="30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Website Implementation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Machine-learning model design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Machine-learning model implementation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API design and implementation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Testing</a:t>
            </a:r>
            <a:endParaRPr lang="en-KE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1257F4-AEF7-4D10-83F8-680C70594EA9}"/>
              </a:ext>
            </a:extLst>
          </p:cNvPr>
          <p:cNvSpPr txBox="1"/>
          <p:nvPr/>
        </p:nvSpPr>
        <p:spPr>
          <a:xfrm>
            <a:off x="460476" y="5355221"/>
            <a:ext cx="3864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Technique: Prototyping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Documentation in all stages</a:t>
            </a:r>
            <a:endParaRPr lang="en-KE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6A001-D893-4723-B434-14140D1239A5}"/>
              </a:ext>
            </a:extLst>
          </p:cNvPr>
          <p:cNvSpPr txBox="1"/>
          <p:nvPr/>
        </p:nvSpPr>
        <p:spPr>
          <a:xfrm>
            <a:off x="8459646" y="1285970"/>
            <a:ext cx="379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Verdana" panose="020B0604030504040204" pitchFamily="34" charset="0"/>
              </a:rPr>
              <a:t>Web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</a:rPr>
              <a:t>site</a:t>
            </a:r>
            <a:r>
              <a:rPr lang="en-US" sz="3200" b="1" dirty="0">
                <a:solidFill>
                  <a:schemeClr val="bg1"/>
                </a:solidFill>
                <a:ea typeface="Verdana" panose="020B0604030504040204" pitchFamily="34" charset="0"/>
              </a:rPr>
              <a:t> Imp.</a:t>
            </a:r>
            <a:endParaRPr lang="en-KE" sz="3200" b="1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77E711-31D9-4997-9A4A-E836D2288C17}"/>
              </a:ext>
            </a:extLst>
          </p:cNvPr>
          <p:cNvSpPr txBox="1"/>
          <p:nvPr/>
        </p:nvSpPr>
        <p:spPr>
          <a:xfrm>
            <a:off x="8610600" y="2059278"/>
            <a:ext cx="319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Consistent </a:t>
            </a:r>
            <a:r>
              <a:rPr lang="en-US" sz="2400" dirty="0" err="1">
                <a:solidFill>
                  <a:schemeClr val="bg1"/>
                </a:solidFill>
                <a:latin typeface="Tw Cen MT" panose="020B0602020104020603" pitchFamily="34" charset="0"/>
              </a:rPr>
              <a:t>colour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 tones: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Black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2400" dirty="0">
                <a:solidFill>
                  <a:srgbClr val="DEB887"/>
                </a:solidFill>
                <a:latin typeface="Tw Cen MT" panose="020B0602020104020603" pitchFamily="34" charset="0"/>
              </a:rPr>
              <a:t>Burlywood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Green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 and White</a:t>
            </a:r>
            <a:endParaRPr lang="en-KE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552EC-94CD-4FCA-912F-D289CD88062C}"/>
              </a:ext>
            </a:extLst>
          </p:cNvPr>
          <p:cNvSpPr txBox="1"/>
          <p:nvPr/>
        </p:nvSpPr>
        <p:spPr>
          <a:xfrm>
            <a:off x="8610600" y="3607376"/>
            <a:ext cx="3190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Design Squad:</a:t>
            </a:r>
          </a:p>
          <a:p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1. Njoroge Kanyagia</a:t>
            </a:r>
          </a:p>
        </p:txBody>
      </p:sp>
    </p:spTree>
    <p:extLst>
      <p:ext uri="{BB962C8B-B14F-4D97-AF65-F5344CB8AC3E}">
        <p14:creationId xmlns:p14="http://schemas.microsoft.com/office/powerpoint/2010/main" val="824786765"/>
      </p:ext>
    </p:extLst>
  </p:cSld>
  <p:clrMapOvr>
    <a:masterClrMapping/>
  </p:clrMapOvr>
  <p:transition spd="slow" advTm="2936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F3923D-7FCA-41DF-93FD-CD9C4AED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12124"/>
          <a:stretch/>
        </p:blipFill>
        <p:spPr>
          <a:xfrm>
            <a:off x="3971021" y="0"/>
            <a:ext cx="4357663" cy="6857999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A041F7-7400-4540-8550-A5773C27E5B5}"/>
              </a:ext>
            </a:extLst>
          </p:cNvPr>
          <p:cNvSpPr/>
          <p:nvPr/>
        </p:nvSpPr>
        <p:spPr>
          <a:xfrm>
            <a:off x="8352002" y="1"/>
            <a:ext cx="3863316" cy="6857999"/>
          </a:xfrm>
          <a:prstGeom prst="rect">
            <a:avLst/>
          </a:prstGeom>
          <a:solidFill>
            <a:srgbClr val="DEB8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CBADF-4D0F-49B7-9621-2269AFD6388D}"/>
              </a:ext>
            </a:extLst>
          </p:cNvPr>
          <p:cNvSpPr txBox="1"/>
          <p:nvPr/>
        </p:nvSpPr>
        <p:spPr>
          <a:xfrm>
            <a:off x="351101" y="1192311"/>
            <a:ext cx="319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w Cen MT" panose="020B0602020104020603" pitchFamily="34" charset="0"/>
              </a:rPr>
              <a:t>Pre-requisites: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Datasets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Machine Learning Algorithm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Implemented Model</a:t>
            </a:r>
            <a:endParaRPr lang="en-KE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37229-C87B-4AD7-87AB-95722591017E}"/>
              </a:ext>
            </a:extLst>
          </p:cNvPr>
          <p:cNvSpPr txBox="1"/>
          <p:nvPr/>
        </p:nvSpPr>
        <p:spPr>
          <a:xfrm>
            <a:off x="351101" y="484742"/>
            <a:ext cx="379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Verdana" panose="020B0604030504040204" pitchFamily="34" charset="0"/>
              </a:rPr>
              <a:t>Machine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</a:rPr>
              <a:t>Learning</a:t>
            </a:r>
            <a:endParaRPr lang="en-KE" sz="3200" b="1" dirty="0">
              <a:solidFill>
                <a:schemeClr val="accent6">
                  <a:lumMod val="75000"/>
                </a:schemeClr>
              </a:solidFill>
              <a:ea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798C-8225-40A7-A5FA-523B9324C3F2}"/>
              </a:ext>
            </a:extLst>
          </p:cNvPr>
          <p:cNvSpPr txBox="1"/>
          <p:nvPr/>
        </p:nvSpPr>
        <p:spPr>
          <a:xfrm>
            <a:off x="351101" y="5253098"/>
            <a:ext cx="3190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w Cen MT" panose="020B0602020104020603" pitchFamily="34" charset="0"/>
              </a:rPr>
              <a:t>ML Team:</a:t>
            </a:r>
          </a:p>
          <a:p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1. </a:t>
            </a:r>
          </a:p>
        </p:txBody>
      </p:sp>
      <p:grpSp>
        <p:nvGrpSpPr>
          <p:cNvPr id="22" name="Graphic 16" descr="Computer">
            <a:extLst>
              <a:ext uri="{FF2B5EF4-FFF2-40B4-BE49-F238E27FC236}">
                <a16:creationId xmlns:a16="http://schemas.microsoft.com/office/drawing/2014/main" id="{CCD3BAA5-E251-48D8-A536-5771E8E85A45}"/>
              </a:ext>
            </a:extLst>
          </p:cNvPr>
          <p:cNvGrpSpPr/>
          <p:nvPr/>
        </p:nvGrpSpPr>
        <p:grpSpPr>
          <a:xfrm>
            <a:off x="9826460" y="1018191"/>
            <a:ext cx="914400" cy="914400"/>
            <a:chOff x="9653142" y="2214600"/>
            <a:chExt cx="914400" cy="9144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91D566-99C2-4F75-9360-C77194650861}"/>
                </a:ext>
              </a:extLst>
            </p:cNvPr>
            <p:cNvSpPr/>
            <p:nvPr/>
          </p:nvSpPr>
          <p:spPr>
            <a:xfrm>
              <a:off x="9672192" y="2405100"/>
              <a:ext cx="571500" cy="533400"/>
            </a:xfrm>
            <a:custGeom>
              <a:avLst/>
              <a:gdLst>
                <a:gd name="connsiteX0" fmla="*/ 514350 w 571500"/>
                <a:gd name="connsiteY0" fmla="*/ 361950 h 533400"/>
                <a:gd name="connsiteX1" fmla="*/ 57150 w 571500"/>
                <a:gd name="connsiteY1" fmla="*/ 361950 h 533400"/>
                <a:gd name="connsiteX2" fmla="*/ 57150 w 571500"/>
                <a:gd name="connsiteY2" fmla="*/ 57150 h 533400"/>
                <a:gd name="connsiteX3" fmla="*/ 514350 w 571500"/>
                <a:gd name="connsiteY3" fmla="*/ 57150 h 533400"/>
                <a:gd name="connsiteX4" fmla="*/ 514350 w 571500"/>
                <a:gd name="connsiteY4" fmla="*/ 361950 h 533400"/>
                <a:gd name="connsiteX5" fmla="*/ 533400 w 571500"/>
                <a:gd name="connsiteY5" fmla="*/ 0 h 533400"/>
                <a:gd name="connsiteX6" fmla="*/ 38100 w 571500"/>
                <a:gd name="connsiteY6" fmla="*/ 0 h 533400"/>
                <a:gd name="connsiteX7" fmla="*/ 0 w 571500"/>
                <a:gd name="connsiteY7" fmla="*/ 38100 h 533400"/>
                <a:gd name="connsiteX8" fmla="*/ 0 w 571500"/>
                <a:gd name="connsiteY8" fmla="*/ 381000 h 533400"/>
                <a:gd name="connsiteX9" fmla="*/ 38100 w 571500"/>
                <a:gd name="connsiteY9" fmla="*/ 419100 h 533400"/>
                <a:gd name="connsiteX10" fmla="*/ 228600 w 571500"/>
                <a:gd name="connsiteY10" fmla="*/ 419100 h 533400"/>
                <a:gd name="connsiteX11" fmla="*/ 228600 w 571500"/>
                <a:gd name="connsiteY11" fmla="*/ 476250 h 533400"/>
                <a:gd name="connsiteX12" fmla="*/ 142875 w 571500"/>
                <a:gd name="connsiteY12" fmla="*/ 476250 h 533400"/>
                <a:gd name="connsiteX13" fmla="*/ 142875 w 571500"/>
                <a:gd name="connsiteY13" fmla="*/ 533400 h 533400"/>
                <a:gd name="connsiteX14" fmla="*/ 428625 w 571500"/>
                <a:gd name="connsiteY14" fmla="*/ 533400 h 533400"/>
                <a:gd name="connsiteX15" fmla="*/ 428625 w 571500"/>
                <a:gd name="connsiteY15" fmla="*/ 476250 h 533400"/>
                <a:gd name="connsiteX16" fmla="*/ 342900 w 571500"/>
                <a:gd name="connsiteY16" fmla="*/ 476250 h 533400"/>
                <a:gd name="connsiteX17" fmla="*/ 342900 w 571500"/>
                <a:gd name="connsiteY17" fmla="*/ 419100 h 533400"/>
                <a:gd name="connsiteX18" fmla="*/ 533400 w 571500"/>
                <a:gd name="connsiteY18" fmla="*/ 419100 h 533400"/>
                <a:gd name="connsiteX19" fmla="*/ 571500 w 571500"/>
                <a:gd name="connsiteY19" fmla="*/ 381000 h 533400"/>
                <a:gd name="connsiteX20" fmla="*/ 571500 w 571500"/>
                <a:gd name="connsiteY20" fmla="*/ 38100 h 533400"/>
                <a:gd name="connsiteX21" fmla="*/ 533400 w 571500"/>
                <a:gd name="connsiteY21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500" h="533400">
                  <a:moveTo>
                    <a:pt x="514350" y="361950"/>
                  </a:moveTo>
                  <a:lnTo>
                    <a:pt x="57150" y="361950"/>
                  </a:lnTo>
                  <a:lnTo>
                    <a:pt x="57150" y="57150"/>
                  </a:lnTo>
                  <a:lnTo>
                    <a:pt x="514350" y="57150"/>
                  </a:lnTo>
                  <a:lnTo>
                    <a:pt x="514350" y="361950"/>
                  </a:lnTo>
                  <a:close/>
                  <a:moveTo>
                    <a:pt x="53340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381000"/>
                  </a:lnTo>
                  <a:cubicBezTo>
                    <a:pt x="0" y="401955"/>
                    <a:pt x="17145" y="419100"/>
                    <a:pt x="38100" y="419100"/>
                  </a:cubicBezTo>
                  <a:lnTo>
                    <a:pt x="228600" y="419100"/>
                  </a:lnTo>
                  <a:lnTo>
                    <a:pt x="228600" y="476250"/>
                  </a:lnTo>
                  <a:lnTo>
                    <a:pt x="142875" y="476250"/>
                  </a:lnTo>
                  <a:lnTo>
                    <a:pt x="142875" y="533400"/>
                  </a:lnTo>
                  <a:lnTo>
                    <a:pt x="428625" y="533400"/>
                  </a:lnTo>
                  <a:lnTo>
                    <a:pt x="428625" y="476250"/>
                  </a:lnTo>
                  <a:lnTo>
                    <a:pt x="342900" y="476250"/>
                  </a:lnTo>
                  <a:lnTo>
                    <a:pt x="342900" y="419100"/>
                  </a:lnTo>
                  <a:lnTo>
                    <a:pt x="533400" y="419100"/>
                  </a:lnTo>
                  <a:cubicBezTo>
                    <a:pt x="554355" y="419100"/>
                    <a:pt x="571500" y="401955"/>
                    <a:pt x="571500" y="381000"/>
                  </a:cubicBezTo>
                  <a:lnTo>
                    <a:pt x="571500" y="38100"/>
                  </a:lnTo>
                  <a:cubicBezTo>
                    <a:pt x="571500" y="17145"/>
                    <a:pt x="554355" y="0"/>
                    <a:pt x="533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219DBB-CF12-46E3-BFFE-26C5376A711A}"/>
                </a:ext>
              </a:extLst>
            </p:cNvPr>
            <p:cNvSpPr/>
            <p:nvPr/>
          </p:nvSpPr>
          <p:spPr>
            <a:xfrm>
              <a:off x="10281792" y="2405100"/>
              <a:ext cx="266700" cy="533400"/>
            </a:xfrm>
            <a:custGeom>
              <a:avLst/>
              <a:gdLst>
                <a:gd name="connsiteX0" fmla="*/ 228600 w 266700"/>
                <a:gd name="connsiteY0" fmla="*/ 95250 h 533400"/>
                <a:gd name="connsiteX1" fmla="*/ 38100 w 266700"/>
                <a:gd name="connsiteY1" fmla="*/ 95250 h 533400"/>
                <a:gd name="connsiteX2" fmla="*/ 38100 w 266700"/>
                <a:gd name="connsiteY2" fmla="*/ 38100 h 533400"/>
                <a:gd name="connsiteX3" fmla="*/ 228600 w 266700"/>
                <a:gd name="connsiteY3" fmla="*/ 38100 h 533400"/>
                <a:gd name="connsiteX4" fmla="*/ 228600 w 266700"/>
                <a:gd name="connsiteY4" fmla="*/ 95250 h 533400"/>
                <a:gd name="connsiteX5" fmla="*/ 228600 w 266700"/>
                <a:gd name="connsiteY5" fmla="*/ 190500 h 533400"/>
                <a:gd name="connsiteX6" fmla="*/ 38100 w 266700"/>
                <a:gd name="connsiteY6" fmla="*/ 190500 h 533400"/>
                <a:gd name="connsiteX7" fmla="*/ 38100 w 266700"/>
                <a:gd name="connsiteY7" fmla="*/ 133350 h 533400"/>
                <a:gd name="connsiteX8" fmla="*/ 228600 w 266700"/>
                <a:gd name="connsiteY8" fmla="*/ 133350 h 533400"/>
                <a:gd name="connsiteX9" fmla="*/ 228600 w 266700"/>
                <a:gd name="connsiteY9" fmla="*/ 190500 h 533400"/>
                <a:gd name="connsiteX10" fmla="*/ 133350 w 266700"/>
                <a:gd name="connsiteY10" fmla="*/ 476250 h 533400"/>
                <a:gd name="connsiteX11" fmla="*/ 104775 w 266700"/>
                <a:gd name="connsiteY11" fmla="*/ 447675 h 533400"/>
                <a:gd name="connsiteX12" fmla="*/ 133350 w 266700"/>
                <a:gd name="connsiteY12" fmla="*/ 419100 h 533400"/>
                <a:gd name="connsiteX13" fmla="*/ 161925 w 266700"/>
                <a:gd name="connsiteY13" fmla="*/ 447675 h 533400"/>
                <a:gd name="connsiteX14" fmla="*/ 133350 w 266700"/>
                <a:gd name="connsiteY14" fmla="*/ 476250 h 533400"/>
                <a:gd name="connsiteX15" fmla="*/ 228600 w 266700"/>
                <a:gd name="connsiteY15" fmla="*/ 0 h 533400"/>
                <a:gd name="connsiteX16" fmla="*/ 38100 w 266700"/>
                <a:gd name="connsiteY16" fmla="*/ 0 h 533400"/>
                <a:gd name="connsiteX17" fmla="*/ 0 w 266700"/>
                <a:gd name="connsiteY17" fmla="*/ 38100 h 533400"/>
                <a:gd name="connsiteX18" fmla="*/ 0 w 266700"/>
                <a:gd name="connsiteY18" fmla="*/ 495300 h 533400"/>
                <a:gd name="connsiteX19" fmla="*/ 38100 w 266700"/>
                <a:gd name="connsiteY19" fmla="*/ 533400 h 533400"/>
                <a:gd name="connsiteX20" fmla="*/ 228600 w 266700"/>
                <a:gd name="connsiteY20" fmla="*/ 533400 h 533400"/>
                <a:gd name="connsiteX21" fmla="*/ 266700 w 266700"/>
                <a:gd name="connsiteY21" fmla="*/ 495300 h 533400"/>
                <a:gd name="connsiteX22" fmla="*/ 266700 w 266700"/>
                <a:gd name="connsiteY22" fmla="*/ 38100 h 533400"/>
                <a:gd name="connsiteX23" fmla="*/ 228600 w 266700"/>
                <a:gd name="connsiteY2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6700" h="533400">
                  <a:moveTo>
                    <a:pt x="22860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228600" y="38100"/>
                  </a:lnTo>
                  <a:lnTo>
                    <a:pt x="228600" y="95250"/>
                  </a:lnTo>
                  <a:close/>
                  <a:moveTo>
                    <a:pt x="228600" y="190500"/>
                  </a:moveTo>
                  <a:lnTo>
                    <a:pt x="38100" y="190500"/>
                  </a:lnTo>
                  <a:lnTo>
                    <a:pt x="38100" y="133350"/>
                  </a:lnTo>
                  <a:lnTo>
                    <a:pt x="228600" y="133350"/>
                  </a:lnTo>
                  <a:lnTo>
                    <a:pt x="228600" y="190500"/>
                  </a:lnTo>
                  <a:close/>
                  <a:moveTo>
                    <a:pt x="133350" y="476250"/>
                  </a:moveTo>
                  <a:cubicBezTo>
                    <a:pt x="117158" y="476250"/>
                    <a:pt x="104775" y="463867"/>
                    <a:pt x="104775" y="447675"/>
                  </a:cubicBezTo>
                  <a:cubicBezTo>
                    <a:pt x="104775" y="431483"/>
                    <a:pt x="117158" y="419100"/>
                    <a:pt x="133350" y="419100"/>
                  </a:cubicBezTo>
                  <a:cubicBezTo>
                    <a:pt x="149542" y="419100"/>
                    <a:pt x="161925" y="431483"/>
                    <a:pt x="161925" y="447675"/>
                  </a:cubicBezTo>
                  <a:cubicBezTo>
                    <a:pt x="161925" y="463867"/>
                    <a:pt x="149542" y="476250"/>
                    <a:pt x="133350" y="476250"/>
                  </a:cubicBezTo>
                  <a:close/>
                  <a:moveTo>
                    <a:pt x="22860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228600" y="533400"/>
                  </a:lnTo>
                  <a:cubicBezTo>
                    <a:pt x="249555" y="533400"/>
                    <a:pt x="266700" y="516255"/>
                    <a:pt x="266700" y="495300"/>
                  </a:cubicBezTo>
                  <a:lnTo>
                    <a:pt x="266700" y="38100"/>
                  </a:lnTo>
                  <a:cubicBezTo>
                    <a:pt x="266700" y="17145"/>
                    <a:pt x="249555" y="0"/>
                    <a:pt x="2286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</p:grpSp>
      <p:grpSp>
        <p:nvGrpSpPr>
          <p:cNvPr id="25" name="Graphic 18" descr="Processor">
            <a:extLst>
              <a:ext uri="{FF2B5EF4-FFF2-40B4-BE49-F238E27FC236}">
                <a16:creationId xmlns:a16="http://schemas.microsoft.com/office/drawing/2014/main" id="{B90C927B-8C08-4A7E-B837-09A2A6B964F5}"/>
              </a:ext>
            </a:extLst>
          </p:cNvPr>
          <p:cNvGrpSpPr/>
          <p:nvPr/>
        </p:nvGrpSpPr>
        <p:grpSpPr>
          <a:xfrm>
            <a:off x="9826460" y="5192109"/>
            <a:ext cx="914400" cy="914400"/>
            <a:chOff x="9803142" y="2364600"/>
            <a:chExt cx="914400" cy="9144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B87A326-F377-4995-8806-17938A33C472}"/>
                </a:ext>
              </a:extLst>
            </p:cNvPr>
            <p:cNvSpPr/>
            <p:nvPr/>
          </p:nvSpPr>
          <p:spPr>
            <a:xfrm>
              <a:off x="9898392" y="26884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A13CF7-4B54-43AF-98C7-4CC765321206}"/>
                </a:ext>
              </a:extLst>
            </p:cNvPr>
            <p:cNvSpPr/>
            <p:nvPr/>
          </p:nvSpPr>
          <p:spPr>
            <a:xfrm>
              <a:off x="9898392" y="26122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CB1780E-9DFD-48DA-B5FA-776EBA4871A9}"/>
                </a:ext>
              </a:extLst>
            </p:cNvPr>
            <p:cNvSpPr/>
            <p:nvPr/>
          </p:nvSpPr>
          <p:spPr>
            <a:xfrm>
              <a:off x="9898392" y="27646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8073DE-B3AE-41CD-9DE9-2569351DF77D}"/>
                </a:ext>
              </a:extLst>
            </p:cNvPr>
            <p:cNvSpPr/>
            <p:nvPr/>
          </p:nvSpPr>
          <p:spPr>
            <a:xfrm>
              <a:off x="9898392" y="29932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79067E-F029-47FB-9037-2A9D948E98D3}"/>
                </a:ext>
              </a:extLst>
            </p:cNvPr>
            <p:cNvSpPr/>
            <p:nvPr/>
          </p:nvSpPr>
          <p:spPr>
            <a:xfrm>
              <a:off x="9898392" y="29170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569956-1B28-4FEB-A9B9-194D9A2E6A34}"/>
                </a:ext>
              </a:extLst>
            </p:cNvPr>
            <p:cNvSpPr/>
            <p:nvPr/>
          </p:nvSpPr>
          <p:spPr>
            <a:xfrm>
              <a:off x="9898392" y="28408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3F6044-ED69-4168-B483-3C2279C8D4C0}"/>
                </a:ext>
              </a:extLst>
            </p:cNvPr>
            <p:cNvSpPr/>
            <p:nvPr/>
          </p:nvSpPr>
          <p:spPr>
            <a:xfrm>
              <a:off x="10555617" y="29170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C4A0F8-D133-4E16-BF04-B23A97FBA0EF}"/>
                </a:ext>
              </a:extLst>
            </p:cNvPr>
            <p:cNvSpPr/>
            <p:nvPr/>
          </p:nvSpPr>
          <p:spPr>
            <a:xfrm>
              <a:off x="10555617" y="29932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117ADC9-420E-4B52-8C04-ABB3BB2F01F8}"/>
                </a:ext>
              </a:extLst>
            </p:cNvPr>
            <p:cNvSpPr/>
            <p:nvPr/>
          </p:nvSpPr>
          <p:spPr>
            <a:xfrm>
              <a:off x="10555617" y="28408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476998-8B4D-4D47-99A2-F3D549A6D27B}"/>
                </a:ext>
              </a:extLst>
            </p:cNvPr>
            <p:cNvSpPr/>
            <p:nvPr/>
          </p:nvSpPr>
          <p:spPr>
            <a:xfrm>
              <a:off x="10555617" y="26122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3C260B-F168-4327-BD7E-C8694AD0CF78}"/>
                </a:ext>
              </a:extLst>
            </p:cNvPr>
            <p:cNvSpPr/>
            <p:nvPr/>
          </p:nvSpPr>
          <p:spPr>
            <a:xfrm>
              <a:off x="10555617" y="27646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9F08C6-D9D4-4275-BFEC-72369C113501}"/>
                </a:ext>
              </a:extLst>
            </p:cNvPr>
            <p:cNvSpPr/>
            <p:nvPr/>
          </p:nvSpPr>
          <p:spPr>
            <a:xfrm>
              <a:off x="10555617" y="2688450"/>
              <a:ext cx="66675" cy="38100"/>
            </a:xfrm>
            <a:custGeom>
              <a:avLst/>
              <a:gdLst>
                <a:gd name="connsiteX0" fmla="*/ 0 w 66675"/>
                <a:gd name="connsiteY0" fmla="*/ 0 h 38100"/>
                <a:gd name="connsiteX1" fmla="*/ 66675 w 66675"/>
                <a:gd name="connsiteY1" fmla="*/ 0 h 38100"/>
                <a:gd name="connsiteX2" fmla="*/ 66675 w 66675"/>
                <a:gd name="connsiteY2" fmla="*/ 38100 h 38100"/>
                <a:gd name="connsiteX3" fmla="*/ 0 w 666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0" y="0"/>
                  </a:moveTo>
                  <a:lnTo>
                    <a:pt x="66675" y="0"/>
                  </a:lnTo>
                  <a:lnTo>
                    <a:pt x="666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7C6FC73-F7E9-4DBE-A190-6B7027129D16}"/>
                </a:ext>
              </a:extLst>
            </p:cNvPr>
            <p:cNvSpPr/>
            <p:nvPr/>
          </p:nvSpPr>
          <p:spPr>
            <a:xfrm>
              <a:off x="10279392" y="2459850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D9B9E9D-4C64-474F-87CE-BB1A093E1EE6}"/>
                </a:ext>
              </a:extLst>
            </p:cNvPr>
            <p:cNvSpPr/>
            <p:nvPr/>
          </p:nvSpPr>
          <p:spPr>
            <a:xfrm>
              <a:off x="10431792" y="2459850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D2DEA87-54D9-469B-A46E-03DC9E5FBAE1}"/>
                </a:ext>
              </a:extLst>
            </p:cNvPr>
            <p:cNvSpPr/>
            <p:nvPr/>
          </p:nvSpPr>
          <p:spPr>
            <a:xfrm>
              <a:off x="10355592" y="2459850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56D37C-DB9F-4298-A99C-AE0D996032C5}"/>
                </a:ext>
              </a:extLst>
            </p:cNvPr>
            <p:cNvSpPr/>
            <p:nvPr/>
          </p:nvSpPr>
          <p:spPr>
            <a:xfrm>
              <a:off x="10203192" y="2459850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A3100F-581D-440C-8431-D1530D8E32C8}"/>
                </a:ext>
              </a:extLst>
            </p:cNvPr>
            <p:cNvSpPr/>
            <p:nvPr/>
          </p:nvSpPr>
          <p:spPr>
            <a:xfrm>
              <a:off x="10050792" y="2459850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1BAE14-2F6D-43A3-9B2C-98599440CDD5}"/>
                </a:ext>
              </a:extLst>
            </p:cNvPr>
            <p:cNvSpPr/>
            <p:nvPr/>
          </p:nvSpPr>
          <p:spPr>
            <a:xfrm>
              <a:off x="10126992" y="2459850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8E27834-C58C-4FFC-A047-C9E8820DCE0E}"/>
                </a:ext>
              </a:extLst>
            </p:cNvPr>
            <p:cNvSpPr/>
            <p:nvPr/>
          </p:nvSpPr>
          <p:spPr>
            <a:xfrm>
              <a:off x="10126992" y="3117075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B1E62C-4C14-41FE-8BC3-465091A5DA62}"/>
                </a:ext>
              </a:extLst>
            </p:cNvPr>
            <p:cNvSpPr/>
            <p:nvPr/>
          </p:nvSpPr>
          <p:spPr>
            <a:xfrm>
              <a:off x="10050792" y="3117075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95FDF08-60A5-457C-A726-74C48F02F7E1}"/>
                </a:ext>
              </a:extLst>
            </p:cNvPr>
            <p:cNvSpPr/>
            <p:nvPr/>
          </p:nvSpPr>
          <p:spPr>
            <a:xfrm>
              <a:off x="10203192" y="3117075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40FA7A9-5432-41FC-9FB4-CFC69C58B547}"/>
                </a:ext>
              </a:extLst>
            </p:cNvPr>
            <p:cNvSpPr/>
            <p:nvPr/>
          </p:nvSpPr>
          <p:spPr>
            <a:xfrm>
              <a:off x="10279392" y="3117075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37B7CBB-0314-470D-B07D-682D20238D6B}"/>
                </a:ext>
              </a:extLst>
            </p:cNvPr>
            <p:cNvSpPr/>
            <p:nvPr/>
          </p:nvSpPr>
          <p:spPr>
            <a:xfrm>
              <a:off x="10355592" y="3117075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9A2482B-06AB-49AA-B06C-DBE8DF8EB688}"/>
                </a:ext>
              </a:extLst>
            </p:cNvPr>
            <p:cNvSpPr/>
            <p:nvPr/>
          </p:nvSpPr>
          <p:spPr>
            <a:xfrm>
              <a:off x="10431792" y="3117075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38100 w 38100"/>
                <a:gd name="connsiteY1" fmla="*/ 0 h 66675"/>
                <a:gd name="connsiteX2" fmla="*/ 38100 w 38100"/>
                <a:gd name="connsiteY2" fmla="*/ 66675 h 66675"/>
                <a:gd name="connsiteX3" fmla="*/ 0 w 38100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38100" y="0"/>
                  </a:lnTo>
                  <a:lnTo>
                    <a:pt x="3810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B01CCA4-2664-4670-8D93-A865DD526AE4}"/>
                </a:ext>
              </a:extLst>
            </p:cNvPr>
            <p:cNvSpPr/>
            <p:nvPr/>
          </p:nvSpPr>
          <p:spPr>
            <a:xfrm>
              <a:off x="10136517" y="2697975"/>
              <a:ext cx="247650" cy="247650"/>
            </a:xfrm>
            <a:custGeom>
              <a:avLst/>
              <a:gdLst>
                <a:gd name="connsiteX0" fmla="*/ 0 w 247650"/>
                <a:gd name="connsiteY0" fmla="*/ 0 h 247650"/>
                <a:gd name="connsiteX1" fmla="*/ 247650 w 247650"/>
                <a:gd name="connsiteY1" fmla="*/ 0 h 247650"/>
                <a:gd name="connsiteX2" fmla="*/ 247650 w 247650"/>
                <a:gd name="connsiteY2" fmla="*/ 247650 h 247650"/>
                <a:gd name="connsiteX3" fmla="*/ 0 w 247650"/>
                <a:gd name="connsiteY3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0"/>
                  </a:moveTo>
                  <a:lnTo>
                    <a:pt x="247650" y="0"/>
                  </a:lnTo>
                  <a:lnTo>
                    <a:pt x="247650" y="247650"/>
                  </a:lnTo>
                  <a:lnTo>
                    <a:pt x="0" y="2476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72629A-0FF7-457B-B52A-63AAC9597028}"/>
                </a:ext>
              </a:extLst>
            </p:cNvPr>
            <p:cNvSpPr/>
            <p:nvPr/>
          </p:nvSpPr>
          <p:spPr>
            <a:xfrm>
              <a:off x="10003167" y="2564625"/>
              <a:ext cx="514350" cy="514350"/>
            </a:xfrm>
            <a:custGeom>
              <a:avLst/>
              <a:gdLst>
                <a:gd name="connsiteX0" fmla="*/ 476250 w 514350"/>
                <a:gd name="connsiteY0" fmla="*/ 0 h 514350"/>
                <a:gd name="connsiteX1" fmla="*/ 38100 w 514350"/>
                <a:gd name="connsiteY1" fmla="*/ 0 h 514350"/>
                <a:gd name="connsiteX2" fmla="*/ 0 w 514350"/>
                <a:gd name="connsiteY2" fmla="*/ 38100 h 514350"/>
                <a:gd name="connsiteX3" fmla="*/ 0 w 514350"/>
                <a:gd name="connsiteY3" fmla="*/ 476250 h 514350"/>
                <a:gd name="connsiteX4" fmla="*/ 38100 w 514350"/>
                <a:gd name="connsiteY4" fmla="*/ 514350 h 514350"/>
                <a:gd name="connsiteX5" fmla="*/ 476250 w 514350"/>
                <a:gd name="connsiteY5" fmla="*/ 514350 h 514350"/>
                <a:gd name="connsiteX6" fmla="*/ 514350 w 514350"/>
                <a:gd name="connsiteY6" fmla="*/ 476250 h 514350"/>
                <a:gd name="connsiteX7" fmla="*/ 514350 w 514350"/>
                <a:gd name="connsiteY7" fmla="*/ 38100 h 514350"/>
                <a:gd name="connsiteX8" fmla="*/ 476250 w 514350"/>
                <a:gd name="connsiteY8" fmla="*/ 0 h 514350"/>
                <a:gd name="connsiteX9" fmla="*/ 419100 w 514350"/>
                <a:gd name="connsiteY9" fmla="*/ 419100 h 514350"/>
                <a:gd name="connsiteX10" fmla="*/ 95250 w 514350"/>
                <a:gd name="connsiteY10" fmla="*/ 419100 h 514350"/>
                <a:gd name="connsiteX11" fmla="*/ 95250 w 514350"/>
                <a:gd name="connsiteY11" fmla="*/ 95250 h 514350"/>
                <a:gd name="connsiteX12" fmla="*/ 419100 w 514350"/>
                <a:gd name="connsiteY12" fmla="*/ 952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350" h="514350">
                  <a:moveTo>
                    <a:pt x="476250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76250"/>
                  </a:lnTo>
                  <a:cubicBezTo>
                    <a:pt x="0" y="497292"/>
                    <a:pt x="17058" y="514350"/>
                    <a:pt x="38100" y="514350"/>
                  </a:cubicBezTo>
                  <a:lnTo>
                    <a:pt x="476250" y="514350"/>
                  </a:lnTo>
                  <a:cubicBezTo>
                    <a:pt x="497292" y="514350"/>
                    <a:pt x="514350" y="497292"/>
                    <a:pt x="514350" y="476250"/>
                  </a:cubicBezTo>
                  <a:lnTo>
                    <a:pt x="514350" y="38100"/>
                  </a:lnTo>
                  <a:cubicBezTo>
                    <a:pt x="514350" y="17058"/>
                    <a:pt x="497292" y="0"/>
                    <a:pt x="476250" y="0"/>
                  </a:cubicBezTo>
                  <a:close/>
                  <a:moveTo>
                    <a:pt x="419100" y="419100"/>
                  </a:moveTo>
                  <a:lnTo>
                    <a:pt x="95250" y="419100"/>
                  </a:lnTo>
                  <a:lnTo>
                    <a:pt x="95250" y="95250"/>
                  </a:lnTo>
                  <a:lnTo>
                    <a:pt x="419100" y="952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</p:grpSp>
      <p:grpSp>
        <p:nvGrpSpPr>
          <p:cNvPr id="52" name="Graphic 20" descr="Cloud Computing">
            <a:extLst>
              <a:ext uri="{FF2B5EF4-FFF2-40B4-BE49-F238E27FC236}">
                <a16:creationId xmlns:a16="http://schemas.microsoft.com/office/drawing/2014/main" id="{EDB0BDFE-4A84-43EB-AA7F-0AA566BC0FC4}"/>
              </a:ext>
            </a:extLst>
          </p:cNvPr>
          <p:cNvGrpSpPr/>
          <p:nvPr/>
        </p:nvGrpSpPr>
        <p:grpSpPr>
          <a:xfrm>
            <a:off x="9826460" y="3194090"/>
            <a:ext cx="914400" cy="914400"/>
            <a:chOff x="9953142" y="2514600"/>
            <a:chExt cx="914400" cy="91440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D403D8-29E1-4372-BEAE-2F384A0CFC34}"/>
                </a:ext>
              </a:extLst>
            </p:cNvPr>
            <p:cNvSpPr/>
            <p:nvPr/>
          </p:nvSpPr>
          <p:spPr>
            <a:xfrm>
              <a:off x="10305567" y="2574608"/>
              <a:ext cx="495300" cy="314325"/>
            </a:xfrm>
            <a:custGeom>
              <a:avLst/>
              <a:gdLst>
                <a:gd name="connsiteX0" fmla="*/ 422910 w 495300"/>
                <a:gd name="connsiteY0" fmla="*/ 124777 h 314325"/>
                <a:gd name="connsiteX1" fmla="*/ 328613 w 495300"/>
                <a:gd name="connsiteY1" fmla="*/ 45720 h 314325"/>
                <a:gd name="connsiteX2" fmla="*/ 313373 w 495300"/>
                <a:gd name="connsiteY2" fmla="*/ 46672 h 314325"/>
                <a:gd name="connsiteX3" fmla="*/ 215265 w 495300"/>
                <a:gd name="connsiteY3" fmla="*/ 0 h 314325"/>
                <a:gd name="connsiteX4" fmla="*/ 93345 w 495300"/>
                <a:gd name="connsiteY4" fmla="*/ 92393 h 314325"/>
                <a:gd name="connsiteX5" fmla="*/ 0 w 495300"/>
                <a:gd name="connsiteY5" fmla="*/ 205740 h 314325"/>
                <a:gd name="connsiteX6" fmla="*/ 114300 w 495300"/>
                <a:gd name="connsiteY6" fmla="*/ 320993 h 314325"/>
                <a:gd name="connsiteX7" fmla="*/ 114300 w 495300"/>
                <a:gd name="connsiteY7" fmla="*/ 320993 h 314325"/>
                <a:gd name="connsiteX8" fmla="*/ 400050 w 495300"/>
                <a:gd name="connsiteY8" fmla="*/ 320993 h 314325"/>
                <a:gd name="connsiteX9" fmla="*/ 496253 w 495300"/>
                <a:gd name="connsiteY9" fmla="*/ 220980 h 314325"/>
                <a:gd name="connsiteX10" fmla="*/ 422910 w 495300"/>
                <a:gd name="connsiteY10" fmla="*/ 124777 h 314325"/>
                <a:gd name="connsiteX11" fmla="*/ 394335 w 495300"/>
                <a:gd name="connsiteY11" fmla="*/ 263843 h 314325"/>
                <a:gd name="connsiteX12" fmla="*/ 112395 w 495300"/>
                <a:gd name="connsiteY12" fmla="*/ 263843 h 314325"/>
                <a:gd name="connsiteX13" fmla="*/ 61913 w 495300"/>
                <a:gd name="connsiteY13" fmla="*/ 230505 h 314325"/>
                <a:gd name="connsiteX14" fmla="*/ 68580 w 495300"/>
                <a:gd name="connsiteY14" fmla="*/ 169545 h 314325"/>
                <a:gd name="connsiteX15" fmla="*/ 115252 w 495300"/>
                <a:gd name="connsiteY15" fmla="*/ 145733 h 314325"/>
                <a:gd name="connsiteX16" fmla="*/ 124777 w 495300"/>
                <a:gd name="connsiteY16" fmla="*/ 146685 h 314325"/>
                <a:gd name="connsiteX17" fmla="*/ 141923 w 495300"/>
                <a:gd name="connsiteY17" fmla="*/ 149543 h 314325"/>
                <a:gd name="connsiteX18" fmla="*/ 141923 w 495300"/>
                <a:gd name="connsiteY18" fmla="*/ 130493 h 314325"/>
                <a:gd name="connsiteX19" fmla="*/ 198120 w 495300"/>
                <a:gd name="connsiteY19" fmla="*/ 59055 h 314325"/>
                <a:gd name="connsiteX20" fmla="*/ 215265 w 495300"/>
                <a:gd name="connsiteY20" fmla="*/ 57150 h 314325"/>
                <a:gd name="connsiteX21" fmla="*/ 215265 w 495300"/>
                <a:gd name="connsiteY21" fmla="*/ 57150 h 314325"/>
                <a:gd name="connsiteX22" fmla="*/ 215265 w 495300"/>
                <a:gd name="connsiteY22" fmla="*/ 57150 h 314325"/>
                <a:gd name="connsiteX23" fmla="*/ 215265 w 495300"/>
                <a:gd name="connsiteY23" fmla="*/ 57150 h 314325"/>
                <a:gd name="connsiteX24" fmla="*/ 280035 w 495300"/>
                <a:gd name="connsiteY24" fmla="*/ 97155 h 314325"/>
                <a:gd name="connsiteX25" fmla="*/ 285750 w 495300"/>
                <a:gd name="connsiteY25" fmla="*/ 108585 h 314325"/>
                <a:gd name="connsiteX26" fmla="*/ 298133 w 495300"/>
                <a:gd name="connsiteY26" fmla="*/ 103823 h 314325"/>
                <a:gd name="connsiteX27" fmla="*/ 317183 w 495300"/>
                <a:gd name="connsiteY27" fmla="*/ 100965 h 314325"/>
                <a:gd name="connsiteX28" fmla="*/ 351473 w 495300"/>
                <a:gd name="connsiteY28" fmla="*/ 111443 h 314325"/>
                <a:gd name="connsiteX29" fmla="*/ 376238 w 495300"/>
                <a:gd name="connsiteY29" fmla="*/ 160020 h 314325"/>
                <a:gd name="connsiteX30" fmla="*/ 376238 w 495300"/>
                <a:gd name="connsiteY30" fmla="*/ 175260 h 314325"/>
                <a:gd name="connsiteX31" fmla="*/ 395288 w 495300"/>
                <a:gd name="connsiteY31" fmla="*/ 175260 h 314325"/>
                <a:gd name="connsiteX32" fmla="*/ 440055 w 495300"/>
                <a:gd name="connsiteY32" fmla="*/ 220028 h 314325"/>
                <a:gd name="connsiteX33" fmla="*/ 394335 w 495300"/>
                <a:gd name="connsiteY33" fmla="*/ 26384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95300" h="314325">
                  <a:moveTo>
                    <a:pt x="422910" y="124777"/>
                  </a:moveTo>
                  <a:cubicBezTo>
                    <a:pt x="415290" y="80010"/>
                    <a:pt x="375285" y="45720"/>
                    <a:pt x="328613" y="45720"/>
                  </a:cubicBezTo>
                  <a:cubicBezTo>
                    <a:pt x="323850" y="45720"/>
                    <a:pt x="318135" y="46672"/>
                    <a:pt x="313373" y="46672"/>
                  </a:cubicBezTo>
                  <a:cubicBezTo>
                    <a:pt x="290513" y="18097"/>
                    <a:pt x="255270" y="0"/>
                    <a:pt x="215265" y="0"/>
                  </a:cubicBezTo>
                  <a:cubicBezTo>
                    <a:pt x="157163" y="0"/>
                    <a:pt x="108585" y="39052"/>
                    <a:pt x="93345" y="92393"/>
                  </a:cubicBezTo>
                  <a:cubicBezTo>
                    <a:pt x="40005" y="102870"/>
                    <a:pt x="0" y="149543"/>
                    <a:pt x="0" y="205740"/>
                  </a:cubicBezTo>
                  <a:cubicBezTo>
                    <a:pt x="0" y="269557"/>
                    <a:pt x="51435" y="320993"/>
                    <a:pt x="114300" y="320993"/>
                  </a:cubicBezTo>
                  <a:lnTo>
                    <a:pt x="114300" y="320993"/>
                  </a:lnTo>
                  <a:cubicBezTo>
                    <a:pt x="114300" y="320993"/>
                    <a:pt x="396240" y="320993"/>
                    <a:pt x="400050" y="320993"/>
                  </a:cubicBezTo>
                  <a:cubicBezTo>
                    <a:pt x="455295" y="320993"/>
                    <a:pt x="496253" y="276225"/>
                    <a:pt x="496253" y="220980"/>
                  </a:cubicBezTo>
                  <a:cubicBezTo>
                    <a:pt x="496253" y="175260"/>
                    <a:pt x="464820" y="137160"/>
                    <a:pt x="422910" y="124777"/>
                  </a:cubicBezTo>
                  <a:close/>
                  <a:moveTo>
                    <a:pt x="394335" y="263843"/>
                  </a:moveTo>
                  <a:lnTo>
                    <a:pt x="112395" y="263843"/>
                  </a:lnTo>
                  <a:cubicBezTo>
                    <a:pt x="90488" y="261937"/>
                    <a:pt x="71438" y="249555"/>
                    <a:pt x="61913" y="230505"/>
                  </a:cubicBezTo>
                  <a:cubicBezTo>
                    <a:pt x="53340" y="210503"/>
                    <a:pt x="55245" y="187643"/>
                    <a:pt x="68580" y="169545"/>
                  </a:cubicBezTo>
                  <a:cubicBezTo>
                    <a:pt x="80010" y="154305"/>
                    <a:pt x="97155" y="145733"/>
                    <a:pt x="115252" y="145733"/>
                  </a:cubicBezTo>
                  <a:cubicBezTo>
                    <a:pt x="118110" y="145733"/>
                    <a:pt x="121920" y="145733"/>
                    <a:pt x="124777" y="146685"/>
                  </a:cubicBezTo>
                  <a:lnTo>
                    <a:pt x="141923" y="149543"/>
                  </a:lnTo>
                  <a:lnTo>
                    <a:pt x="141923" y="130493"/>
                  </a:lnTo>
                  <a:cubicBezTo>
                    <a:pt x="141923" y="96202"/>
                    <a:pt x="164783" y="66675"/>
                    <a:pt x="198120" y="59055"/>
                  </a:cubicBezTo>
                  <a:cubicBezTo>
                    <a:pt x="203835" y="58102"/>
                    <a:pt x="209550" y="57150"/>
                    <a:pt x="215265" y="57150"/>
                  </a:cubicBezTo>
                  <a:cubicBezTo>
                    <a:pt x="215265" y="57150"/>
                    <a:pt x="215265" y="57150"/>
                    <a:pt x="215265" y="57150"/>
                  </a:cubicBezTo>
                  <a:lnTo>
                    <a:pt x="215265" y="57150"/>
                  </a:lnTo>
                  <a:cubicBezTo>
                    <a:pt x="215265" y="57150"/>
                    <a:pt x="215265" y="57150"/>
                    <a:pt x="215265" y="57150"/>
                  </a:cubicBezTo>
                  <a:cubicBezTo>
                    <a:pt x="242888" y="57150"/>
                    <a:pt x="267653" y="72390"/>
                    <a:pt x="280035" y="97155"/>
                  </a:cubicBezTo>
                  <a:lnTo>
                    <a:pt x="285750" y="108585"/>
                  </a:lnTo>
                  <a:lnTo>
                    <a:pt x="298133" y="103823"/>
                  </a:lnTo>
                  <a:cubicBezTo>
                    <a:pt x="303848" y="101918"/>
                    <a:pt x="310515" y="100965"/>
                    <a:pt x="317183" y="100965"/>
                  </a:cubicBezTo>
                  <a:cubicBezTo>
                    <a:pt x="329565" y="100965"/>
                    <a:pt x="340995" y="104775"/>
                    <a:pt x="351473" y="111443"/>
                  </a:cubicBezTo>
                  <a:cubicBezTo>
                    <a:pt x="366713" y="122873"/>
                    <a:pt x="376238" y="140970"/>
                    <a:pt x="376238" y="160020"/>
                  </a:cubicBezTo>
                  <a:lnTo>
                    <a:pt x="376238" y="175260"/>
                  </a:lnTo>
                  <a:lnTo>
                    <a:pt x="395288" y="175260"/>
                  </a:lnTo>
                  <a:cubicBezTo>
                    <a:pt x="420053" y="175260"/>
                    <a:pt x="440055" y="195262"/>
                    <a:pt x="440055" y="220028"/>
                  </a:cubicBezTo>
                  <a:cubicBezTo>
                    <a:pt x="439103" y="243840"/>
                    <a:pt x="419100" y="263843"/>
                    <a:pt x="394335" y="2638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5FF70E-849A-4117-B2F5-D78A2B6831BC}"/>
                </a:ext>
              </a:extLst>
            </p:cNvPr>
            <p:cNvSpPr/>
            <p:nvPr/>
          </p:nvSpPr>
          <p:spPr>
            <a:xfrm>
              <a:off x="10019817" y="2933700"/>
              <a:ext cx="457200" cy="428625"/>
            </a:xfrm>
            <a:custGeom>
              <a:avLst/>
              <a:gdLst>
                <a:gd name="connsiteX0" fmla="*/ 426720 w 457200"/>
                <a:gd name="connsiteY0" fmla="*/ 0 h 428625"/>
                <a:gd name="connsiteX1" fmla="*/ 30480 w 457200"/>
                <a:gd name="connsiteY1" fmla="*/ 0 h 428625"/>
                <a:gd name="connsiteX2" fmla="*/ 0 w 457200"/>
                <a:gd name="connsiteY2" fmla="*/ 30480 h 428625"/>
                <a:gd name="connsiteX3" fmla="*/ 0 w 457200"/>
                <a:gd name="connsiteY3" fmla="*/ 302895 h 428625"/>
                <a:gd name="connsiteX4" fmla="*/ 30480 w 457200"/>
                <a:gd name="connsiteY4" fmla="*/ 333375 h 428625"/>
                <a:gd name="connsiteX5" fmla="*/ 30480 w 457200"/>
                <a:gd name="connsiteY5" fmla="*/ 333375 h 428625"/>
                <a:gd name="connsiteX6" fmla="*/ 180975 w 457200"/>
                <a:gd name="connsiteY6" fmla="*/ 333375 h 428625"/>
                <a:gd name="connsiteX7" fmla="*/ 180975 w 457200"/>
                <a:gd name="connsiteY7" fmla="*/ 371475 h 428625"/>
                <a:gd name="connsiteX8" fmla="*/ 114300 w 457200"/>
                <a:gd name="connsiteY8" fmla="*/ 371475 h 428625"/>
                <a:gd name="connsiteX9" fmla="*/ 114300 w 457200"/>
                <a:gd name="connsiteY9" fmla="*/ 428625 h 428625"/>
                <a:gd name="connsiteX10" fmla="*/ 342900 w 457200"/>
                <a:gd name="connsiteY10" fmla="*/ 428625 h 428625"/>
                <a:gd name="connsiteX11" fmla="*/ 342900 w 457200"/>
                <a:gd name="connsiteY11" fmla="*/ 371475 h 428625"/>
                <a:gd name="connsiteX12" fmla="*/ 276225 w 457200"/>
                <a:gd name="connsiteY12" fmla="*/ 371475 h 428625"/>
                <a:gd name="connsiteX13" fmla="*/ 276225 w 457200"/>
                <a:gd name="connsiteY13" fmla="*/ 333375 h 428625"/>
                <a:gd name="connsiteX14" fmla="*/ 426720 w 457200"/>
                <a:gd name="connsiteY14" fmla="*/ 333375 h 428625"/>
                <a:gd name="connsiteX15" fmla="*/ 457200 w 457200"/>
                <a:gd name="connsiteY15" fmla="*/ 302895 h 428625"/>
                <a:gd name="connsiteX16" fmla="*/ 457200 w 457200"/>
                <a:gd name="connsiteY16" fmla="*/ 302895 h 428625"/>
                <a:gd name="connsiteX17" fmla="*/ 457200 w 457200"/>
                <a:gd name="connsiteY17" fmla="*/ 30480 h 428625"/>
                <a:gd name="connsiteX18" fmla="*/ 426720 w 457200"/>
                <a:gd name="connsiteY18" fmla="*/ 0 h 428625"/>
                <a:gd name="connsiteX19" fmla="*/ 400050 w 457200"/>
                <a:gd name="connsiteY19" fmla="*/ 276225 h 428625"/>
                <a:gd name="connsiteX20" fmla="*/ 57150 w 457200"/>
                <a:gd name="connsiteY20" fmla="*/ 276225 h 428625"/>
                <a:gd name="connsiteX21" fmla="*/ 57150 w 457200"/>
                <a:gd name="connsiteY21" fmla="*/ 57150 h 428625"/>
                <a:gd name="connsiteX22" fmla="*/ 400050 w 457200"/>
                <a:gd name="connsiteY22" fmla="*/ 57150 h 428625"/>
                <a:gd name="connsiteX23" fmla="*/ 400050 w 457200"/>
                <a:gd name="connsiteY23" fmla="*/ 2762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7200" h="428625">
                  <a:moveTo>
                    <a:pt x="426720" y="0"/>
                  </a:moveTo>
                  <a:lnTo>
                    <a:pt x="30480" y="0"/>
                  </a:lnTo>
                  <a:cubicBezTo>
                    <a:pt x="13335" y="0"/>
                    <a:pt x="0" y="13335"/>
                    <a:pt x="0" y="30480"/>
                  </a:cubicBezTo>
                  <a:lnTo>
                    <a:pt x="0" y="302895"/>
                  </a:lnTo>
                  <a:cubicBezTo>
                    <a:pt x="0" y="320040"/>
                    <a:pt x="13335" y="333375"/>
                    <a:pt x="30480" y="333375"/>
                  </a:cubicBezTo>
                  <a:cubicBezTo>
                    <a:pt x="30480" y="333375"/>
                    <a:pt x="30480" y="333375"/>
                    <a:pt x="30480" y="333375"/>
                  </a:cubicBezTo>
                  <a:lnTo>
                    <a:pt x="180975" y="333375"/>
                  </a:lnTo>
                  <a:lnTo>
                    <a:pt x="180975" y="371475"/>
                  </a:lnTo>
                  <a:lnTo>
                    <a:pt x="114300" y="371475"/>
                  </a:lnTo>
                  <a:lnTo>
                    <a:pt x="114300" y="428625"/>
                  </a:lnTo>
                  <a:lnTo>
                    <a:pt x="342900" y="428625"/>
                  </a:lnTo>
                  <a:lnTo>
                    <a:pt x="342900" y="371475"/>
                  </a:lnTo>
                  <a:lnTo>
                    <a:pt x="276225" y="371475"/>
                  </a:lnTo>
                  <a:lnTo>
                    <a:pt x="276225" y="333375"/>
                  </a:lnTo>
                  <a:lnTo>
                    <a:pt x="426720" y="333375"/>
                  </a:lnTo>
                  <a:cubicBezTo>
                    <a:pt x="443865" y="333375"/>
                    <a:pt x="457200" y="320040"/>
                    <a:pt x="457200" y="302895"/>
                  </a:cubicBezTo>
                  <a:lnTo>
                    <a:pt x="457200" y="302895"/>
                  </a:lnTo>
                  <a:lnTo>
                    <a:pt x="457200" y="30480"/>
                  </a:lnTo>
                  <a:cubicBezTo>
                    <a:pt x="457200" y="13335"/>
                    <a:pt x="443865" y="0"/>
                    <a:pt x="426720" y="0"/>
                  </a:cubicBezTo>
                  <a:close/>
                  <a:moveTo>
                    <a:pt x="400050" y="276225"/>
                  </a:moveTo>
                  <a:lnTo>
                    <a:pt x="57150" y="276225"/>
                  </a:lnTo>
                  <a:lnTo>
                    <a:pt x="57150" y="57150"/>
                  </a:lnTo>
                  <a:lnTo>
                    <a:pt x="400050" y="57150"/>
                  </a:lnTo>
                  <a:lnTo>
                    <a:pt x="400050" y="2762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C9056FA-4C89-4ED4-ACAD-E2B61BB24388}"/>
                </a:ext>
              </a:extLst>
            </p:cNvPr>
            <p:cNvSpPr/>
            <p:nvPr/>
          </p:nvSpPr>
          <p:spPr>
            <a:xfrm>
              <a:off x="10521785" y="2933700"/>
              <a:ext cx="161925" cy="209550"/>
            </a:xfrm>
            <a:custGeom>
              <a:avLst/>
              <a:gdLst>
                <a:gd name="connsiteX0" fmla="*/ 96203 w 161925"/>
                <a:gd name="connsiteY0" fmla="*/ 0 h 209550"/>
                <a:gd name="connsiteX1" fmla="*/ 110490 w 161925"/>
                <a:gd name="connsiteY1" fmla="*/ 43815 h 209550"/>
                <a:gd name="connsiteX2" fmla="*/ 69532 w 161925"/>
                <a:gd name="connsiteY2" fmla="*/ 111443 h 209550"/>
                <a:gd name="connsiteX3" fmla="*/ 69532 w 161925"/>
                <a:gd name="connsiteY3" fmla="*/ 72390 h 209550"/>
                <a:gd name="connsiteX4" fmla="*/ 0 w 161925"/>
                <a:gd name="connsiteY4" fmla="*/ 142875 h 209550"/>
                <a:gd name="connsiteX5" fmla="*/ 69532 w 161925"/>
                <a:gd name="connsiteY5" fmla="*/ 211455 h 209550"/>
                <a:gd name="connsiteX6" fmla="*/ 69532 w 161925"/>
                <a:gd name="connsiteY6" fmla="*/ 172402 h 209550"/>
                <a:gd name="connsiteX7" fmla="*/ 162878 w 161925"/>
                <a:gd name="connsiteY7" fmla="*/ 8573 h 209550"/>
                <a:gd name="connsiteX8" fmla="*/ 160020 w 161925"/>
                <a:gd name="connsiteY8" fmla="*/ 0 h 209550"/>
                <a:gd name="connsiteX9" fmla="*/ 96203 w 161925"/>
                <a:gd name="connsiteY9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09550">
                  <a:moveTo>
                    <a:pt x="96203" y="0"/>
                  </a:moveTo>
                  <a:cubicBezTo>
                    <a:pt x="105728" y="12382"/>
                    <a:pt x="110490" y="28575"/>
                    <a:pt x="110490" y="43815"/>
                  </a:cubicBezTo>
                  <a:cubicBezTo>
                    <a:pt x="110490" y="72390"/>
                    <a:pt x="94297" y="98107"/>
                    <a:pt x="69532" y="111443"/>
                  </a:cubicBezTo>
                  <a:lnTo>
                    <a:pt x="69532" y="72390"/>
                  </a:lnTo>
                  <a:lnTo>
                    <a:pt x="0" y="142875"/>
                  </a:lnTo>
                  <a:lnTo>
                    <a:pt x="69532" y="211455"/>
                  </a:lnTo>
                  <a:lnTo>
                    <a:pt x="69532" y="172402"/>
                  </a:lnTo>
                  <a:cubicBezTo>
                    <a:pt x="140970" y="153352"/>
                    <a:pt x="182880" y="80010"/>
                    <a:pt x="162878" y="8573"/>
                  </a:cubicBezTo>
                  <a:cubicBezTo>
                    <a:pt x="161925" y="5715"/>
                    <a:pt x="160972" y="2857"/>
                    <a:pt x="160020" y="0"/>
                  </a:cubicBezTo>
                  <a:lnTo>
                    <a:pt x="9620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E1FB04-F6DD-4BF1-81F3-E66E54012CB2}"/>
                </a:ext>
              </a:extLst>
            </p:cNvPr>
            <p:cNvSpPr/>
            <p:nvPr/>
          </p:nvSpPr>
          <p:spPr>
            <a:xfrm>
              <a:off x="10099597" y="2684145"/>
              <a:ext cx="161925" cy="209550"/>
            </a:xfrm>
            <a:custGeom>
              <a:avLst/>
              <a:gdLst>
                <a:gd name="connsiteX0" fmla="*/ 71668 w 161925"/>
                <a:gd name="connsiteY0" fmla="*/ 211455 h 209550"/>
                <a:gd name="connsiteX1" fmla="*/ 57380 w 161925"/>
                <a:gd name="connsiteY1" fmla="*/ 167640 h 209550"/>
                <a:gd name="connsiteX2" fmla="*/ 98338 w 161925"/>
                <a:gd name="connsiteY2" fmla="*/ 100013 h 209550"/>
                <a:gd name="connsiteX3" fmla="*/ 98338 w 161925"/>
                <a:gd name="connsiteY3" fmla="*/ 139065 h 209550"/>
                <a:gd name="connsiteX4" fmla="*/ 167870 w 161925"/>
                <a:gd name="connsiteY4" fmla="*/ 68580 h 209550"/>
                <a:gd name="connsiteX5" fmla="*/ 98338 w 161925"/>
                <a:gd name="connsiteY5" fmla="*/ 0 h 209550"/>
                <a:gd name="connsiteX6" fmla="*/ 98338 w 161925"/>
                <a:gd name="connsiteY6" fmla="*/ 39053 h 209550"/>
                <a:gd name="connsiteX7" fmla="*/ 4993 w 161925"/>
                <a:gd name="connsiteY7" fmla="*/ 202883 h 209550"/>
                <a:gd name="connsiteX8" fmla="*/ 7850 w 161925"/>
                <a:gd name="connsiteY8" fmla="*/ 211455 h 209550"/>
                <a:gd name="connsiteX9" fmla="*/ 71668 w 161925"/>
                <a:gd name="connsiteY9" fmla="*/ 21145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09550">
                  <a:moveTo>
                    <a:pt x="71668" y="211455"/>
                  </a:moveTo>
                  <a:cubicBezTo>
                    <a:pt x="64048" y="201930"/>
                    <a:pt x="57380" y="182880"/>
                    <a:pt x="57380" y="167640"/>
                  </a:cubicBezTo>
                  <a:cubicBezTo>
                    <a:pt x="57380" y="139065"/>
                    <a:pt x="73573" y="113348"/>
                    <a:pt x="98338" y="100013"/>
                  </a:cubicBezTo>
                  <a:lnTo>
                    <a:pt x="98338" y="139065"/>
                  </a:lnTo>
                  <a:lnTo>
                    <a:pt x="167870" y="68580"/>
                  </a:lnTo>
                  <a:lnTo>
                    <a:pt x="98338" y="0"/>
                  </a:lnTo>
                  <a:lnTo>
                    <a:pt x="98338" y="39053"/>
                  </a:lnTo>
                  <a:cubicBezTo>
                    <a:pt x="26900" y="58103"/>
                    <a:pt x="-15010" y="131445"/>
                    <a:pt x="4993" y="202883"/>
                  </a:cubicBezTo>
                  <a:cubicBezTo>
                    <a:pt x="5945" y="205740"/>
                    <a:pt x="6898" y="208598"/>
                    <a:pt x="7850" y="211455"/>
                  </a:cubicBezTo>
                  <a:lnTo>
                    <a:pt x="71668" y="21145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E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D325D57-F8EF-476A-B442-EFB89E5C2B9C}"/>
              </a:ext>
            </a:extLst>
          </p:cNvPr>
          <p:cNvSpPr txBox="1"/>
          <p:nvPr/>
        </p:nvSpPr>
        <p:spPr>
          <a:xfrm>
            <a:off x="351101" y="3254098"/>
            <a:ext cx="319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w Cen MT" panose="020B0602020104020603" pitchFamily="34" charset="0"/>
              </a:rPr>
              <a:t>Handling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Import &amp; clean data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Tw Cen MT" panose="020B0602020104020603" pitchFamily="34" charset="0"/>
              </a:rPr>
              <a:t>Spliting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 &amp; training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Model evaluation and improvement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23E187-E295-4EA5-8C2E-27904E22E2E2}"/>
              </a:ext>
            </a:extLst>
          </p:cNvPr>
          <p:cNvSpPr txBox="1"/>
          <p:nvPr/>
        </p:nvSpPr>
        <p:spPr>
          <a:xfrm>
            <a:off x="9869322" y="1860365"/>
            <a:ext cx="82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Data</a:t>
            </a:r>
            <a:endParaRPr lang="en-KE" sz="2400" dirty="0">
              <a:latin typeface="Tw Cen MT" panose="020B06020201040206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589525-B92B-4FB1-A768-7394CB81A240}"/>
              </a:ext>
            </a:extLst>
          </p:cNvPr>
          <p:cNvSpPr txBox="1"/>
          <p:nvPr/>
        </p:nvSpPr>
        <p:spPr>
          <a:xfrm>
            <a:off x="9295490" y="4124489"/>
            <a:ext cx="192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Model Server</a:t>
            </a:r>
            <a:endParaRPr lang="en-KE" sz="2400" dirty="0"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5D2342-4136-4657-8379-150D868E4B74}"/>
              </a:ext>
            </a:extLst>
          </p:cNvPr>
          <p:cNvSpPr txBox="1"/>
          <p:nvPr/>
        </p:nvSpPr>
        <p:spPr>
          <a:xfrm>
            <a:off x="9606218" y="6039834"/>
            <a:ext cx="1354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Learning</a:t>
            </a:r>
            <a:endParaRPr lang="en-KE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23586"/>
      </p:ext>
    </p:extLst>
  </p:cSld>
  <p:clrMapOvr>
    <a:masterClrMapping/>
  </p:clrMapOvr>
  <p:transition spd="slow" advTm="3466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615B18D-2D86-48A8-AF97-0220C169DB53}"/>
              </a:ext>
            </a:extLst>
          </p:cNvPr>
          <p:cNvGrpSpPr/>
          <p:nvPr/>
        </p:nvGrpSpPr>
        <p:grpSpPr>
          <a:xfrm>
            <a:off x="5874954" y="1376912"/>
            <a:ext cx="5879761" cy="4104175"/>
            <a:chOff x="5874954" y="1376912"/>
            <a:chExt cx="5879761" cy="410417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84EF9B-5241-44B8-B5BC-7258776E15EC}"/>
                </a:ext>
              </a:extLst>
            </p:cNvPr>
            <p:cNvCxnSpPr>
              <a:cxnSpLocks/>
            </p:cNvCxnSpPr>
            <p:nvPr/>
          </p:nvCxnSpPr>
          <p:spPr>
            <a:xfrm>
              <a:off x="5874956" y="4696969"/>
              <a:ext cx="5879759" cy="0"/>
            </a:xfrm>
            <a:prstGeom prst="line">
              <a:avLst/>
            </a:prstGeom>
            <a:ln>
              <a:solidFill>
                <a:srgbClr val="B0694C">
                  <a:alpha val="55000"/>
                </a:srgb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288F267-2CA5-44FB-A52C-48C81F727531}"/>
                </a:ext>
              </a:extLst>
            </p:cNvPr>
            <p:cNvSpPr/>
            <p:nvPr/>
          </p:nvSpPr>
          <p:spPr>
            <a:xfrm>
              <a:off x="6557496" y="4165668"/>
              <a:ext cx="408317" cy="1306021"/>
            </a:xfrm>
            <a:prstGeom prst="rect">
              <a:avLst/>
            </a:prstGeom>
            <a:solidFill>
              <a:srgbClr val="C48C7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CA464F-CEA2-47D0-B5D8-54238E56FBD9}"/>
                </a:ext>
              </a:extLst>
            </p:cNvPr>
            <p:cNvCxnSpPr>
              <a:cxnSpLocks/>
            </p:cNvCxnSpPr>
            <p:nvPr/>
          </p:nvCxnSpPr>
          <p:spPr>
            <a:xfrm>
              <a:off x="5874956" y="3912850"/>
              <a:ext cx="5879759" cy="0"/>
            </a:xfrm>
            <a:prstGeom prst="line">
              <a:avLst/>
            </a:prstGeom>
            <a:ln>
              <a:solidFill>
                <a:srgbClr val="B0694C">
                  <a:alpha val="55000"/>
                </a:srgb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4D2FBA-85B5-4E32-BA13-C838E843B928}"/>
                </a:ext>
              </a:extLst>
            </p:cNvPr>
            <p:cNvSpPr/>
            <p:nvPr/>
          </p:nvSpPr>
          <p:spPr>
            <a:xfrm>
              <a:off x="6960704" y="3569718"/>
              <a:ext cx="408317" cy="1901971"/>
            </a:xfrm>
            <a:prstGeom prst="rect">
              <a:avLst/>
            </a:prstGeom>
            <a:solidFill>
              <a:srgbClr val="7644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1D59A6-4BCE-46BD-9A37-DF5E2A5160D4}"/>
                </a:ext>
              </a:extLst>
            </p:cNvPr>
            <p:cNvSpPr/>
            <p:nvPr/>
          </p:nvSpPr>
          <p:spPr>
            <a:xfrm>
              <a:off x="7791394" y="3772595"/>
              <a:ext cx="408317" cy="1699094"/>
            </a:xfrm>
            <a:prstGeom prst="rect">
              <a:avLst/>
            </a:prstGeom>
            <a:solidFill>
              <a:srgbClr val="C48C7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B4B794-5F18-4AB1-92C9-193B6E4D14CA}"/>
                </a:ext>
              </a:extLst>
            </p:cNvPr>
            <p:cNvCxnSpPr>
              <a:cxnSpLocks/>
            </p:cNvCxnSpPr>
            <p:nvPr/>
          </p:nvCxnSpPr>
          <p:spPr>
            <a:xfrm>
              <a:off x="5874956" y="3128731"/>
              <a:ext cx="5879759" cy="0"/>
            </a:xfrm>
            <a:prstGeom prst="line">
              <a:avLst/>
            </a:prstGeom>
            <a:ln>
              <a:solidFill>
                <a:srgbClr val="B0694C">
                  <a:alpha val="55000"/>
                </a:srgb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317610-1778-449C-8EDA-162473330505}"/>
                </a:ext>
              </a:extLst>
            </p:cNvPr>
            <p:cNvSpPr/>
            <p:nvPr/>
          </p:nvSpPr>
          <p:spPr>
            <a:xfrm>
              <a:off x="8197076" y="2997281"/>
              <a:ext cx="408317" cy="2474408"/>
            </a:xfrm>
            <a:prstGeom prst="rect">
              <a:avLst/>
            </a:prstGeom>
            <a:solidFill>
              <a:srgbClr val="7644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CDEFA0-7648-4319-B251-CA6BF2A9D2D9}"/>
                </a:ext>
              </a:extLst>
            </p:cNvPr>
            <p:cNvSpPr/>
            <p:nvPr/>
          </p:nvSpPr>
          <p:spPr>
            <a:xfrm>
              <a:off x="9011075" y="3151286"/>
              <a:ext cx="408317" cy="2320403"/>
            </a:xfrm>
            <a:prstGeom prst="rect">
              <a:avLst/>
            </a:prstGeom>
            <a:solidFill>
              <a:srgbClr val="C48C7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840E17-67DF-4107-9A96-D3D09892397C}"/>
                </a:ext>
              </a:extLst>
            </p:cNvPr>
            <p:cNvCxnSpPr>
              <a:cxnSpLocks/>
            </p:cNvCxnSpPr>
            <p:nvPr/>
          </p:nvCxnSpPr>
          <p:spPr>
            <a:xfrm>
              <a:off x="5874955" y="2344612"/>
              <a:ext cx="5879759" cy="0"/>
            </a:xfrm>
            <a:prstGeom prst="line">
              <a:avLst/>
            </a:prstGeom>
            <a:ln>
              <a:solidFill>
                <a:srgbClr val="B0694C">
                  <a:alpha val="55000"/>
                </a:srgb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517C4-DFCF-4D42-9BD0-A1A2E56C3E20}"/>
                </a:ext>
              </a:extLst>
            </p:cNvPr>
            <p:cNvSpPr/>
            <p:nvPr/>
          </p:nvSpPr>
          <p:spPr>
            <a:xfrm>
              <a:off x="9419392" y="2092462"/>
              <a:ext cx="408317" cy="3379227"/>
            </a:xfrm>
            <a:prstGeom prst="rect">
              <a:avLst/>
            </a:prstGeom>
            <a:solidFill>
              <a:srgbClr val="7644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EBCE14-66F6-4F49-BD27-DBADC61042BF}"/>
                </a:ext>
              </a:extLst>
            </p:cNvPr>
            <p:cNvSpPr/>
            <p:nvPr/>
          </p:nvSpPr>
          <p:spPr>
            <a:xfrm>
              <a:off x="10234261" y="2659941"/>
              <a:ext cx="408317" cy="2811748"/>
            </a:xfrm>
            <a:prstGeom prst="rect">
              <a:avLst/>
            </a:prstGeom>
            <a:solidFill>
              <a:srgbClr val="C48C7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CE6898-9349-4E62-805F-00C3AC70837D}"/>
                </a:ext>
              </a:extLst>
            </p:cNvPr>
            <p:cNvCxnSpPr>
              <a:cxnSpLocks/>
            </p:cNvCxnSpPr>
            <p:nvPr/>
          </p:nvCxnSpPr>
          <p:spPr>
            <a:xfrm>
              <a:off x="5874954" y="1560493"/>
              <a:ext cx="5879759" cy="0"/>
            </a:xfrm>
            <a:prstGeom prst="line">
              <a:avLst/>
            </a:prstGeom>
            <a:ln>
              <a:solidFill>
                <a:srgbClr val="B0694C">
                  <a:alpha val="55000"/>
                </a:srgbClr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6507D9-0223-44B5-883A-0EAB7C250ED8}"/>
                </a:ext>
              </a:extLst>
            </p:cNvPr>
            <p:cNvSpPr/>
            <p:nvPr/>
          </p:nvSpPr>
          <p:spPr>
            <a:xfrm>
              <a:off x="10642578" y="1376912"/>
              <a:ext cx="408317" cy="4094777"/>
            </a:xfrm>
            <a:prstGeom prst="rect">
              <a:avLst/>
            </a:prstGeom>
            <a:solidFill>
              <a:srgbClr val="7644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F28465-8F58-4784-85B0-20B2CCC46050}"/>
                </a:ext>
              </a:extLst>
            </p:cNvPr>
            <p:cNvCxnSpPr>
              <a:cxnSpLocks/>
            </p:cNvCxnSpPr>
            <p:nvPr/>
          </p:nvCxnSpPr>
          <p:spPr>
            <a:xfrm>
              <a:off x="5874956" y="5481087"/>
              <a:ext cx="5879759" cy="0"/>
            </a:xfrm>
            <a:prstGeom prst="line">
              <a:avLst/>
            </a:prstGeom>
            <a:ln>
              <a:solidFill>
                <a:srgbClr val="B0694C">
                  <a:alpha val="55000"/>
                </a:srgb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42E394-B9C5-4182-AD30-72875CFF2CBA}"/>
              </a:ext>
            </a:extLst>
          </p:cNvPr>
          <p:cNvSpPr txBox="1"/>
          <p:nvPr/>
        </p:nvSpPr>
        <p:spPr>
          <a:xfrm>
            <a:off x="351101" y="484742"/>
            <a:ext cx="379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Verdana" panose="020B0604030504040204" pitchFamily="34" charset="0"/>
              </a:rPr>
              <a:t>API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</a:rPr>
              <a:t> Integration</a:t>
            </a:r>
            <a:endParaRPr lang="en-KE" sz="3200" b="1" dirty="0">
              <a:solidFill>
                <a:schemeClr val="accent6">
                  <a:lumMod val="75000"/>
                </a:schemeClr>
              </a:solidFill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ACAE8A-14E2-48F7-BAD7-E3D6136A853C}"/>
              </a:ext>
            </a:extLst>
          </p:cNvPr>
          <p:cNvSpPr txBox="1"/>
          <p:nvPr/>
        </p:nvSpPr>
        <p:spPr>
          <a:xfrm>
            <a:off x="356705" y="1376912"/>
            <a:ext cx="3771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Deals with the way our website(frontend) and the model(backend) will communicate with each other.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BA7EB-F678-4CD5-A029-62BA81BC6FAC}"/>
              </a:ext>
            </a:extLst>
          </p:cNvPr>
          <p:cNvSpPr txBox="1"/>
          <p:nvPr/>
        </p:nvSpPr>
        <p:spPr>
          <a:xfrm>
            <a:off x="330792" y="3355001"/>
            <a:ext cx="3771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Factors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 to consider: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Functionality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Ease of Integration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Scalability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Security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9A7FE7-EDB0-4128-9B5F-47A59CF61C81}"/>
              </a:ext>
            </a:extLst>
          </p:cNvPr>
          <p:cNvSpPr txBox="1"/>
          <p:nvPr/>
        </p:nvSpPr>
        <p:spPr>
          <a:xfrm>
            <a:off x="351101" y="5702423"/>
            <a:ext cx="377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Last step 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in the cycle</a:t>
            </a:r>
          </a:p>
        </p:txBody>
      </p:sp>
    </p:spTree>
    <p:extLst>
      <p:ext uri="{BB962C8B-B14F-4D97-AF65-F5344CB8AC3E}">
        <p14:creationId xmlns:p14="http://schemas.microsoft.com/office/powerpoint/2010/main" val="129602880"/>
      </p:ext>
    </p:extLst>
  </p:cSld>
  <p:clrMapOvr>
    <a:masterClrMapping/>
  </p:clrMapOvr>
  <p:transition spd="slow" advTm="3346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989E896-4DF7-41C5-9528-1B94437A9C2E}"/>
              </a:ext>
            </a:extLst>
          </p:cNvPr>
          <p:cNvSpPr/>
          <p:nvPr/>
        </p:nvSpPr>
        <p:spPr>
          <a:xfrm flipH="1">
            <a:off x="0" y="5606172"/>
            <a:ext cx="12192000" cy="4401403"/>
          </a:xfrm>
          <a:custGeom>
            <a:avLst/>
            <a:gdLst>
              <a:gd name="connsiteX0" fmla="*/ 0 w 12192000"/>
              <a:gd name="connsiteY0" fmla="*/ 0 h 3555242"/>
              <a:gd name="connsiteX1" fmla="*/ 12192000 w 12192000"/>
              <a:gd name="connsiteY1" fmla="*/ 0 h 3555242"/>
              <a:gd name="connsiteX2" fmla="*/ 12192000 w 12192000"/>
              <a:gd name="connsiteY2" fmla="*/ 3555242 h 3555242"/>
              <a:gd name="connsiteX3" fmla="*/ 0 w 12192000"/>
              <a:gd name="connsiteY3" fmla="*/ 3555242 h 3555242"/>
              <a:gd name="connsiteX4" fmla="*/ 0 w 12192000"/>
              <a:gd name="connsiteY4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189862 w 12192000"/>
              <a:gd name="connsiteY1" fmla="*/ 683798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125533 h 3680775"/>
              <a:gd name="connsiteX1" fmla="*/ 3452883 w 12192000"/>
              <a:gd name="connsiteY1" fmla="*/ 931715 h 3680775"/>
              <a:gd name="connsiteX2" fmla="*/ 5813946 w 12192000"/>
              <a:gd name="connsiteY2" fmla="*/ 823120 h 3680775"/>
              <a:gd name="connsiteX3" fmla="*/ 12192000 w 12192000"/>
              <a:gd name="connsiteY3" fmla="*/ 125533 h 3680775"/>
              <a:gd name="connsiteX4" fmla="*/ 12192000 w 12192000"/>
              <a:gd name="connsiteY4" fmla="*/ 3680775 h 3680775"/>
              <a:gd name="connsiteX5" fmla="*/ 0 w 12192000"/>
              <a:gd name="connsiteY5" fmla="*/ 3680775 h 3680775"/>
              <a:gd name="connsiteX6" fmla="*/ 0 w 12192000"/>
              <a:gd name="connsiteY6" fmla="*/ 125533 h 3680775"/>
              <a:gd name="connsiteX0" fmla="*/ 0 w 12192000"/>
              <a:gd name="connsiteY0" fmla="*/ 125533 h 3680775"/>
              <a:gd name="connsiteX1" fmla="*/ 3452883 w 12192000"/>
              <a:gd name="connsiteY1" fmla="*/ 931715 h 3680775"/>
              <a:gd name="connsiteX2" fmla="*/ 5813946 w 12192000"/>
              <a:gd name="connsiteY2" fmla="*/ 823120 h 3680775"/>
              <a:gd name="connsiteX3" fmla="*/ 12192000 w 12192000"/>
              <a:gd name="connsiteY3" fmla="*/ 125533 h 3680775"/>
              <a:gd name="connsiteX4" fmla="*/ 12192000 w 12192000"/>
              <a:gd name="connsiteY4" fmla="*/ 3680775 h 3680775"/>
              <a:gd name="connsiteX5" fmla="*/ 0 w 12192000"/>
              <a:gd name="connsiteY5" fmla="*/ 3680775 h 3680775"/>
              <a:gd name="connsiteX6" fmla="*/ 0 w 12192000"/>
              <a:gd name="connsiteY6" fmla="*/ 125533 h 3680775"/>
              <a:gd name="connsiteX0" fmla="*/ 0 w 12192000"/>
              <a:gd name="connsiteY0" fmla="*/ 144019 h 3699261"/>
              <a:gd name="connsiteX1" fmla="*/ 3452883 w 12192000"/>
              <a:gd name="connsiteY1" fmla="*/ 950201 h 3699261"/>
              <a:gd name="connsiteX2" fmla="*/ 5813946 w 12192000"/>
              <a:gd name="connsiteY2" fmla="*/ 841606 h 3699261"/>
              <a:gd name="connsiteX3" fmla="*/ 12192000 w 12192000"/>
              <a:gd name="connsiteY3" fmla="*/ 144019 h 3699261"/>
              <a:gd name="connsiteX4" fmla="*/ 12192000 w 12192000"/>
              <a:gd name="connsiteY4" fmla="*/ 3699261 h 3699261"/>
              <a:gd name="connsiteX5" fmla="*/ 0 w 12192000"/>
              <a:gd name="connsiteY5" fmla="*/ 3699261 h 3699261"/>
              <a:gd name="connsiteX6" fmla="*/ 0 w 12192000"/>
              <a:gd name="connsiteY6" fmla="*/ 144019 h 3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99261">
                <a:moveTo>
                  <a:pt x="0" y="144019"/>
                </a:moveTo>
                <a:cubicBezTo>
                  <a:pt x="1251045" y="144019"/>
                  <a:pt x="2229133" y="820253"/>
                  <a:pt x="3452883" y="950201"/>
                </a:cubicBezTo>
                <a:cubicBezTo>
                  <a:pt x="4349086" y="1062386"/>
                  <a:pt x="4452962" y="1110592"/>
                  <a:pt x="5813946" y="841606"/>
                </a:cubicBezTo>
                <a:cubicBezTo>
                  <a:pt x="7325057" y="511427"/>
                  <a:pt x="11056203" y="-336336"/>
                  <a:pt x="12192000" y="144019"/>
                </a:cubicBezTo>
                <a:lnTo>
                  <a:pt x="12192000" y="3699261"/>
                </a:lnTo>
                <a:lnTo>
                  <a:pt x="0" y="3699261"/>
                </a:lnTo>
                <a:lnTo>
                  <a:pt x="0" y="14401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E383-8823-485C-8739-C94E8F3279B8}"/>
              </a:ext>
            </a:extLst>
          </p:cNvPr>
          <p:cNvSpPr/>
          <p:nvPr/>
        </p:nvSpPr>
        <p:spPr>
          <a:xfrm>
            <a:off x="0" y="6027656"/>
            <a:ext cx="12192000" cy="3937378"/>
          </a:xfrm>
          <a:custGeom>
            <a:avLst/>
            <a:gdLst>
              <a:gd name="connsiteX0" fmla="*/ 0 w 12192000"/>
              <a:gd name="connsiteY0" fmla="*/ 0 h 4032913"/>
              <a:gd name="connsiteX1" fmla="*/ 12192000 w 12192000"/>
              <a:gd name="connsiteY1" fmla="*/ 0 h 4032913"/>
              <a:gd name="connsiteX2" fmla="*/ 12192000 w 12192000"/>
              <a:gd name="connsiteY2" fmla="*/ 4032913 h 4032913"/>
              <a:gd name="connsiteX3" fmla="*/ 0 w 12192000"/>
              <a:gd name="connsiteY3" fmla="*/ 4032913 h 4032913"/>
              <a:gd name="connsiteX4" fmla="*/ 0 w 12192000"/>
              <a:gd name="connsiteY4" fmla="*/ 0 h 4032913"/>
              <a:gd name="connsiteX0" fmla="*/ 0 w 12192000"/>
              <a:gd name="connsiteY0" fmla="*/ 24 h 4032937"/>
              <a:gd name="connsiteX1" fmla="*/ 1651379 w 12192000"/>
              <a:gd name="connsiteY1" fmla="*/ 627821 h 4032937"/>
              <a:gd name="connsiteX2" fmla="*/ 12192000 w 12192000"/>
              <a:gd name="connsiteY2" fmla="*/ 24 h 4032937"/>
              <a:gd name="connsiteX3" fmla="*/ 12192000 w 12192000"/>
              <a:gd name="connsiteY3" fmla="*/ 4032937 h 4032937"/>
              <a:gd name="connsiteX4" fmla="*/ 0 w 12192000"/>
              <a:gd name="connsiteY4" fmla="*/ 4032937 h 4032937"/>
              <a:gd name="connsiteX5" fmla="*/ 0 w 12192000"/>
              <a:gd name="connsiteY5" fmla="*/ 24 h 4032937"/>
              <a:gd name="connsiteX0" fmla="*/ 0 w 12192000"/>
              <a:gd name="connsiteY0" fmla="*/ 24 h 4032937"/>
              <a:gd name="connsiteX1" fmla="*/ 1651379 w 12192000"/>
              <a:gd name="connsiteY1" fmla="*/ 627821 h 4032937"/>
              <a:gd name="connsiteX2" fmla="*/ 12192000 w 12192000"/>
              <a:gd name="connsiteY2" fmla="*/ 24 h 4032937"/>
              <a:gd name="connsiteX3" fmla="*/ 12192000 w 12192000"/>
              <a:gd name="connsiteY3" fmla="*/ 4032937 h 4032937"/>
              <a:gd name="connsiteX4" fmla="*/ 0 w 12192000"/>
              <a:gd name="connsiteY4" fmla="*/ 4032937 h 4032937"/>
              <a:gd name="connsiteX5" fmla="*/ 0 w 12192000"/>
              <a:gd name="connsiteY5" fmla="*/ 24 h 4032937"/>
              <a:gd name="connsiteX0" fmla="*/ 0 w 12192000"/>
              <a:gd name="connsiteY0" fmla="*/ 24 h 4032937"/>
              <a:gd name="connsiteX1" fmla="*/ 1651379 w 12192000"/>
              <a:gd name="connsiteY1" fmla="*/ 627821 h 4032937"/>
              <a:gd name="connsiteX2" fmla="*/ 12192000 w 12192000"/>
              <a:gd name="connsiteY2" fmla="*/ 24 h 4032937"/>
              <a:gd name="connsiteX3" fmla="*/ 12192000 w 12192000"/>
              <a:gd name="connsiteY3" fmla="*/ 4032937 h 4032937"/>
              <a:gd name="connsiteX4" fmla="*/ 0 w 12192000"/>
              <a:gd name="connsiteY4" fmla="*/ 4032937 h 4032937"/>
              <a:gd name="connsiteX5" fmla="*/ 0 w 12192000"/>
              <a:gd name="connsiteY5" fmla="*/ 24 h 4032937"/>
              <a:gd name="connsiteX0" fmla="*/ 0 w 12192000"/>
              <a:gd name="connsiteY0" fmla="*/ 300251 h 4333164"/>
              <a:gd name="connsiteX1" fmla="*/ 1651379 w 12192000"/>
              <a:gd name="connsiteY1" fmla="*/ 928048 h 4333164"/>
              <a:gd name="connsiteX2" fmla="*/ 5104263 w 12192000"/>
              <a:gd name="connsiteY2" fmla="*/ 0 h 4333164"/>
              <a:gd name="connsiteX3" fmla="*/ 12192000 w 12192000"/>
              <a:gd name="connsiteY3" fmla="*/ 300251 h 4333164"/>
              <a:gd name="connsiteX4" fmla="*/ 12192000 w 12192000"/>
              <a:gd name="connsiteY4" fmla="*/ 4333164 h 4333164"/>
              <a:gd name="connsiteX5" fmla="*/ 0 w 12192000"/>
              <a:gd name="connsiteY5" fmla="*/ 4333164 h 4333164"/>
              <a:gd name="connsiteX6" fmla="*/ 0 w 12192000"/>
              <a:gd name="connsiteY6" fmla="*/ 300251 h 4333164"/>
              <a:gd name="connsiteX0" fmla="*/ 0 w 12192000"/>
              <a:gd name="connsiteY0" fmla="*/ 306794 h 4339707"/>
              <a:gd name="connsiteX1" fmla="*/ 1651379 w 12192000"/>
              <a:gd name="connsiteY1" fmla="*/ 934591 h 4339707"/>
              <a:gd name="connsiteX2" fmla="*/ 5104263 w 12192000"/>
              <a:gd name="connsiteY2" fmla="*/ 6543 h 4339707"/>
              <a:gd name="connsiteX3" fmla="*/ 12192000 w 12192000"/>
              <a:gd name="connsiteY3" fmla="*/ 306794 h 4339707"/>
              <a:gd name="connsiteX4" fmla="*/ 12192000 w 12192000"/>
              <a:gd name="connsiteY4" fmla="*/ 4339707 h 4339707"/>
              <a:gd name="connsiteX5" fmla="*/ 0 w 12192000"/>
              <a:gd name="connsiteY5" fmla="*/ 4339707 h 4339707"/>
              <a:gd name="connsiteX6" fmla="*/ 0 w 12192000"/>
              <a:gd name="connsiteY6" fmla="*/ 306794 h 4339707"/>
              <a:gd name="connsiteX0" fmla="*/ 0 w 12192000"/>
              <a:gd name="connsiteY0" fmla="*/ 472868 h 4505781"/>
              <a:gd name="connsiteX1" fmla="*/ 1651379 w 12192000"/>
              <a:gd name="connsiteY1" fmla="*/ 1100665 h 4505781"/>
              <a:gd name="connsiteX2" fmla="*/ 5104263 w 12192000"/>
              <a:gd name="connsiteY2" fmla="*/ 172617 h 4505781"/>
              <a:gd name="connsiteX3" fmla="*/ 12192000 w 12192000"/>
              <a:gd name="connsiteY3" fmla="*/ 472868 h 4505781"/>
              <a:gd name="connsiteX4" fmla="*/ 12192000 w 12192000"/>
              <a:gd name="connsiteY4" fmla="*/ 4505781 h 4505781"/>
              <a:gd name="connsiteX5" fmla="*/ 0 w 12192000"/>
              <a:gd name="connsiteY5" fmla="*/ 4505781 h 4505781"/>
              <a:gd name="connsiteX6" fmla="*/ 0 w 12192000"/>
              <a:gd name="connsiteY6" fmla="*/ 472868 h 4505781"/>
              <a:gd name="connsiteX0" fmla="*/ 0 w 12192000"/>
              <a:gd name="connsiteY0" fmla="*/ 472868 h 4505781"/>
              <a:gd name="connsiteX1" fmla="*/ 1651379 w 12192000"/>
              <a:gd name="connsiteY1" fmla="*/ 1100665 h 4505781"/>
              <a:gd name="connsiteX2" fmla="*/ 5104263 w 12192000"/>
              <a:gd name="connsiteY2" fmla="*/ 172617 h 4505781"/>
              <a:gd name="connsiteX3" fmla="*/ 12192000 w 12192000"/>
              <a:gd name="connsiteY3" fmla="*/ 472868 h 4505781"/>
              <a:gd name="connsiteX4" fmla="*/ 12192000 w 12192000"/>
              <a:gd name="connsiteY4" fmla="*/ 4505781 h 4505781"/>
              <a:gd name="connsiteX5" fmla="*/ 0 w 12192000"/>
              <a:gd name="connsiteY5" fmla="*/ 4505781 h 4505781"/>
              <a:gd name="connsiteX6" fmla="*/ 0 w 12192000"/>
              <a:gd name="connsiteY6" fmla="*/ 472868 h 4505781"/>
              <a:gd name="connsiteX0" fmla="*/ 0 w 12192000"/>
              <a:gd name="connsiteY0" fmla="*/ 347359 h 4380272"/>
              <a:gd name="connsiteX1" fmla="*/ 1651379 w 12192000"/>
              <a:gd name="connsiteY1" fmla="*/ 975156 h 4380272"/>
              <a:gd name="connsiteX2" fmla="*/ 5104263 w 12192000"/>
              <a:gd name="connsiteY2" fmla="*/ 47108 h 4380272"/>
              <a:gd name="connsiteX3" fmla="*/ 9498842 w 12192000"/>
              <a:gd name="connsiteY3" fmla="*/ 279121 h 4380272"/>
              <a:gd name="connsiteX4" fmla="*/ 12192000 w 12192000"/>
              <a:gd name="connsiteY4" fmla="*/ 347359 h 4380272"/>
              <a:gd name="connsiteX5" fmla="*/ 12192000 w 12192000"/>
              <a:gd name="connsiteY5" fmla="*/ 4380272 h 4380272"/>
              <a:gd name="connsiteX6" fmla="*/ 0 w 12192000"/>
              <a:gd name="connsiteY6" fmla="*/ 4380272 h 4380272"/>
              <a:gd name="connsiteX7" fmla="*/ 0 w 12192000"/>
              <a:gd name="connsiteY7" fmla="*/ 347359 h 4380272"/>
              <a:gd name="connsiteX0" fmla="*/ 0 w 12192000"/>
              <a:gd name="connsiteY0" fmla="*/ 322558 h 4355471"/>
              <a:gd name="connsiteX1" fmla="*/ 1651379 w 12192000"/>
              <a:gd name="connsiteY1" fmla="*/ 950355 h 4355471"/>
              <a:gd name="connsiteX2" fmla="*/ 5104263 w 12192000"/>
              <a:gd name="connsiteY2" fmla="*/ 22307 h 4355471"/>
              <a:gd name="connsiteX3" fmla="*/ 9498842 w 12192000"/>
              <a:gd name="connsiteY3" fmla="*/ 786582 h 4355471"/>
              <a:gd name="connsiteX4" fmla="*/ 12192000 w 12192000"/>
              <a:gd name="connsiteY4" fmla="*/ 322558 h 4355471"/>
              <a:gd name="connsiteX5" fmla="*/ 12192000 w 12192000"/>
              <a:gd name="connsiteY5" fmla="*/ 4355471 h 4355471"/>
              <a:gd name="connsiteX6" fmla="*/ 0 w 12192000"/>
              <a:gd name="connsiteY6" fmla="*/ 4355471 h 4355471"/>
              <a:gd name="connsiteX7" fmla="*/ 0 w 12192000"/>
              <a:gd name="connsiteY7" fmla="*/ 322558 h 4355471"/>
              <a:gd name="connsiteX0" fmla="*/ 0 w 12192000"/>
              <a:gd name="connsiteY0" fmla="*/ 300251 h 4333164"/>
              <a:gd name="connsiteX1" fmla="*/ 1651379 w 12192000"/>
              <a:gd name="connsiteY1" fmla="*/ 928048 h 4333164"/>
              <a:gd name="connsiteX2" fmla="*/ 5104263 w 12192000"/>
              <a:gd name="connsiteY2" fmla="*/ 0 h 4333164"/>
              <a:gd name="connsiteX3" fmla="*/ 9498842 w 12192000"/>
              <a:gd name="connsiteY3" fmla="*/ 764275 h 4333164"/>
              <a:gd name="connsiteX4" fmla="*/ 12192000 w 12192000"/>
              <a:gd name="connsiteY4" fmla="*/ 300251 h 4333164"/>
              <a:gd name="connsiteX5" fmla="*/ 12192000 w 12192000"/>
              <a:gd name="connsiteY5" fmla="*/ 4333164 h 4333164"/>
              <a:gd name="connsiteX6" fmla="*/ 0 w 12192000"/>
              <a:gd name="connsiteY6" fmla="*/ 4333164 h 4333164"/>
              <a:gd name="connsiteX7" fmla="*/ 0 w 12192000"/>
              <a:gd name="connsiteY7" fmla="*/ 300251 h 4333164"/>
              <a:gd name="connsiteX0" fmla="*/ 0 w 12192000"/>
              <a:gd name="connsiteY0" fmla="*/ 301303 h 4334216"/>
              <a:gd name="connsiteX1" fmla="*/ 1651379 w 12192000"/>
              <a:gd name="connsiteY1" fmla="*/ 929100 h 4334216"/>
              <a:gd name="connsiteX2" fmla="*/ 5104263 w 12192000"/>
              <a:gd name="connsiteY2" fmla="*/ 1052 h 4334216"/>
              <a:gd name="connsiteX3" fmla="*/ 9498842 w 12192000"/>
              <a:gd name="connsiteY3" fmla="*/ 765327 h 4334216"/>
              <a:gd name="connsiteX4" fmla="*/ 12192000 w 12192000"/>
              <a:gd name="connsiteY4" fmla="*/ 301303 h 4334216"/>
              <a:gd name="connsiteX5" fmla="*/ 12192000 w 12192000"/>
              <a:gd name="connsiteY5" fmla="*/ 4334216 h 4334216"/>
              <a:gd name="connsiteX6" fmla="*/ 0 w 12192000"/>
              <a:gd name="connsiteY6" fmla="*/ 4334216 h 4334216"/>
              <a:gd name="connsiteX7" fmla="*/ 0 w 12192000"/>
              <a:gd name="connsiteY7" fmla="*/ 301303 h 4334216"/>
              <a:gd name="connsiteX0" fmla="*/ 0 w 12192000"/>
              <a:gd name="connsiteY0" fmla="*/ 302603 h 4335516"/>
              <a:gd name="connsiteX1" fmla="*/ 1651379 w 12192000"/>
              <a:gd name="connsiteY1" fmla="*/ 930400 h 4335516"/>
              <a:gd name="connsiteX2" fmla="*/ 5104263 w 12192000"/>
              <a:gd name="connsiteY2" fmla="*/ 2352 h 4335516"/>
              <a:gd name="connsiteX3" fmla="*/ 9498842 w 12192000"/>
              <a:gd name="connsiteY3" fmla="*/ 766627 h 4335516"/>
              <a:gd name="connsiteX4" fmla="*/ 12192000 w 12192000"/>
              <a:gd name="connsiteY4" fmla="*/ 302603 h 4335516"/>
              <a:gd name="connsiteX5" fmla="*/ 12192000 w 12192000"/>
              <a:gd name="connsiteY5" fmla="*/ 4335516 h 4335516"/>
              <a:gd name="connsiteX6" fmla="*/ 0 w 12192000"/>
              <a:gd name="connsiteY6" fmla="*/ 4335516 h 4335516"/>
              <a:gd name="connsiteX7" fmla="*/ 0 w 12192000"/>
              <a:gd name="connsiteY7" fmla="*/ 302603 h 433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335516">
                <a:moveTo>
                  <a:pt x="0" y="302603"/>
                </a:moveTo>
                <a:cubicBezTo>
                  <a:pt x="723331" y="298054"/>
                  <a:pt x="928048" y="934949"/>
                  <a:pt x="1651379" y="930400"/>
                </a:cubicBezTo>
                <a:cubicBezTo>
                  <a:pt x="2361063" y="884907"/>
                  <a:pt x="4913194" y="-34042"/>
                  <a:pt x="5104263" y="2352"/>
                </a:cubicBezTo>
                <a:cubicBezTo>
                  <a:pt x="6350758" y="-47691"/>
                  <a:pt x="8317553" y="716585"/>
                  <a:pt x="9498842" y="766627"/>
                </a:cubicBezTo>
                <a:cubicBezTo>
                  <a:pt x="10680131" y="816669"/>
                  <a:pt x="11449713" y="-437788"/>
                  <a:pt x="12192000" y="302603"/>
                </a:cubicBezTo>
                <a:lnTo>
                  <a:pt x="12192000" y="4335516"/>
                </a:lnTo>
                <a:lnTo>
                  <a:pt x="0" y="4335516"/>
                </a:lnTo>
                <a:lnTo>
                  <a:pt x="0" y="302603"/>
                </a:lnTo>
                <a:close/>
              </a:path>
            </a:pathLst>
          </a:cu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9F635-6FC3-4C1F-B110-B67963F682EE}"/>
              </a:ext>
            </a:extLst>
          </p:cNvPr>
          <p:cNvSpPr/>
          <p:nvPr/>
        </p:nvSpPr>
        <p:spPr>
          <a:xfrm>
            <a:off x="0" y="5597835"/>
            <a:ext cx="12192000" cy="4401403"/>
          </a:xfrm>
          <a:custGeom>
            <a:avLst/>
            <a:gdLst>
              <a:gd name="connsiteX0" fmla="*/ 0 w 12192000"/>
              <a:gd name="connsiteY0" fmla="*/ 0 h 3555242"/>
              <a:gd name="connsiteX1" fmla="*/ 12192000 w 12192000"/>
              <a:gd name="connsiteY1" fmla="*/ 0 h 3555242"/>
              <a:gd name="connsiteX2" fmla="*/ 12192000 w 12192000"/>
              <a:gd name="connsiteY2" fmla="*/ 3555242 h 3555242"/>
              <a:gd name="connsiteX3" fmla="*/ 0 w 12192000"/>
              <a:gd name="connsiteY3" fmla="*/ 3555242 h 3555242"/>
              <a:gd name="connsiteX4" fmla="*/ 0 w 12192000"/>
              <a:gd name="connsiteY4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189862 w 12192000"/>
              <a:gd name="connsiteY1" fmla="*/ 683798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125533 h 3680775"/>
              <a:gd name="connsiteX1" fmla="*/ 3452883 w 12192000"/>
              <a:gd name="connsiteY1" fmla="*/ 931715 h 3680775"/>
              <a:gd name="connsiteX2" fmla="*/ 5813946 w 12192000"/>
              <a:gd name="connsiteY2" fmla="*/ 823120 h 3680775"/>
              <a:gd name="connsiteX3" fmla="*/ 12192000 w 12192000"/>
              <a:gd name="connsiteY3" fmla="*/ 125533 h 3680775"/>
              <a:gd name="connsiteX4" fmla="*/ 12192000 w 12192000"/>
              <a:gd name="connsiteY4" fmla="*/ 3680775 h 3680775"/>
              <a:gd name="connsiteX5" fmla="*/ 0 w 12192000"/>
              <a:gd name="connsiteY5" fmla="*/ 3680775 h 3680775"/>
              <a:gd name="connsiteX6" fmla="*/ 0 w 12192000"/>
              <a:gd name="connsiteY6" fmla="*/ 125533 h 3680775"/>
              <a:gd name="connsiteX0" fmla="*/ 0 w 12192000"/>
              <a:gd name="connsiteY0" fmla="*/ 125533 h 3680775"/>
              <a:gd name="connsiteX1" fmla="*/ 3452883 w 12192000"/>
              <a:gd name="connsiteY1" fmla="*/ 931715 h 3680775"/>
              <a:gd name="connsiteX2" fmla="*/ 5813946 w 12192000"/>
              <a:gd name="connsiteY2" fmla="*/ 823120 h 3680775"/>
              <a:gd name="connsiteX3" fmla="*/ 12192000 w 12192000"/>
              <a:gd name="connsiteY3" fmla="*/ 125533 h 3680775"/>
              <a:gd name="connsiteX4" fmla="*/ 12192000 w 12192000"/>
              <a:gd name="connsiteY4" fmla="*/ 3680775 h 3680775"/>
              <a:gd name="connsiteX5" fmla="*/ 0 w 12192000"/>
              <a:gd name="connsiteY5" fmla="*/ 3680775 h 3680775"/>
              <a:gd name="connsiteX6" fmla="*/ 0 w 12192000"/>
              <a:gd name="connsiteY6" fmla="*/ 125533 h 3680775"/>
              <a:gd name="connsiteX0" fmla="*/ 0 w 12192000"/>
              <a:gd name="connsiteY0" fmla="*/ 144019 h 3699261"/>
              <a:gd name="connsiteX1" fmla="*/ 3452883 w 12192000"/>
              <a:gd name="connsiteY1" fmla="*/ 950201 h 3699261"/>
              <a:gd name="connsiteX2" fmla="*/ 5813946 w 12192000"/>
              <a:gd name="connsiteY2" fmla="*/ 841606 h 3699261"/>
              <a:gd name="connsiteX3" fmla="*/ 12192000 w 12192000"/>
              <a:gd name="connsiteY3" fmla="*/ 144019 h 3699261"/>
              <a:gd name="connsiteX4" fmla="*/ 12192000 w 12192000"/>
              <a:gd name="connsiteY4" fmla="*/ 3699261 h 3699261"/>
              <a:gd name="connsiteX5" fmla="*/ 0 w 12192000"/>
              <a:gd name="connsiteY5" fmla="*/ 3699261 h 3699261"/>
              <a:gd name="connsiteX6" fmla="*/ 0 w 12192000"/>
              <a:gd name="connsiteY6" fmla="*/ 144019 h 3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99261">
                <a:moveTo>
                  <a:pt x="0" y="144019"/>
                </a:moveTo>
                <a:cubicBezTo>
                  <a:pt x="1251045" y="144019"/>
                  <a:pt x="2229133" y="820253"/>
                  <a:pt x="3452883" y="950201"/>
                </a:cubicBezTo>
                <a:cubicBezTo>
                  <a:pt x="4349086" y="1062386"/>
                  <a:pt x="4452962" y="1110592"/>
                  <a:pt x="5813946" y="841606"/>
                </a:cubicBezTo>
                <a:cubicBezTo>
                  <a:pt x="7325057" y="511427"/>
                  <a:pt x="11056203" y="-336336"/>
                  <a:pt x="12192000" y="144019"/>
                </a:cubicBezTo>
                <a:lnTo>
                  <a:pt x="12192000" y="3699261"/>
                </a:lnTo>
                <a:lnTo>
                  <a:pt x="0" y="3699261"/>
                </a:lnTo>
                <a:lnTo>
                  <a:pt x="0" y="144019"/>
                </a:lnTo>
                <a:close/>
              </a:path>
            </a:pathLst>
          </a:custGeom>
          <a:solidFill>
            <a:srgbClr val="76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1BEA9AA-10EB-4AB3-BFA4-8F934D47A2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695624" y="3911186"/>
                </a:moveTo>
                <a:cubicBezTo>
                  <a:pt x="7727377" y="3911186"/>
                  <a:pt x="7750264" y="3926341"/>
                  <a:pt x="7764285" y="3956651"/>
                </a:cubicBezTo>
                <a:cubicBezTo>
                  <a:pt x="7778306" y="3986961"/>
                  <a:pt x="7785316" y="4035106"/>
                  <a:pt x="7785316" y="4101086"/>
                </a:cubicBezTo>
                <a:cubicBezTo>
                  <a:pt x="7785316" y="4221913"/>
                  <a:pt x="7754594" y="4282327"/>
                  <a:pt x="7693150" y="4282327"/>
                </a:cubicBezTo>
                <a:cubicBezTo>
                  <a:pt x="7660160" y="4282327"/>
                  <a:pt x="7636035" y="4267584"/>
                  <a:pt x="7620778" y="4238099"/>
                </a:cubicBezTo>
                <a:cubicBezTo>
                  <a:pt x="7605520" y="4208614"/>
                  <a:pt x="7597891" y="4162118"/>
                  <a:pt x="7597891" y="4098612"/>
                </a:cubicBezTo>
                <a:cubicBezTo>
                  <a:pt x="7597891" y="3973662"/>
                  <a:pt x="7630468" y="3911186"/>
                  <a:pt x="7695624" y="3911186"/>
                </a:cubicBezTo>
                <a:close/>
                <a:moveTo>
                  <a:pt x="7691913" y="3820257"/>
                </a:moveTo>
                <a:cubicBezTo>
                  <a:pt x="7629644" y="3820257"/>
                  <a:pt x="7579024" y="3846856"/>
                  <a:pt x="7540055" y="3900052"/>
                </a:cubicBezTo>
                <a:cubicBezTo>
                  <a:pt x="7501085" y="3953249"/>
                  <a:pt x="7481600" y="4022941"/>
                  <a:pt x="7481600" y="4109128"/>
                </a:cubicBezTo>
                <a:cubicBezTo>
                  <a:pt x="7481600" y="4185005"/>
                  <a:pt x="7501188" y="4247893"/>
                  <a:pt x="7540364" y="4297791"/>
                </a:cubicBezTo>
                <a:cubicBezTo>
                  <a:pt x="7579540" y="4347688"/>
                  <a:pt x="7628819" y="4372637"/>
                  <a:pt x="7688201" y="4372637"/>
                </a:cubicBezTo>
                <a:cubicBezTo>
                  <a:pt x="7750058" y="4372637"/>
                  <a:pt x="7801605" y="4346864"/>
                  <a:pt x="7842843" y="4295316"/>
                </a:cubicBezTo>
                <a:cubicBezTo>
                  <a:pt x="7884081" y="4243769"/>
                  <a:pt x="7904700" y="4178613"/>
                  <a:pt x="7904700" y="4099849"/>
                </a:cubicBezTo>
                <a:cubicBezTo>
                  <a:pt x="7904700" y="4017374"/>
                  <a:pt x="7884699" y="3950156"/>
                  <a:pt x="7844699" y="3898197"/>
                </a:cubicBezTo>
                <a:cubicBezTo>
                  <a:pt x="7804698" y="3846237"/>
                  <a:pt x="7753770" y="3820257"/>
                  <a:pt x="7691913" y="3820257"/>
                </a:cubicBezTo>
                <a:close/>
                <a:moveTo>
                  <a:pt x="7088810" y="3480664"/>
                </a:moveTo>
                <a:cubicBezTo>
                  <a:pt x="7113965" y="3480664"/>
                  <a:pt x="7135821" y="3493448"/>
                  <a:pt x="7154378" y="3519015"/>
                </a:cubicBezTo>
                <a:cubicBezTo>
                  <a:pt x="7172935" y="3544583"/>
                  <a:pt x="7182214" y="3597161"/>
                  <a:pt x="7182214" y="3676750"/>
                </a:cubicBezTo>
                <a:cubicBezTo>
                  <a:pt x="7182214" y="3795102"/>
                  <a:pt x="7151079" y="3854278"/>
                  <a:pt x="7088810" y="3854278"/>
                </a:cubicBezTo>
                <a:cubicBezTo>
                  <a:pt x="7024479" y="3854278"/>
                  <a:pt x="6992314" y="3794277"/>
                  <a:pt x="6992314" y="3674275"/>
                </a:cubicBezTo>
                <a:cubicBezTo>
                  <a:pt x="6992314" y="3604996"/>
                  <a:pt x="6999530" y="3555407"/>
                  <a:pt x="7013964" y="3525510"/>
                </a:cubicBezTo>
                <a:cubicBezTo>
                  <a:pt x="7028397" y="3495613"/>
                  <a:pt x="7053345" y="3480664"/>
                  <a:pt x="7088810" y="3480664"/>
                </a:cubicBezTo>
                <a:close/>
                <a:moveTo>
                  <a:pt x="7088810" y="3392827"/>
                </a:moveTo>
                <a:cubicBezTo>
                  <a:pt x="7024479" y="3392827"/>
                  <a:pt x="6972726" y="3417879"/>
                  <a:pt x="6933550" y="3467983"/>
                </a:cubicBezTo>
                <a:cubicBezTo>
                  <a:pt x="6894374" y="3518087"/>
                  <a:pt x="6874786" y="3584789"/>
                  <a:pt x="6874786" y="3668090"/>
                </a:cubicBezTo>
                <a:cubicBezTo>
                  <a:pt x="6874786" y="3749328"/>
                  <a:pt x="6894786" y="3815412"/>
                  <a:pt x="6934787" y="3866340"/>
                </a:cubicBezTo>
                <a:cubicBezTo>
                  <a:pt x="6974787" y="3917269"/>
                  <a:pt x="7026541" y="3942733"/>
                  <a:pt x="7090047" y="3942733"/>
                </a:cubicBezTo>
                <a:cubicBezTo>
                  <a:pt x="7152316" y="3942733"/>
                  <a:pt x="7202936" y="3917372"/>
                  <a:pt x="7241905" y="3866650"/>
                </a:cubicBezTo>
                <a:cubicBezTo>
                  <a:pt x="7280875" y="3815927"/>
                  <a:pt x="7300360" y="3749328"/>
                  <a:pt x="7300360" y="3666853"/>
                </a:cubicBezTo>
                <a:cubicBezTo>
                  <a:pt x="7300360" y="3585614"/>
                  <a:pt x="7280669" y="3519634"/>
                  <a:pt x="7241287" y="3468911"/>
                </a:cubicBezTo>
                <a:cubicBezTo>
                  <a:pt x="7201905" y="3418189"/>
                  <a:pt x="7151079" y="3392827"/>
                  <a:pt x="7088810" y="3392827"/>
                </a:cubicBezTo>
                <a:close/>
                <a:moveTo>
                  <a:pt x="7590613" y="3391590"/>
                </a:moveTo>
                <a:lnTo>
                  <a:pt x="7088810" y="4373874"/>
                </a:lnTo>
                <a:lnTo>
                  <a:pt x="7187443" y="4373874"/>
                </a:lnTo>
                <a:lnTo>
                  <a:pt x="7690676" y="3391590"/>
                </a:lnTo>
                <a:close/>
                <a:moveTo>
                  <a:pt x="4755899" y="3001763"/>
                </a:moveTo>
                <a:cubicBezTo>
                  <a:pt x="4827562" y="3001763"/>
                  <a:pt x="4887489" y="3025796"/>
                  <a:pt x="4935677" y="3073863"/>
                </a:cubicBezTo>
                <a:cubicBezTo>
                  <a:pt x="4983866" y="3121930"/>
                  <a:pt x="5007960" y="3180884"/>
                  <a:pt x="5007960" y="3250724"/>
                </a:cubicBezTo>
                <a:cubicBezTo>
                  <a:pt x="5007960" y="3317279"/>
                  <a:pt x="4983661" y="3374384"/>
                  <a:pt x="4935061" y="3422040"/>
                </a:cubicBezTo>
                <a:cubicBezTo>
                  <a:pt x="4886461" y="3469696"/>
                  <a:pt x="4828384" y="3493524"/>
                  <a:pt x="4760828" y="3493524"/>
                </a:cubicBezTo>
                <a:cubicBezTo>
                  <a:pt x="4694930" y="3493524"/>
                  <a:pt x="4638710" y="3470106"/>
                  <a:pt x="4592171" y="3423272"/>
                </a:cubicBezTo>
                <a:cubicBezTo>
                  <a:pt x="4545632" y="3376438"/>
                  <a:pt x="4522362" y="3318922"/>
                  <a:pt x="4522362" y="3250724"/>
                </a:cubicBezTo>
                <a:cubicBezTo>
                  <a:pt x="4522362" y="3183349"/>
                  <a:pt x="4545426" y="3125011"/>
                  <a:pt x="4591555" y="3075712"/>
                </a:cubicBezTo>
                <a:cubicBezTo>
                  <a:pt x="4637683" y="3026413"/>
                  <a:pt x="4692464" y="3001763"/>
                  <a:pt x="4755899" y="3001763"/>
                </a:cubicBezTo>
                <a:close/>
                <a:moveTo>
                  <a:pt x="6103256" y="2988206"/>
                </a:moveTo>
                <a:cubicBezTo>
                  <a:pt x="6189530" y="2988206"/>
                  <a:pt x="6258138" y="3033807"/>
                  <a:pt x="6309081" y="3125011"/>
                </a:cubicBezTo>
                <a:cubicBezTo>
                  <a:pt x="6360024" y="3216215"/>
                  <a:pt x="6385495" y="3341517"/>
                  <a:pt x="6385495" y="3500919"/>
                </a:cubicBezTo>
                <a:cubicBezTo>
                  <a:pt x="6385495" y="3652103"/>
                  <a:pt x="6359407" y="3772065"/>
                  <a:pt x="6307232" y="3860804"/>
                </a:cubicBezTo>
                <a:cubicBezTo>
                  <a:pt x="6255057" y="3949542"/>
                  <a:pt x="6185422" y="3993912"/>
                  <a:pt x="6098326" y="3993912"/>
                </a:cubicBezTo>
                <a:cubicBezTo>
                  <a:pt x="6012875" y="3993912"/>
                  <a:pt x="5943855" y="3949542"/>
                  <a:pt x="5891269" y="3860804"/>
                </a:cubicBezTo>
                <a:cubicBezTo>
                  <a:pt x="5838683" y="3772065"/>
                  <a:pt x="5812390" y="3653746"/>
                  <a:pt x="5812390" y="3505848"/>
                </a:cubicBezTo>
                <a:cubicBezTo>
                  <a:pt x="5812390" y="3343161"/>
                  <a:pt x="5838273" y="3216215"/>
                  <a:pt x="5890037" y="3125011"/>
                </a:cubicBezTo>
                <a:cubicBezTo>
                  <a:pt x="5941801" y="3033807"/>
                  <a:pt x="6012875" y="2988206"/>
                  <a:pt x="6103256" y="2988206"/>
                </a:cubicBezTo>
                <a:close/>
                <a:moveTo>
                  <a:pt x="6093397" y="2683782"/>
                </a:moveTo>
                <a:cubicBezTo>
                  <a:pt x="5910167" y="2683782"/>
                  <a:pt x="5762475" y="2759169"/>
                  <a:pt x="5650319" y="2909943"/>
                </a:cubicBezTo>
                <a:cubicBezTo>
                  <a:pt x="5538163" y="3060717"/>
                  <a:pt x="5482086" y="3260995"/>
                  <a:pt x="5482086" y="3510778"/>
                </a:cubicBezTo>
                <a:cubicBezTo>
                  <a:pt x="5482086" y="3745772"/>
                  <a:pt x="5539396" y="3935369"/>
                  <a:pt x="5654017" y="4079569"/>
                </a:cubicBezTo>
                <a:cubicBezTo>
                  <a:pt x="5768637" y="4223770"/>
                  <a:pt x="5918384" y="4295870"/>
                  <a:pt x="6103256" y="4295870"/>
                </a:cubicBezTo>
                <a:cubicBezTo>
                  <a:pt x="6265123" y="4295870"/>
                  <a:pt x="6407680" y="4228289"/>
                  <a:pt x="6530928" y="4093126"/>
                </a:cubicBezTo>
                <a:cubicBezTo>
                  <a:pt x="6654176" y="3957964"/>
                  <a:pt x="6715800" y="3750702"/>
                  <a:pt x="6715800" y="3471339"/>
                </a:cubicBezTo>
                <a:cubicBezTo>
                  <a:pt x="6715800" y="3232237"/>
                  <a:pt x="6660339" y="3041202"/>
                  <a:pt x="6549415" y="2898234"/>
                </a:cubicBezTo>
                <a:cubicBezTo>
                  <a:pt x="6438492" y="2755266"/>
                  <a:pt x="6289772" y="2683782"/>
                  <a:pt x="6103256" y="2683782"/>
                </a:cubicBezTo>
                <a:close/>
                <a:moveTo>
                  <a:pt x="4777486" y="2681317"/>
                </a:moveTo>
                <a:cubicBezTo>
                  <a:pt x="4603295" y="2681317"/>
                  <a:pt x="4457451" y="2734109"/>
                  <a:pt x="4339955" y="2839691"/>
                </a:cubicBezTo>
                <a:cubicBezTo>
                  <a:pt x="4222458" y="2945274"/>
                  <a:pt x="4163710" y="3075712"/>
                  <a:pt x="4163710" y="3231005"/>
                </a:cubicBezTo>
                <a:cubicBezTo>
                  <a:pt x="4163710" y="3379724"/>
                  <a:pt x="4211555" y="3504821"/>
                  <a:pt x="4307246" y="3606296"/>
                </a:cubicBezTo>
                <a:cubicBezTo>
                  <a:pt x="4402937" y="3707770"/>
                  <a:pt x="4520186" y="3758507"/>
                  <a:pt x="4658995" y="3758507"/>
                </a:cubicBezTo>
                <a:cubicBezTo>
                  <a:pt x="4679523" y="3758507"/>
                  <a:pt x="4726749" y="3754399"/>
                  <a:pt x="4800673" y="3746183"/>
                </a:cubicBezTo>
                <a:lnTo>
                  <a:pt x="4409706" y="4278615"/>
                </a:lnTo>
                <a:lnTo>
                  <a:pt x="4828018" y="4278615"/>
                </a:lnTo>
                <a:lnTo>
                  <a:pt x="5093002" y="3900243"/>
                </a:lnTo>
                <a:cubicBezTo>
                  <a:pt x="5135728" y="3839440"/>
                  <a:pt x="5187698" y="3747415"/>
                  <a:pt x="5248912" y="3624167"/>
                </a:cubicBezTo>
                <a:cubicBezTo>
                  <a:pt x="5310124" y="3500919"/>
                  <a:pt x="5340731" y="3377670"/>
                  <a:pt x="5340731" y="3254422"/>
                </a:cubicBezTo>
                <a:cubicBezTo>
                  <a:pt x="5340731" y="3085161"/>
                  <a:pt x="5288350" y="2947328"/>
                  <a:pt x="5183589" y="2840924"/>
                </a:cubicBezTo>
                <a:cubicBezTo>
                  <a:pt x="5078829" y="2734519"/>
                  <a:pt x="4943461" y="2681317"/>
                  <a:pt x="4777486" y="268131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414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33C0C-657C-4540-A40B-BC260799C48F}"/>
              </a:ext>
            </a:extLst>
          </p:cNvPr>
          <p:cNvSpPr/>
          <p:nvPr/>
        </p:nvSpPr>
        <p:spPr>
          <a:xfrm>
            <a:off x="4217857" y="-1524268"/>
            <a:ext cx="37562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</a:rPr>
              <a:t>Almost</a:t>
            </a:r>
            <a:r>
              <a:rPr lang="en-US" sz="4400" b="1" dirty="0">
                <a:solidFill>
                  <a:schemeClr val="bg1"/>
                </a:solidFill>
                <a:ea typeface="Verdana" panose="020B0604030504040204" pitchFamily="34" charset="0"/>
              </a:rPr>
              <a:t> there …</a:t>
            </a:r>
            <a:endParaRPr lang="en-KE" sz="4400" b="1" dirty="0">
              <a:solidFill>
                <a:schemeClr val="accent6">
                  <a:lumMod val="75000"/>
                </a:schemeClr>
              </a:solidFill>
              <a:ea typeface="Verdan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D709B8-2BDB-4B50-8C66-B2FC146A697B}"/>
              </a:ext>
            </a:extLst>
          </p:cNvPr>
          <p:cNvGrpSpPr/>
          <p:nvPr/>
        </p:nvGrpSpPr>
        <p:grpSpPr>
          <a:xfrm>
            <a:off x="-5258790" y="1996845"/>
            <a:ext cx="4202253" cy="2267949"/>
            <a:chOff x="206828" y="1945881"/>
            <a:chExt cx="4202253" cy="22679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E6FDB3-7EFE-4170-AB4D-E75884335F98}"/>
                </a:ext>
              </a:extLst>
            </p:cNvPr>
            <p:cNvSpPr/>
            <p:nvPr/>
          </p:nvSpPr>
          <p:spPr>
            <a:xfrm>
              <a:off x="206828" y="2644170"/>
              <a:ext cx="38100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We’ll involve users and testing in our project to better improve our machine learning model.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DA4ED6-0828-40F1-833E-BC020FF40C72}"/>
                </a:ext>
              </a:extLst>
            </p:cNvPr>
            <p:cNvSpPr txBox="1"/>
            <p:nvPr/>
          </p:nvSpPr>
          <p:spPr>
            <a:xfrm>
              <a:off x="206828" y="1945881"/>
              <a:ext cx="42022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  <a:ea typeface="Verdana" panose="020B0604030504040204" pitchFamily="34" charset="0"/>
                </a:rPr>
                <a:t>Iterative </a:t>
              </a:r>
              <a:r>
                <a:rPr lang="en-US" sz="3200" b="1" dirty="0">
                  <a:solidFill>
                    <a:srgbClr val="DEB887"/>
                  </a:solidFill>
                  <a:latin typeface="Tw Cen MT" panose="020B0602020104020603" pitchFamily="34" charset="0"/>
                  <a:ea typeface="Verdana" panose="020B0604030504040204" pitchFamily="34" charset="0"/>
                </a:rPr>
                <a:t>Development</a:t>
              </a:r>
              <a:endParaRPr lang="en-KE" sz="3200" b="1" dirty="0">
                <a:solidFill>
                  <a:srgbClr val="DEB887"/>
                </a:solidFill>
                <a:latin typeface="Tw Cen MT" panose="020B0602020104020603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A14A983-7E4C-4F05-8A29-0C5DCCFFDEB0}"/>
              </a:ext>
            </a:extLst>
          </p:cNvPr>
          <p:cNvSpPr/>
          <p:nvPr/>
        </p:nvSpPr>
        <p:spPr>
          <a:xfrm>
            <a:off x="4190999" y="7798536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We promise to deliver a model for you. </a:t>
            </a:r>
            <a:r>
              <a:rPr lang="en-US" sz="2400" dirty="0">
                <a:solidFill>
                  <a:srgbClr val="DEB887"/>
                </a:solidFill>
                <a:latin typeface="Tw Cen MT" panose="020B0602020104020603" pitchFamily="34" charset="0"/>
              </a:rPr>
              <a:t>Ready to go!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A19402-B7D1-45C9-9028-D27D15898386}"/>
              </a:ext>
            </a:extLst>
          </p:cNvPr>
          <p:cNvSpPr/>
          <p:nvPr/>
        </p:nvSpPr>
        <p:spPr>
          <a:xfrm>
            <a:off x="13890174" y="2828835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EB887"/>
                </a:solidFill>
                <a:latin typeface="Tw Cen MT" panose="020B0602020104020603" pitchFamily="34" charset="0"/>
              </a:rPr>
              <a:t>Accuracy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 Score</a:t>
            </a:r>
          </a:p>
          <a:p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Our machine model boasts an accuracy score of __%</a:t>
            </a:r>
          </a:p>
        </p:txBody>
      </p:sp>
    </p:spTree>
    <p:extLst>
      <p:ext uri="{BB962C8B-B14F-4D97-AF65-F5344CB8AC3E}">
        <p14:creationId xmlns:p14="http://schemas.microsoft.com/office/powerpoint/2010/main" val="1954366126"/>
      </p:ext>
    </p:extLst>
  </p:cSld>
  <p:clrMapOvr>
    <a:masterClrMapping/>
  </p:clrMapOvr>
  <p:transition spd="slow" advTm="2602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989E896-4DF7-41C5-9528-1B94437A9C2E}"/>
              </a:ext>
            </a:extLst>
          </p:cNvPr>
          <p:cNvSpPr/>
          <p:nvPr/>
        </p:nvSpPr>
        <p:spPr>
          <a:xfrm flipH="1">
            <a:off x="0" y="2456597"/>
            <a:ext cx="12192000" cy="4401403"/>
          </a:xfrm>
          <a:custGeom>
            <a:avLst/>
            <a:gdLst>
              <a:gd name="connsiteX0" fmla="*/ 0 w 12192000"/>
              <a:gd name="connsiteY0" fmla="*/ 0 h 3555242"/>
              <a:gd name="connsiteX1" fmla="*/ 12192000 w 12192000"/>
              <a:gd name="connsiteY1" fmla="*/ 0 h 3555242"/>
              <a:gd name="connsiteX2" fmla="*/ 12192000 w 12192000"/>
              <a:gd name="connsiteY2" fmla="*/ 3555242 h 3555242"/>
              <a:gd name="connsiteX3" fmla="*/ 0 w 12192000"/>
              <a:gd name="connsiteY3" fmla="*/ 3555242 h 3555242"/>
              <a:gd name="connsiteX4" fmla="*/ 0 w 12192000"/>
              <a:gd name="connsiteY4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189862 w 12192000"/>
              <a:gd name="connsiteY1" fmla="*/ 683798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125533 h 3680775"/>
              <a:gd name="connsiteX1" fmla="*/ 3452883 w 12192000"/>
              <a:gd name="connsiteY1" fmla="*/ 931715 h 3680775"/>
              <a:gd name="connsiteX2" fmla="*/ 5813946 w 12192000"/>
              <a:gd name="connsiteY2" fmla="*/ 823120 h 3680775"/>
              <a:gd name="connsiteX3" fmla="*/ 12192000 w 12192000"/>
              <a:gd name="connsiteY3" fmla="*/ 125533 h 3680775"/>
              <a:gd name="connsiteX4" fmla="*/ 12192000 w 12192000"/>
              <a:gd name="connsiteY4" fmla="*/ 3680775 h 3680775"/>
              <a:gd name="connsiteX5" fmla="*/ 0 w 12192000"/>
              <a:gd name="connsiteY5" fmla="*/ 3680775 h 3680775"/>
              <a:gd name="connsiteX6" fmla="*/ 0 w 12192000"/>
              <a:gd name="connsiteY6" fmla="*/ 125533 h 3680775"/>
              <a:gd name="connsiteX0" fmla="*/ 0 w 12192000"/>
              <a:gd name="connsiteY0" fmla="*/ 125533 h 3680775"/>
              <a:gd name="connsiteX1" fmla="*/ 3452883 w 12192000"/>
              <a:gd name="connsiteY1" fmla="*/ 931715 h 3680775"/>
              <a:gd name="connsiteX2" fmla="*/ 5813946 w 12192000"/>
              <a:gd name="connsiteY2" fmla="*/ 823120 h 3680775"/>
              <a:gd name="connsiteX3" fmla="*/ 12192000 w 12192000"/>
              <a:gd name="connsiteY3" fmla="*/ 125533 h 3680775"/>
              <a:gd name="connsiteX4" fmla="*/ 12192000 w 12192000"/>
              <a:gd name="connsiteY4" fmla="*/ 3680775 h 3680775"/>
              <a:gd name="connsiteX5" fmla="*/ 0 w 12192000"/>
              <a:gd name="connsiteY5" fmla="*/ 3680775 h 3680775"/>
              <a:gd name="connsiteX6" fmla="*/ 0 w 12192000"/>
              <a:gd name="connsiteY6" fmla="*/ 125533 h 3680775"/>
              <a:gd name="connsiteX0" fmla="*/ 0 w 12192000"/>
              <a:gd name="connsiteY0" fmla="*/ 144019 h 3699261"/>
              <a:gd name="connsiteX1" fmla="*/ 3452883 w 12192000"/>
              <a:gd name="connsiteY1" fmla="*/ 950201 h 3699261"/>
              <a:gd name="connsiteX2" fmla="*/ 5813946 w 12192000"/>
              <a:gd name="connsiteY2" fmla="*/ 841606 h 3699261"/>
              <a:gd name="connsiteX3" fmla="*/ 12192000 w 12192000"/>
              <a:gd name="connsiteY3" fmla="*/ 144019 h 3699261"/>
              <a:gd name="connsiteX4" fmla="*/ 12192000 w 12192000"/>
              <a:gd name="connsiteY4" fmla="*/ 3699261 h 3699261"/>
              <a:gd name="connsiteX5" fmla="*/ 0 w 12192000"/>
              <a:gd name="connsiteY5" fmla="*/ 3699261 h 3699261"/>
              <a:gd name="connsiteX6" fmla="*/ 0 w 12192000"/>
              <a:gd name="connsiteY6" fmla="*/ 144019 h 3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99261">
                <a:moveTo>
                  <a:pt x="0" y="144019"/>
                </a:moveTo>
                <a:cubicBezTo>
                  <a:pt x="1251045" y="144019"/>
                  <a:pt x="2229133" y="820253"/>
                  <a:pt x="3452883" y="950201"/>
                </a:cubicBezTo>
                <a:cubicBezTo>
                  <a:pt x="4349086" y="1062386"/>
                  <a:pt x="4452962" y="1110592"/>
                  <a:pt x="5813946" y="841606"/>
                </a:cubicBezTo>
                <a:cubicBezTo>
                  <a:pt x="7325057" y="511427"/>
                  <a:pt x="11056203" y="-336336"/>
                  <a:pt x="12192000" y="144019"/>
                </a:cubicBezTo>
                <a:lnTo>
                  <a:pt x="12192000" y="3699261"/>
                </a:lnTo>
                <a:lnTo>
                  <a:pt x="0" y="3699261"/>
                </a:lnTo>
                <a:lnTo>
                  <a:pt x="0" y="14401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E383-8823-485C-8739-C94E8F3279B8}"/>
              </a:ext>
            </a:extLst>
          </p:cNvPr>
          <p:cNvSpPr/>
          <p:nvPr/>
        </p:nvSpPr>
        <p:spPr>
          <a:xfrm>
            <a:off x="0" y="2920622"/>
            <a:ext cx="12192000" cy="3937378"/>
          </a:xfrm>
          <a:custGeom>
            <a:avLst/>
            <a:gdLst>
              <a:gd name="connsiteX0" fmla="*/ 0 w 12192000"/>
              <a:gd name="connsiteY0" fmla="*/ 0 h 4032913"/>
              <a:gd name="connsiteX1" fmla="*/ 12192000 w 12192000"/>
              <a:gd name="connsiteY1" fmla="*/ 0 h 4032913"/>
              <a:gd name="connsiteX2" fmla="*/ 12192000 w 12192000"/>
              <a:gd name="connsiteY2" fmla="*/ 4032913 h 4032913"/>
              <a:gd name="connsiteX3" fmla="*/ 0 w 12192000"/>
              <a:gd name="connsiteY3" fmla="*/ 4032913 h 4032913"/>
              <a:gd name="connsiteX4" fmla="*/ 0 w 12192000"/>
              <a:gd name="connsiteY4" fmla="*/ 0 h 4032913"/>
              <a:gd name="connsiteX0" fmla="*/ 0 w 12192000"/>
              <a:gd name="connsiteY0" fmla="*/ 24 h 4032937"/>
              <a:gd name="connsiteX1" fmla="*/ 1651379 w 12192000"/>
              <a:gd name="connsiteY1" fmla="*/ 627821 h 4032937"/>
              <a:gd name="connsiteX2" fmla="*/ 12192000 w 12192000"/>
              <a:gd name="connsiteY2" fmla="*/ 24 h 4032937"/>
              <a:gd name="connsiteX3" fmla="*/ 12192000 w 12192000"/>
              <a:gd name="connsiteY3" fmla="*/ 4032937 h 4032937"/>
              <a:gd name="connsiteX4" fmla="*/ 0 w 12192000"/>
              <a:gd name="connsiteY4" fmla="*/ 4032937 h 4032937"/>
              <a:gd name="connsiteX5" fmla="*/ 0 w 12192000"/>
              <a:gd name="connsiteY5" fmla="*/ 24 h 4032937"/>
              <a:gd name="connsiteX0" fmla="*/ 0 w 12192000"/>
              <a:gd name="connsiteY0" fmla="*/ 24 h 4032937"/>
              <a:gd name="connsiteX1" fmla="*/ 1651379 w 12192000"/>
              <a:gd name="connsiteY1" fmla="*/ 627821 h 4032937"/>
              <a:gd name="connsiteX2" fmla="*/ 12192000 w 12192000"/>
              <a:gd name="connsiteY2" fmla="*/ 24 h 4032937"/>
              <a:gd name="connsiteX3" fmla="*/ 12192000 w 12192000"/>
              <a:gd name="connsiteY3" fmla="*/ 4032937 h 4032937"/>
              <a:gd name="connsiteX4" fmla="*/ 0 w 12192000"/>
              <a:gd name="connsiteY4" fmla="*/ 4032937 h 4032937"/>
              <a:gd name="connsiteX5" fmla="*/ 0 w 12192000"/>
              <a:gd name="connsiteY5" fmla="*/ 24 h 4032937"/>
              <a:gd name="connsiteX0" fmla="*/ 0 w 12192000"/>
              <a:gd name="connsiteY0" fmla="*/ 24 h 4032937"/>
              <a:gd name="connsiteX1" fmla="*/ 1651379 w 12192000"/>
              <a:gd name="connsiteY1" fmla="*/ 627821 h 4032937"/>
              <a:gd name="connsiteX2" fmla="*/ 12192000 w 12192000"/>
              <a:gd name="connsiteY2" fmla="*/ 24 h 4032937"/>
              <a:gd name="connsiteX3" fmla="*/ 12192000 w 12192000"/>
              <a:gd name="connsiteY3" fmla="*/ 4032937 h 4032937"/>
              <a:gd name="connsiteX4" fmla="*/ 0 w 12192000"/>
              <a:gd name="connsiteY4" fmla="*/ 4032937 h 4032937"/>
              <a:gd name="connsiteX5" fmla="*/ 0 w 12192000"/>
              <a:gd name="connsiteY5" fmla="*/ 24 h 4032937"/>
              <a:gd name="connsiteX0" fmla="*/ 0 w 12192000"/>
              <a:gd name="connsiteY0" fmla="*/ 300251 h 4333164"/>
              <a:gd name="connsiteX1" fmla="*/ 1651379 w 12192000"/>
              <a:gd name="connsiteY1" fmla="*/ 928048 h 4333164"/>
              <a:gd name="connsiteX2" fmla="*/ 5104263 w 12192000"/>
              <a:gd name="connsiteY2" fmla="*/ 0 h 4333164"/>
              <a:gd name="connsiteX3" fmla="*/ 12192000 w 12192000"/>
              <a:gd name="connsiteY3" fmla="*/ 300251 h 4333164"/>
              <a:gd name="connsiteX4" fmla="*/ 12192000 w 12192000"/>
              <a:gd name="connsiteY4" fmla="*/ 4333164 h 4333164"/>
              <a:gd name="connsiteX5" fmla="*/ 0 w 12192000"/>
              <a:gd name="connsiteY5" fmla="*/ 4333164 h 4333164"/>
              <a:gd name="connsiteX6" fmla="*/ 0 w 12192000"/>
              <a:gd name="connsiteY6" fmla="*/ 300251 h 4333164"/>
              <a:gd name="connsiteX0" fmla="*/ 0 w 12192000"/>
              <a:gd name="connsiteY0" fmla="*/ 306794 h 4339707"/>
              <a:gd name="connsiteX1" fmla="*/ 1651379 w 12192000"/>
              <a:gd name="connsiteY1" fmla="*/ 934591 h 4339707"/>
              <a:gd name="connsiteX2" fmla="*/ 5104263 w 12192000"/>
              <a:gd name="connsiteY2" fmla="*/ 6543 h 4339707"/>
              <a:gd name="connsiteX3" fmla="*/ 12192000 w 12192000"/>
              <a:gd name="connsiteY3" fmla="*/ 306794 h 4339707"/>
              <a:gd name="connsiteX4" fmla="*/ 12192000 w 12192000"/>
              <a:gd name="connsiteY4" fmla="*/ 4339707 h 4339707"/>
              <a:gd name="connsiteX5" fmla="*/ 0 w 12192000"/>
              <a:gd name="connsiteY5" fmla="*/ 4339707 h 4339707"/>
              <a:gd name="connsiteX6" fmla="*/ 0 w 12192000"/>
              <a:gd name="connsiteY6" fmla="*/ 306794 h 4339707"/>
              <a:gd name="connsiteX0" fmla="*/ 0 w 12192000"/>
              <a:gd name="connsiteY0" fmla="*/ 472868 h 4505781"/>
              <a:gd name="connsiteX1" fmla="*/ 1651379 w 12192000"/>
              <a:gd name="connsiteY1" fmla="*/ 1100665 h 4505781"/>
              <a:gd name="connsiteX2" fmla="*/ 5104263 w 12192000"/>
              <a:gd name="connsiteY2" fmla="*/ 172617 h 4505781"/>
              <a:gd name="connsiteX3" fmla="*/ 12192000 w 12192000"/>
              <a:gd name="connsiteY3" fmla="*/ 472868 h 4505781"/>
              <a:gd name="connsiteX4" fmla="*/ 12192000 w 12192000"/>
              <a:gd name="connsiteY4" fmla="*/ 4505781 h 4505781"/>
              <a:gd name="connsiteX5" fmla="*/ 0 w 12192000"/>
              <a:gd name="connsiteY5" fmla="*/ 4505781 h 4505781"/>
              <a:gd name="connsiteX6" fmla="*/ 0 w 12192000"/>
              <a:gd name="connsiteY6" fmla="*/ 472868 h 4505781"/>
              <a:gd name="connsiteX0" fmla="*/ 0 w 12192000"/>
              <a:gd name="connsiteY0" fmla="*/ 472868 h 4505781"/>
              <a:gd name="connsiteX1" fmla="*/ 1651379 w 12192000"/>
              <a:gd name="connsiteY1" fmla="*/ 1100665 h 4505781"/>
              <a:gd name="connsiteX2" fmla="*/ 5104263 w 12192000"/>
              <a:gd name="connsiteY2" fmla="*/ 172617 h 4505781"/>
              <a:gd name="connsiteX3" fmla="*/ 12192000 w 12192000"/>
              <a:gd name="connsiteY3" fmla="*/ 472868 h 4505781"/>
              <a:gd name="connsiteX4" fmla="*/ 12192000 w 12192000"/>
              <a:gd name="connsiteY4" fmla="*/ 4505781 h 4505781"/>
              <a:gd name="connsiteX5" fmla="*/ 0 w 12192000"/>
              <a:gd name="connsiteY5" fmla="*/ 4505781 h 4505781"/>
              <a:gd name="connsiteX6" fmla="*/ 0 w 12192000"/>
              <a:gd name="connsiteY6" fmla="*/ 472868 h 4505781"/>
              <a:gd name="connsiteX0" fmla="*/ 0 w 12192000"/>
              <a:gd name="connsiteY0" fmla="*/ 347359 h 4380272"/>
              <a:gd name="connsiteX1" fmla="*/ 1651379 w 12192000"/>
              <a:gd name="connsiteY1" fmla="*/ 975156 h 4380272"/>
              <a:gd name="connsiteX2" fmla="*/ 5104263 w 12192000"/>
              <a:gd name="connsiteY2" fmla="*/ 47108 h 4380272"/>
              <a:gd name="connsiteX3" fmla="*/ 9498842 w 12192000"/>
              <a:gd name="connsiteY3" fmla="*/ 279121 h 4380272"/>
              <a:gd name="connsiteX4" fmla="*/ 12192000 w 12192000"/>
              <a:gd name="connsiteY4" fmla="*/ 347359 h 4380272"/>
              <a:gd name="connsiteX5" fmla="*/ 12192000 w 12192000"/>
              <a:gd name="connsiteY5" fmla="*/ 4380272 h 4380272"/>
              <a:gd name="connsiteX6" fmla="*/ 0 w 12192000"/>
              <a:gd name="connsiteY6" fmla="*/ 4380272 h 4380272"/>
              <a:gd name="connsiteX7" fmla="*/ 0 w 12192000"/>
              <a:gd name="connsiteY7" fmla="*/ 347359 h 4380272"/>
              <a:gd name="connsiteX0" fmla="*/ 0 w 12192000"/>
              <a:gd name="connsiteY0" fmla="*/ 322558 h 4355471"/>
              <a:gd name="connsiteX1" fmla="*/ 1651379 w 12192000"/>
              <a:gd name="connsiteY1" fmla="*/ 950355 h 4355471"/>
              <a:gd name="connsiteX2" fmla="*/ 5104263 w 12192000"/>
              <a:gd name="connsiteY2" fmla="*/ 22307 h 4355471"/>
              <a:gd name="connsiteX3" fmla="*/ 9498842 w 12192000"/>
              <a:gd name="connsiteY3" fmla="*/ 786582 h 4355471"/>
              <a:gd name="connsiteX4" fmla="*/ 12192000 w 12192000"/>
              <a:gd name="connsiteY4" fmla="*/ 322558 h 4355471"/>
              <a:gd name="connsiteX5" fmla="*/ 12192000 w 12192000"/>
              <a:gd name="connsiteY5" fmla="*/ 4355471 h 4355471"/>
              <a:gd name="connsiteX6" fmla="*/ 0 w 12192000"/>
              <a:gd name="connsiteY6" fmla="*/ 4355471 h 4355471"/>
              <a:gd name="connsiteX7" fmla="*/ 0 w 12192000"/>
              <a:gd name="connsiteY7" fmla="*/ 322558 h 4355471"/>
              <a:gd name="connsiteX0" fmla="*/ 0 w 12192000"/>
              <a:gd name="connsiteY0" fmla="*/ 300251 h 4333164"/>
              <a:gd name="connsiteX1" fmla="*/ 1651379 w 12192000"/>
              <a:gd name="connsiteY1" fmla="*/ 928048 h 4333164"/>
              <a:gd name="connsiteX2" fmla="*/ 5104263 w 12192000"/>
              <a:gd name="connsiteY2" fmla="*/ 0 h 4333164"/>
              <a:gd name="connsiteX3" fmla="*/ 9498842 w 12192000"/>
              <a:gd name="connsiteY3" fmla="*/ 764275 h 4333164"/>
              <a:gd name="connsiteX4" fmla="*/ 12192000 w 12192000"/>
              <a:gd name="connsiteY4" fmla="*/ 300251 h 4333164"/>
              <a:gd name="connsiteX5" fmla="*/ 12192000 w 12192000"/>
              <a:gd name="connsiteY5" fmla="*/ 4333164 h 4333164"/>
              <a:gd name="connsiteX6" fmla="*/ 0 w 12192000"/>
              <a:gd name="connsiteY6" fmla="*/ 4333164 h 4333164"/>
              <a:gd name="connsiteX7" fmla="*/ 0 w 12192000"/>
              <a:gd name="connsiteY7" fmla="*/ 300251 h 4333164"/>
              <a:gd name="connsiteX0" fmla="*/ 0 w 12192000"/>
              <a:gd name="connsiteY0" fmla="*/ 301303 h 4334216"/>
              <a:gd name="connsiteX1" fmla="*/ 1651379 w 12192000"/>
              <a:gd name="connsiteY1" fmla="*/ 929100 h 4334216"/>
              <a:gd name="connsiteX2" fmla="*/ 5104263 w 12192000"/>
              <a:gd name="connsiteY2" fmla="*/ 1052 h 4334216"/>
              <a:gd name="connsiteX3" fmla="*/ 9498842 w 12192000"/>
              <a:gd name="connsiteY3" fmla="*/ 765327 h 4334216"/>
              <a:gd name="connsiteX4" fmla="*/ 12192000 w 12192000"/>
              <a:gd name="connsiteY4" fmla="*/ 301303 h 4334216"/>
              <a:gd name="connsiteX5" fmla="*/ 12192000 w 12192000"/>
              <a:gd name="connsiteY5" fmla="*/ 4334216 h 4334216"/>
              <a:gd name="connsiteX6" fmla="*/ 0 w 12192000"/>
              <a:gd name="connsiteY6" fmla="*/ 4334216 h 4334216"/>
              <a:gd name="connsiteX7" fmla="*/ 0 w 12192000"/>
              <a:gd name="connsiteY7" fmla="*/ 301303 h 4334216"/>
              <a:gd name="connsiteX0" fmla="*/ 0 w 12192000"/>
              <a:gd name="connsiteY0" fmla="*/ 302603 h 4335516"/>
              <a:gd name="connsiteX1" fmla="*/ 1651379 w 12192000"/>
              <a:gd name="connsiteY1" fmla="*/ 930400 h 4335516"/>
              <a:gd name="connsiteX2" fmla="*/ 5104263 w 12192000"/>
              <a:gd name="connsiteY2" fmla="*/ 2352 h 4335516"/>
              <a:gd name="connsiteX3" fmla="*/ 9498842 w 12192000"/>
              <a:gd name="connsiteY3" fmla="*/ 766627 h 4335516"/>
              <a:gd name="connsiteX4" fmla="*/ 12192000 w 12192000"/>
              <a:gd name="connsiteY4" fmla="*/ 302603 h 4335516"/>
              <a:gd name="connsiteX5" fmla="*/ 12192000 w 12192000"/>
              <a:gd name="connsiteY5" fmla="*/ 4335516 h 4335516"/>
              <a:gd name="connsiteX6" fmla="*/ 0 w 12192000"/>
              <a:gd name="connsiteY6" fmla="*/ 4335516 h 4335516"/>
              <a:gd name="connsiteX7" fmla="*/ 0 w 12192000"/>
              <a:gd name="connsiteY7" fmla="*/ 302603 h 433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335516">
                <a:moveTo>
                  <a:pt x="0" y="302603"/>
                </a:moveTo>
                <a:cubicBezTo>
                  <a:pt x="723331" y="298054"/>
                  <a:pt x="928048" y="934949"/>
                  <a:pt x="1651379" y="930400"/>
                </a:cubicBezTo>
                <a:cubicBezTo>
                  <a:pt x="2361063" y="884907"/>
                  <a:pt x="4913194" y="-34042"/>
                  <a:pt x="5104263" y="2352"/>
                </a:cubicBezTo>
                <a:cubicBezTo>
                  <a:pt x="6350758" y="-47691"/>
                  <a:pt x="8317553" y="716585"/>
                  <a:pt x="9498842" y="766627"/>
                </a:cubicBezTo>
                <a:cubicBezTo>
                  <a:pt x="10680131" y="816669"/>
                  <a:pt x="11449713" y="-437788"/>
                  <a:pt x="12192000" y="302603"/>
                </a:cubicBezTo>
                <a:lnTo>
                  <a:pt x="12192000" y="4335516"/>
                </a:lnTo>
                <a:lnTo>
                  <a:pt x="0" y="4335516"/>
                </a:lnTo>
                <a:lnTo>
                  <a:pt x="0" y="302603"/>
                </a:lnTo>
                <a:close/>
              </a:path>
            </a:pathLst>
          </a:cu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9F635-6FC3-4C1F-B110-B67963F682EE}"/>
              </a:ext>
            </a:extLst>
          </p:cNvPr>
          <p:cNvSpPr/>
          <p:nvPr/>
        </p:nvSpPr>
        <p:spPr>
          <a:xfrm>
            <a:off x="0" y="2456597"/>
            <a:ext cx="12192000" cy="4401403"/>
          </a:xfrm>
          <a:custGeom>
            <a:avLst/>
            <a:gdLst>
              <a:gd name="connsiteX0" fmla="*/ 0 w 12192000"/>
              <a:gd name="connsiteY0" fmla="*/ 0 h 3555242"/>
              <a:gd name="connsiteX1" fmla="*/ 12192000 w 12192000"/>
              <a:gd name="connsiteY1" fmla="*/ 0 h 3555242"/>
              <a:gd name="connsiteX2" fmla="*/ 12192000 w 12192000"/>
              <a:gd name="connsiteY2" fmla="*/ 3555242 h 3555242"/>
              <a:gd name="connsiteX3" fmla="*/ 0 w 12192000"/>
              <a:gd name="connsiteY3" fmla="*/ 3555242 h 3555242"/>
              <a:gd name="connsiteX4" fmla="*/ 0 w 12192000"/>
              <a:gd name="connsiteY4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875964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189862 w 12192000"/>
              <a:gd name="connsiteY1" fmla="*/ 683798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4367283 w 12192000"/>
              <a:gd name="connsiteY1" fmla="*/ 696036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0 h 3555242"/>
              <a:gd name="connsiteX1" fmla="*/ 3452883 w 12192000"/>
              <a:gd name="connsiteY1" fmla="*/ 806182 h 3555242"/>
              <a:gd name="connsiteX2" fmla="*/ 12192000 w 12192000"/>
              <a:gd name="connsiteY2" fmla="*/ 0 h 3555242"/>
              <a:gd name="connsiteX3" fmla="*/ 12192000 w 12192000"/>
              <a:gd name="connsiteY3" fmla="*/ 3555242 h 3555242"/>
              <a:gd name="connsiteX4" fmla="*/ 0 w 12192000"/>
              <a:gd name="connsiteY4" fmla="*/ 3555242 h 3555242"/>
              <a:gd name="connsiteX5" fmla="*/ 0 w 12192000"/>
              <a:gd name="connsiteY5" fmla="*/ 0 h 3555242"/>
              <a:gd name="connsiteX0" fmla="*/ 0 w 12192000"/>
              <a:gd name="connsiteY0" fmla="*/ 125533 h 3680775"/>
              <a:gd name="connsiteX1" fmla="*/ 3452883 w 12192000"/>
              <a:gd name="connsiteY1" fmla="*/ 931715 h 3680775"/>
              <a:gd name="connsiteX2" fmla="*/ 5813946 w 12192000"/>
              <a:gd name="connsiteY2" fmla="*/ 823120 h 3680775"/>
              <a:gd name="connsiteX3" fmla="*/ 12192000 w 12192000"/>
              <a:gd name="connsiteY3" fmla="*/ 125533 h 3680775"/>
              <a:gd name="connsiteX4" fmla="*/ 12192000 w 12192000"/>
              <a:gd name="connsiteY4" fmla="*/ 3680775 h 3680775"/>
              <a:gd name="connsiteX5" fmla="*/ 0 w 12192000"/>
              <a:gd name="connsiteY5" fmla="*/ 3680775 h 3680775"/>
              <a:gd name="connsiteX6" fmla="*/ 0 w 12192000"/>
              <a:gd name="connsiteY6" fmla="*/ 125533 h 3680775"/>
              <a:gd name="connsiteX0" fmla="*/ 0 w 12192000"/>
              <a:gd name="connsiteY0" fmla="*/ 125533 h 3680775"/>
              <a:gd name="connsiteX1" fmla="*/ 3452883 w 12192000"/>
              <a:gd name="connsiteY1" fmla="*/ 931715 h 3680775"/>
              <a:gd name="connsiteX2" fmla="*/ 5813946 w 12192000"/>
              <a:gd name="connsiteY2" fmla="*/ 823120 h 3680775"/>
              <a:gd name="connsiteX3" fmla="*/ 12192000 w 12192000"/>
              <a:gd name="connsiteY3" fmla="*/ 125533 h 3680775"/>
              <a:gd name="connsiteX4" fmla="*/ 12192000 w 12192000"/>
              <a:gd name="connsiteY4" fmla="*/ 3680775 h 3680775"/>
              <a:gd name="connsiteX5" fmla="*/ 0 w 12192000"/>
              <a:gd name="connsiteY5" fmla="*/ 3680775 h 3680775"/>
              <a:gd name="connsiteX6" fmla="*/ 0 w 12192000"/>
              <a:gd name="connsiteY6" fmla="*/ 125533 h 3680775"/>
              <a:gd name="connsiteX0" fmla="*/ 0 w 12192000"/>
              <a:gd name="connsiteY0" fmla="*/ 144019 h 3699261"/>
              <a:gd name="connsiteX1" fmla="*/ 3452883 w 12192000"/>
              <a:gd name="connsiteY1" fmla="*/ 950201 h 3699261"/>
              <a:gd name="connsiteX2" fmla="*/ 5813946 w 12192000"/>
              <a:gd name="connsiteY2" fmla="*/ 841606 h 3699261"/>
              <a:gd name="connsiteX3" fmla="*/ 12192000 w 12192000"/>
              <a:gd name="connsiteY3" fmla="*/ 144019 h 3699261"/>
              <a:gd name="connsiteX4" fmla="*/ 12192000 w 12192000"/>
              <a:gd name="connsiteY4" fmla="*/ 3699261 h 3699261"/>
              <a:gd name="connsiteX5" fmla="*/ 0 w 12192000"/>
              <a:gd name="connsiteY5" fmla="*/ 3699261 h 3699261"/>
              <a:gd name="connsiteX6" fmla="*/ 0 w 12192000"/>
              <a:gd name="connsiteY6" fmla="*/ 144019 h 3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99261">
                <a:moveTo>
                  <a:pt x="0" y="144019"/>
                </a:moveTo>
                <a:cubicBezTo>
                  <a:pt x="1251045" y="144019"/>
                  <a:pt x="2229133" y="820253"/>
                  <a:pt x="3452883" y="950201"/>
                </a:cubicBezTo>
                <a:cubicBezTo>
                  <a:pt x="4349086" y="1062386"/>
                  <a:pt x="4452962" y="1110592"/>
                  <a:pt x="5813946" y="841606"/>
                </a:cubicBezTo>
                <a:cubicBezTo>
                  <a:pt x="7325057" y="511427"/>
                  <a:pt x="11056203" y="-336336"/>
                  <a:pt x="12192000" y="144019"/>
                </a:cubicBezTo>
                <a:lnTo>
                  <a:pt x="12192000" y="3699261"/>
                </a:lnTo>
                <a:lnTo>
                  <a:pt x="0" y="3699261"/>
                </a:lnTo>
                <a:lnTo>
                  <a:pt x="0" y="144019"/>
                </a:lnTo>
                <a:close/>
              </a:path>
            </a:pathLst>
          </a:custGeom>
          <a:solidFill>
            <a:srgbClr val="76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1BEA9AA-10EB-4AB3-BFA4-8F934D47A2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695624" y="3911186"/>
                </a:moveTo>
                <a:cubicBezTo>
                  <a:pt x="7727377" y="3911186"/>
                  <a:pt x="7750264" y="3926341"/>
                  <a:pt x="7764285" y="3956651"/>
                </a:cubicBezTo>
                <a:cubicBezTo>
                  <a:pt x="7778306" y="3986961"/>
                  <a:pt x="7785316" y="4035106"/>
                  <a:pt x="7785316" y="4101086"/>
                </a:cubicBezTo>
                <a:cubicBezTo>
                  <a:pt x="7785316" y="4221913"/>
                  <a:pt x="7754594" y="4282327"/>
                  <a:pt x="7693150" y="4282327"/>
                </a:cubicBezTo>
                <a:cubicBezTo>
                  <a:pt x="7660160" y="4282327"/>
                  <a:pt x="7636035" y="4267584"/>
                  <a:pt x="7620778" y="4238099"/>
                </a:cubicBezTo>
                <a:cubicBezTo>
                  <a:pt x="7605520" y="4208614"/>
                  <a:pt x="7597891" y="4162118"/>
                  <a:pt x="7597891" y="4098612"/>
                </a:cubicBezTo>
                <a:cubicBezTo>
                  <a:pt x="7597891" y="3973662"/>
                  <a:pt x="7630468" y="3911186"/>
                  <a:pt x="7695624" y="3911186"/>
                </a:cubicBezTo>
                <a:close/>
                <a:moveTo>
                  <a:pt x="7691913" y="3820257"/>
                </a:moveTo>
                <a:cubicBezTo>
                  <a:pt x="7629644" y="3820257"/>
                  <a:pt x="7579024" y="3846856"/>
                  <a:pt x="7540055" y="3900052"/>
                </a:cubicBezTo>
                <a:cubicBezTo>
                  <a:pt x="7501085" y="3953249"/>
                  <a:pt x="7481600" y="4022941"/>
                  <a:pt x="7481600" y="4109128"/>
                </a:cubicBezTo>
                <a:cubicBezTo>
                  <a:pt x="7481600" y="4185005"/>
                  <a:pt x="7501188" y="4247893"/>
                  <a:pt x="7540364" y="4297791"/>
                </a:cubicBezTo>
                <a:cubicBezTo>
                  <a:pt x="7579540" y="4347688"/>
                  <a:pt x="7628819" y="4372637"/>
                  <a:pt x="7688201" y="4372637"/>
                </a:cubicBezTo>
                <a:cubicBezTo>
                  <a:pt x="7750058" y="4372637"/>
                  <a:pt x="7801605" y="4346864"/>
                  <a:pt x="7842843" y="4295316"/>
                </a:cubicBezTo>
                <a:cubicBezTo>
                  <a:pt x="7884081" y="4243769"/>
                  <a:pt x="7904700" y="4178613"/>
                  <a:pt x="7904700" y="4099849"/>
                </a:cubicBezTo>
                <a:cubicBezTo>
                  <a:pt x="7904700" y="4017374"/>
                  <a:pt x="7884699" y="3950156"/>
                  <a:pt x="7844699" y="3898197"/>
                </a:cubicBezTo>
                <a:cubicBezTo>
                  <a:pt x="7804698" y="3846237"/>
                  <a:pt x="7753770" y="3820257"/>
                  <a:pt x="7691913" y="3820257"/>
                </a:cubicBezTo>
                <a:close/>
                <a:moveTo>
                  <a:pt x="7088810" y="3480664"/>
                </a:moveTo>
                <a:cubicBezTo>
                  <a:pt x="7113965" y="3480664"/>
                  <a:pt x="7135821" y="3493448"/>
                  <a:pt x="7154378" y="3519015"/>
                </a:cubicBezTo>
                <a:cubicBezTo>
                  <a:pt x="7172935" y="3544583"/>
                  <a:pt x="7182214" y="3597161"/>
                  <a:pt x="7182214" y="3676750"/>
                </a:cubicBezTo>
                <a:cubicBezTo>
                  <a:pt x="7182214" y="3795102"/>
                  <a:pt x="7151079" y="3854278"/>
                  <a:pt x="7088810" y="3854278"/>
                </a:cubicBezTo>
                <a:cubicBezTo>
                  <a:pt x="7024479" y="3854278"/>
                  <a:pt x="6992314" y="3794277"/>
                  <a:pt x="6992314" y="3674275"/>
                </a:cubicBezTo>
                <a:cubicBezTo>
                  <a:pt x="6992314" y="3604996"/>
                  <a:pt x="6999530" y="3555407"/>
                  <a:pt x="7013964" y="3525510"/>
                </a:cubicBezTo>
                <a:cubicBezTo>
                  <a:pt x="7028397" y="3495613"/>
                  <a:pt x="7053345" y="3480664"/>
                  <a:pt x="7088810" y="3480664"/>
                </a:cubicBezTo>
                <a:close/>
                <a:moveTo>
                  <a:pt x="7088810" y="3392827"/>
                </a:moveTo>
                <a:cubicBezTo>
                  <a:pt x="7024479" y="3392827"/>
                  <a:pt x="6972726" y="3417879"/>
                  <a:pt x="6933550" y="3467983"/>
                </a:cubicBezTo>
                <a:cubicBezTo>
                  <a:pt x="6894374" y="3518087"/>
                  <a:pt x="6874786" y="3584789"/>
                  <a:pt x="6874786" y="3668090"/>
                </a:cubicBezTo>
                <a:cubicBezTo>
                  <a:pt x="6874786" y="3749328"/>
                  <a:pt x="6894786" y="3815412"/>
                  <a:pt x="6934787" y="3866340"/>
                </a:cubicBezTo>
                <a:cubicBezTo>
                  <a:pt x="6974787" y="3917269"/>
                  <a:pt x="7026541" y="3942733"/>
                  <a:pt x="7090047" y="3942733"/>
                </a:cubicBezTo>
                <a:cubicBezTo>
                  <a:pt x="7152316" y="3942733"/>
                  <a:pt x="7202936" y="3917372"/>
                  <a:pt x="7241905" y="3866650"/>
                </a:cubicBezTo>
                <a:cubicBezTo>
                  <a:pt x="7280875" y="3815927"/>
                  <a:pt x="7300360" y="3749328"/>
                  <a:pt x="7300360" y="3666853"/>
                </a:cubicBezTo>
                <a:cubicBezTo>
                  <a:pt x="7300360" y="3585614"/>
                  <a:pt x="7280669" y="3519634"/>
                  <a:pt x="7241287" y="3468911"/>
                </a:cubicBezTo>
                <a:cubicBezTo>
                  <a:pt x="7201905" y="3418189"/>
                  <a:pt x="7151079" y="3392827"/>
                  <a:pt x="7088810" y="3392827"/>
                </a:cubicBezTo>
                <a:close/>
                <a:moveTo>
                  <a:pt x="7590613" y="3391590"/>
                </a:moveTo>
                <a:lnTo>
                  <a:pt x="7088810" y="4373874"/>
                </a:lnTo>
                <a:lnTo>
                  <a:pt x="7187443" y="4373874"/>
                </a:lnTo>
                <a:lnTo>
                  <a:pt x="7690676" y="3391590"/>
                </a:lnTo>
                <a:close/>
                <a:moveTo>
                  <a:pt x="4755899" y="3001763"/>
                </a:moveTo>
                <a:cubicBezTo>
                  <a:pt x="4827562" y="3001763"/>
                  <a:pt x="4887489" y="3025796"/>
                  <a:pt x="4935677" y="3073863"/>
                </a:cubicBezTo>
                <a:cubicBezTo>
                  <a:pt x="4983866" y="3121930"/>
                  <a:pt x="5007960" y="3180884"/>
                  <a:pt x="5007960" y="3250724"/>
                </a:cubicBezTo>
                <a:cubicBezTo>
                  <a:pt x="5007960" y="3317279"/>
                  <a:pt x="4983661" y="3374384"/>
                  <a:pt x="4935061" y="3422040"/>
                </a:cubicBezTo>
                <a:cubicBezTo>
                  <a:pt x="4886461" y="3469696"/>
                  <a:pt x="4828384" y="3493524"/>
                  <a:pt x="4760828" y="3493524"/>
                </a:cubicBezTo>
                <a:cubicBezTo>
                  <a:pt x="4694930" y="3493524"/>
                  <a:pt x="4638710" y="3470106"/>
                  <a:pt x="4592171" y="3423272"/>
                </a:cubicBezTo>
                <a:cubicBezTo>
                  <a:pt x="4545632" y="3376438"/>
                  <a:pt x="4522362" y="3318922"/>
                  <a:pt x="4522362" y="3250724"/>
                </a:cubicBezTo>
                <a:cubicBezTo>
                  <a:pt x="4522362" y="3183349"/>
                  <a:pt x="4545426" y="3125011"/>
                  <a:pt x="4591555" y="3075712"/>
                </a:cubicBezTo>
                <a:cubicBezTo>
                  <a:pt x="4637683" y="3026413"/>
                  <a:pt x="4692464" y="3001763"/>
                  <a:pt x="4755899" y="3001763"/>
                </a:cubicBezTo>
                <a:close/>
                <a:moveTo>
                  <a:pt x="6103256" y="2988206"/>
                </a:moveTo>
                <a:cubicBezTo>
                  <a:pt x="6189530" y="2988206"/>
                  <a:pt x="6258138" y="3033807"/>
                  <a:pt x="6309081" y="3125011"/>
                </a:cubicBezTo>
                <a:cubicBezTo>
                  <a:pt x="6360024" y="3216215"/>
                  <a:pt x="6385495" y="3341517"/>
                  <a:pt x="6385495" y="3500919"/>
                </a:cubicBezTo>
                <a:cubicBezTo>
                  <a:pt x="6385495" y="3652103"/>
                  <a:pt x="6359407" y="3772065"/>
                  <a:pt x="6307232" y="3860804"/>
                </a:cubicBezTo>
                <a:cubicBezTo>
                  <a:pt x="6255057" y="3949542"/>
                  <a:pt x="6185422" y="3993912"/>
                  <a:pt x="6098326" y="3993912"/>
                </a:cubicBezTo>
                <a:cubicBezTo>
                  <a:pt x="6012875" y="3993912"/>
                  <a:pt x="5943855" y="3949542"/>
                  <a:pt x="5891269" y="3860804"/>
                </a:cubicBezTo>
                <a:cubicBezTo>
                  <a:pt x="5838683" y="3772065"/>
                  <a:pt x="5812390" y="3653746"/>
                  <a:pt x="5812390" y="3505848"/>
                </a:cubicBezTo>
                <a:cubicBezTo>
                  <a:pt x="5812390" y="3343161"/>
                  <a:pt x="5838273" y="3216215"/>
                  <a:pt x="5890037" y="3125011"/>
                </a:cubicBezTo>
                <a:cubicBezTo>
                  <a:pt x="5941801" y="3033807"/>
                  <a:pt x="6012875" y="2988206"/>
                  <a:pt x="6103256" y="2988206"/>
                </a:cubicBezTo>
                <a:close/>
                <a:moveTo>
                  <a:pt x="6093397" y="2683782"/>
                </a:moveTo>
                <a:cubicBezTo>
                  <a:pt x="5910167" y="2683782"/>
                  <a:pt x="5762475" y="2759169"/>
                  <a:pt x="5650319" y="2909943"/>
                </a:cubicBezTo>
                <a:cubicBezTo>
                  <a:pt x="5538163" y="3060717"/>
                  <a:pt x="5482086" y="3260995"/>
                  <a:pt x="5482086" y="3510778"/>
                </a:cubicBezTo>
                <a:cubicBezTo>
                  <a:pt x="5482086" y="3745772"/>
                  <a:pt x="5539396" y="3935369"/>
                  <a:pt x="5654017" y="4079569"/>
                </a:cubicBezTo>
                <a:cubicBezTo>
                  <a:pt x="5768637" y="4223770"/>
                  <a:pt x="5918384" y="4295870"/>
                  <a:pt x="6103256" y="4295870"/>
                </a:cubicBezTo>
                <a:cubicBezTo>
                  <a:pt x="6265123" y="4295870"/>
                  <a:pt x="6407680" y="4228289"/>
                  <a:pt x="6530928" y="4093126"/>
                </a:cubicBezTo>
                <a:cubicBezTo>
                  <a:pt x="6654176" y="3957964"/>
                  <a:pt x="6715800" y="3750702"/>
                  <a:pt x="6715800" y="3471339"/>
                </a:cubicBezTo>
                <a:cubicBezTo>
                  <a:pt x="6715800" y="3232237"/>
                  <a:pt x="6660339" y="3041202"/>
                  <a:pt x="6549415" y="2898234"/>
                </a:cubicBezTo>
                <a:cubicBezTo>
                  <a:pt x="6438492" y="2755266"/>
                  <a:pt x="6289772" y="2683782"/>
                  <a:pt x="6103256" y="2683782"/>
                </a:cubicBezTo>
                <a:close/>
                <a:moveTo>
                  <a:pt x="4777486" y="2681317"/>
                </a:moveTo>
                <a:cubicBezTo>
                  <a:pt x="4603295" y="2681317"/>
                  <a:pt x="4457451" y="2734109"/>
                  <a:pt x="4339955" y="2839691"/>
                </a:cubicBezTo>
                <a:cubicBezTo>
                  <a:pt x="4222458" y="2945274"/>
                  <a:pt x="4163710" y="3075712"/>
                  <a:pt x="4163710" y="3231005"/>
                </a:cubicBezTo>
                <a:cubicBezTo>
                  <a:pt x="4163710" y="3379724"/>
                  <a:pt x="4211555" y="3504821"/>
                  <a:pt x="4307246" y="3606296"/>
                </a:cubicBezTo>
                <a:cubicBezTo>
                  <a:pt x="4402937" y="3707770"/>
                  <a:pt x="4520186" y="3758507"/>
                  <a:pt x="4658995" y="3758507"/>
                </a:cubicBezTo>
                <a:cubicBezTo>
                  <a:pt x="4679523" y="3758507"/>
                  <a:pt x="4726749" y="3754399"/>
                  <a:pt x="4800673" y="3746183"/>
                </a:cubicBezTo>
                <a:lnTo>
                  <a:pt x="4409706" y="4278615"/>
                </a:lnTo>
                <a:lnTo>
                  <a:pt x="4828018" y="4278615"/>
                </a:lnTo>
                <a:lnTo>
                  <a:pt x="5093002" y="3900243"/>
                </a:lnTo>
                <a:cubicBezTo>
                  <a:pt x="5135728" y="3839440"/>
                  <a:pt x="5187698" y="3747415"/>
                  <a:pt x="5248912" y="3624167"/>
                </a:cubicBezTo>
                <a:cubicBezTo>
                  <a:pt x="5310124" y="3500919"/>
                  <a:pt x="5340731" y="3377670"/>
                  <a:pt x="5340731" y="3254422"/>
                </a:cubicBezTo>
                <a:cubicBezTo>
                  <a:pt x="5340731" y="3085161"/>
                  <a:pt x="5288350" y="2947328"/>
                  <a:pt x="5183589" y="2840924"/>
                </a:cubicBezTo>
                <a:cubicBezTo>
                  <a:pt x="5078829" y="2734519"/>
                  <a:pt x="4943461" y="2681317"/>
                  <a:pt x="4777486" y="268131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414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93259-AF40-4B46-88FF-2D20461F08DA}"/>
              </a:ext>
            </a:extLst>
          </p:cNvPr>
          <p:cNvGrpSpPr/>
          <p:nvPr/>
        </p:nvGrpSpPr>
        <p:grpSpPr>
          <a:xfrm>
            <a:off x="238761" y="2295025"/>
            <a:ext cx="4202253" cy="2267949"/>
            <a:chOff x="206828" y="1945881"/>
            <a:chExt cx="4202253" cy="22679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EAED3D-5C13-43D7-8968-165C9CBF22ED}"/>
                </a:ext>
              </a:extLst>
            </p:cNvPr>
            <p:cNvSpPr/>
            <p:nvPr/>
          </p:nvSpPr>
          <p:spPr>
            <a:xfrm>
              <a:off x="206828" y="2644170"/>
              <a:ext cx="38100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We’ll involve users and testing in our project to better improve our machine learning model.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0894A7-4814-419F-AC4E-3592A8B7D307}"/>
                </a:ext>
              </a:extLst>
            </p:cNvPr>
            <p:cNvSpPr txBox="1"/>
            <p:nvPr/>
          </p:nvSpPr>
          <p:spPr>
            <a:xfrm>
              <a:off x="206828" y="1945881"/>
              <a:ext cx="42022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  <a:ea typeface="Verdana" panose="020B0604030504040204" pitchFamily="34" charset="0"/>
                </a:rPr>
                <a:t>Iterative </a:t>
              </a:r>
              <a:r>
                <a:rPr lang="en-US" sz="3200" b="1" dirty="0">
                  <a:solidFill>
                    <a:srgbClr val="DEB887"/>
                  </a:solidFill>
                  <a:latin typeface="Tw Cen MT" panose="020B0602020104020603" pitchFamily="34" charset="0"/>
                  <a:ea typeface="Verdana" panose="020B0604030504040204" pitchFamily="34" charset="0"/>
                </a:rPr>
                <a:t>Development</a:t>
              </a:r>
              <a:endParaRPr lang="en-KE" sz="3200" b="1" dirty="0">
                <a:solidFill>
                  <a:srgbClr val="DEB887"/>
                </a:solidFill>
                <a:latin typeface="Tw Cen MT" panose="020B0602020104020603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9C8DA-3128-48AF-8721-8586CBB9C7C6}"/>
              </a:ext>
            </a:extLst>
          </p:cNvPr>
          <p:cNvSpPr/>
          <p:nvPr/>
        </p:nvSpPr>
        <p:spPr>
          <a:xfrm>
            <a:off x="8143239" y="2828835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EB887"/>
                </a:solidFill>
                <a:latin typeface="Tw Cen MT" panose="020B0602020104020603" pitchFamily="34" charset="0"/>
              </a:rPr>
              <a:t>Accuracy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 Score</a:t>
            </a:r>
          </a:p>
          <a:p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Our machine model boasts an accuracy score of __%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5B872-6335-4E66-9508-4E1E13EF2C48}"/>
              </a:ext>
            </a:extLst>
          </p:cNvPr>
          <p:cNvSpPr/>
          <p:nvPr/>
        </p:nvSpPr>
        <p:spPr>
          <a:xfrm>
            <a:off x="4048761" y="762792"/>
            <a:ext cx="37562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</a:rPr>
              <a:t>Almost</a:t>
            </a:r>
            <a:r>
              <a:rPr lang="en-US" sz="4400" b="1" dirty="0">
                <a:solidFill>
                  <a:schemeClr val="bg1"/>
                </a:solidFill>
                <a:ea typeface="Verdana" panose="020B0604030504040204" pitchFamily="34" charset="0"/>
              </a:rPr>
              <a:t> there …</a:t>
            </a:r>
            <a:endParaRPr lang="en-KE" sz="4400" b="1" dirty="0">
              <a:solidFill>
                <a:schemeClr val="accent6">
                  <a:lumMod val="75000"/>
                </a:schemeClr>
              </a:solidFill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D0930-4752-48FA-B382-08CEBC1C0343}"/>
              </a:ext>
            </a:extLst>
          </p:cNvPr>
          <p:cNvSpPr/>
          <p:nvPr/>
        </p:nvSpPr>
        <p:spPr>
          <a:xfrm>
            <a:off x="4191000" y="5336397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We promise to deliver a model for you. </a:t>
            </a:r>
            <a:r>
              <a:rPr lang="en-US" sz="2400" dirty="0">
                <a:solidFill>
                  <a:srgbClr val="DEB887"/>
                </a:solidFill>
                <a:latin typeface="Tw Cen MT" panose="020B0602020104020603" pitchFamily="34" charset="0"/>
              </a:rPr>
              <a:t>Ready to go!</a:t>
            </a:r>
          </a:p>
        </p:txBody>
      </p:sp>
    </p:spTree>
    <p:extLst>
      <p:ext uri="{BB962C8B-B14F-4D97-AF65-F5344CB8AC3E}">
        <p14:creationId xmlns:p14="http://schemas.microsoft.com/office/powerpoint/2010/main" val="143622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722">
        <p159:morph option="byObject"/>
      </p:transition>
    </mc:Choice>
    <mc:Fallback xmlns="">
      <p:transition spd="slow" advTm="172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2A96C22-4A05-455A-BC73-968A947C7D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954100-E117-4AF5-A7DA-11D5F16C784B}"/>
              </a:ext>
            </a:extLst>
          </p:cNvPr>
          <p:cNvGrpSpPr/>
          <p:nvPr/>
        </p:nvGrpSpPr>
        <p:grpSpPr>
          <a:xfrm>
            <a:off x="3836123" y="1130773"/>
            <a:ext cx="5304827" cy="1238697"/>
            <a:chOff x="3683191" y="2811184"/>
            <a:chExt cx="5304827" cy="12386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10C72C-3BD6-4FE2-885A-A5471E98B243}"/>
                </a:ext>
              </a:extLst>
            </p:cNvPr>
            <p:cNvSpPr txBox="1"/>
            <p:nvPr/>
          </p:nvSpPr>
          <p:spPr>
            <a:xfrm>
              <a:off x="7392802" y="2825639"/>
              <a:ext cx="935255" cy="1200329"/>
            </a:xfrm>
            <a:prstGeom prst="rect">
              <a:avLst/>
            </a:prstGeom>
            <a:noFill/>
            <a:effectLst>
              <a:outerShdw blurRad="381000" dist="355600" dir="14400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</a:t>
              </a:r>
              <a:endParaRPr lang="en-KE" sz="72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FEDF89-7F79-4FE6-AE55-062519B4A3C9}"/>
                </a:ext>
              </a:extLst>
            </p:cNvPr>
            <p:cNvGrpSpPr/>
            <p:nvPr/>
          </p:nvGrpSpPr>
          <p:grpSpPr>
            <a:xfrm>
              <a:off x="3683191" y="2811184"/>
              <a:ext cx="5304827" cy="1238697"/>
              <a:chOff x="2549859" y="952355"/>
              <a:chExt cx="5304827" cy="12386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6CEB72-EE9A-4E99-A8F6-DD985E9C693B}"/>
                  </a:ext>
                </a:extLst>
              </p:cNvPr>
              <p:cNvSpPr txBox="1"/>
              <p:nvPr/>
            </p:nvSpPr>
            <p:spPr>
              <a:xfrm>
                <a:off x="2549859" y="966267"/>
                <a:ext cx="935255" cy="1200329"/>
              </a:xfrm>
              <a:prstGeom prst="rect">
                <a:avLst/>
              </a:prstGeom>
              <a:noFill/>
              <a:effectLst>
                <a:outerShdw blurRad="381000" dist="355600" dir="14400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</a:t>
                </a:r>
                <a:endParaRPr lang="en-KE" sz="7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B0FD16-B76F-40CE-A1C8-06C9C0A9E89E}"/>
                  </a:ext>
                </a:extLst>
              </p:cNvPr>
              <p:cNvSpPr txBox="1"/>
              <p:nvPr/>
            </p:nvSpPr>
            <p:spPr>
              <a:xfrm>
                <a:off x="3088933" y="963050"/>
                <a:ext cx="935255" cy="1200329"/>
              </a:xfrm>
              <a:prstGeom prst="rect">
                <a:avLst/>
              </a:prstGeom>
              <a:noFill/>
              <a:effectLst>
                <a:outerShdw blurRad="381000" dist="355600" dir="14400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</a:t>
                </a:r>
                <a:endParaRPr lang="en-KE" sz="7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EB866C-49F1-4A7B-8B55-683EF4BF1BB6}"/>
                  </a:ext>
                </a:extLst>
              </p:cNvPr>
              <p:cNvSpPr txBox="1"/>
              <p:nvPr/>
            </p:nvSpPr>
            <p:spPr>
              <a:xfrm>
                <a:off x="3710166" y="987658"/>
                <a:ext cx="935255" cy="1200329"/>
              </a:xfrm>
              <a:prstGeom prst="rect">
                <a:avLst/>
              </a:prstGeom>
              <a:noFill/>
              <a:effectLst>
                <a:outerShdw blurRad="381000" dist="355600" dir="14400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</a:t>
                </a:r>
                <a:endParaRPr lang="en-KE" sz="7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590430-D0DC-47C1-A76A-226812E3F368}"/>
                  </a:ext>
                </a:extLst>
              </p:cNvPr>
              <p:cNvSpPr txBox="1"/>
              <p:nvPr/>
            </p:nvSpPr>
            <p:spPr>
              <a:xfrm>
                <a:off x="4278698" y="963050"/>
                <a:ext cx="935255" cy="1200329"/>
              </a:xfrm>
              <a:prstGeom prst="rect">
                <a:avLst/>
              </a:prstGeom>
              <a:noFill/>
              <a:effectLst>
                <a:outerShdw blurRad="381000" dist="355600" dir="14400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u</a:t>
                </a:r>
                <a:endParaRPr lang="en-KE" sz="7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F5B830-A598-431B-B082-4526D6BD1224}"/>
                  </a:ext>
                </a:extLst>
              </p:cNvPr>
              <p:cNvSpPr txBox="1"/>
              <p:nvPr/>
            </p:nvSpPr>
            <p:spPr>
              <a:xfrm>
                <a:off x="4858613" y="990723"/>
                <a:ext cx="935255" cy="1200329"/>
              </a:xfrm>
              <a:prstGeom prst="rect">
                <a:avLst/>
              </a:prstGeom>
              <a:noFill/>
              <a:effectLst>
                <a:outerShdw blurRad="381000" dist="355600" dir="14400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</a:t>
                </a:r>
                <a:endParaRPr lang="en-KE" sz="7200" b="1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A45387-58EB-4F30-A6CD-9854803346B5}"/>
                  </a:ext>
                </a:extLst>
              </p:cNvPr>
              <p:cNvSpPr txBox="1"/>
              <p:nvPr/>
            </p:nvSpPr>
            <p:spPr>
              <a:xfrm>
                <a:off x="5671508" y="952355"/>
                <a:ext cx="935255" cy="1200329"/>
              </a:xfrm>
              <a:prstGeom prst="rect">
                <a:avLst/>
              </a:prstGeom>
              <a:noFill/>
              <a:effectLst>
                <a:outerShdw blurRad="381000" dist="355600" dir="14400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  <a:endParaRPr lang="en-KE" sz="7200" b="1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1FDC49-105E-4500-9CAE-41E6AD624525}"/>
                  </a:ext>
                </a:extLst>
              </p:cNvPr>
              <p:cNvSpPr txBox="1"/>
              <p:nvPr/>
            </p:nvSpPr>
            <p:spPr>
              <a:xfrm>
                <a:off x="6655695" y="987658"/>
                <a:ext cx="935255" cy="1200329"/>
              </a:xfrm>
              <a:prstGeom prst="rect">
                <a:avLst/>
              </a:prstGeom>
              <a:noFill/>
              <a:effectLst>
                <a:outerShdw blurRad="381000" dist="355600" dir="14400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</a:t>
                </a:r>
                <a:endParaRPr lang="en-KE" sz="7200" b="1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AFDC3B-8C58-4C27-9EE2-15FB08D20846}"/>
                  </a:ext>
                </a:extLst>
              </p:cNvPr>
              <p:cNvSpPr txBox="1"/>
              <p:nvPr/>
            </p:nvSpPr>
            <p:spPr>
              <a:xfrm>
                <a:off x="6919431" y="967633"/>
                <a:ext cx="935255" cy="1200329"/>
              </a:xfrm>
              <a:prstGeom prst="rect">
                <a:avLst/>
              </a:prstGeom>
              <a:noFill/>
              <a:effectLst>
                <a:outerShdw blurRad="381000" dist="355600" dir="14400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</a:t>
                </a:r>
                <a:endParaRPr lang="en-KE" sz="7200" b="1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138EAC-6C38-4904-AC3D-D6E461668B7B}"/>
              </a:ext>
            </a:extLst>
          </p:cNvPr>
          <p:cNvSpPr txBox="1"/>
          <p:nvPr/>
        </p:nvSpPr>
        <p:spPr>
          <a:xfrm>
            <a:off x="7892304" y="5977636"/>
            <a:ext cx="440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endParaRPr lang="en-KE" sz="7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9AA615-F0CE-497B-AF54-47C441FA68DE}"/>
              </a:ext>
            </a:extLst>
          </p:cNvPr>
          <p:cNvSpPr txBox="1"/>
          <p:nvPr/>
        </p:nvSpPr>
        <p:spPr>
          <a:xfrm>
            <a:off x="9684774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S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732044-1D00-4275-845D-6FBB8FABCEE2}"/>
              </a:ext>
            </a:extLst>
          </p:cNvPr>
          <p:cNvSpPr txBox="1"/>
          <p:nvPr/>
        </p:nvSpPr>
        <p:spPr>
          <a:xfrm>
            <a:off x="9346568" y="5476887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35A5D2-A994-497C-BB7B-30EDA2504572}"/>
              </a:ext>
            </a:extLst>
          </p:cNvPr>
          <p:cNvSpPr txBox="1"/>
          <p:nvPr/>
        </p:nvSpPr>
        <p:spPr>
          <a:xfrm>
            <a:off x="8967675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O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BDCCF-2D5D-4557-81DF-50553CC3CE24}"/>
              </a:ext>
            </a:extLst>
          </p:cNvPr>
          <p:cNvSpPr txBox="1"/>
          <p:nvPr/>
        </p:nvSpPr>
        <p:spPr>
          <a:xfrm>
            <a:off x="8709388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C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2E5086-BDA2-42BB-BB5C-5CC916E9A6B9}"/>
              </a:ext>
            </a:extLst>
          </p:cNvPr>
          <p:cNvSpPr txBox="1"/>
          <p:nvPr/>
        </p:nvSpPr>
        <p:spPr>
          <a:xfrm>
            <a:off x="8567454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L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43A50-F12E-479A-AF18-B34160899A09}"/>
              </a:ext>
            </a:extLst>
          </p:cNvPr>
          <p:cNvSpPr txBox="1"/>
          <p:nvPr/>
        </p:nvSpPr>
        <p:spPr>
          <a:xfrm>
            <a:off x="8245372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A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714F4-49CC-4826-A412-7D2AC82A4C6C}"/>
              </a:ext>
            </a:extLst>
          </p:cNvPr>
          <p:cNvSpPr txBox="1"/>
          <p:nvPr/>
        </p:nvSpPr>
        <p:spPr>
          <a:xfrm>
            <a:off x="8091824" y="5475975"/>
            <a:ext cx="557261" cy="861774"/>
          </a:xfrm>
          <a:prstGeom prst="rect">
            <a:avLst/>
          </a:prstGeom>
          <a:noFill/>
          <a:effectLst>
            <a:outerShdw blurRad="444500" dist="482600" dir="144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w Cen MT" panose="020B0602020104020603" pitchFamily="34" charset="0"/>
              </a:rPr>
              <a:t>F</a:t>
            </a:r>
            <a:endParaRPr lang="en-KE" sz="5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49810"/>
      </p:ext>
    </p:extLst>
  </p:cSld>
  <p:clrMapOvr>
    <a:masterClrMapping/>
  </p:clrMapOvr>
  <p:transition spd="slow" advTm="3468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236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Tradix !</dc:creator>
  <cp:lastModifiedBy>Tradix !</cp:lastModifiedBy>
  <cp:revision>26</cp:revision>
  <dcterms:created xsi:type="dcterms:W3CDTF">2024-05-11T10:42:36Z</dcterms:created>
  <dcterms:modified xsi:type="dcterms:W3CDTF">2024-05-11T15:08:30Z</dcterms:modified>
</cp:coreProperties>
</file>