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37E6-8C45-0E47-A962-0CBC82755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41BA4-35C1-674F-B57D-03D409DEA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A4CB-6C38-634E-9B3E-D9FBE063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499C-62A5-1D41-A2D1-93C5A7CC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require("</a:t>
            </a:r>
            <a:r>
              <a:rPr lang="en-US" dirty="0" err="1"/>
              <a:t>url</a:t>
            </a:r>
            <a:r>
              <a:rPr lang="en-US" dirty="0"/>
              <a:t>")</a:t>
            </a:r>
          </a:p>
          <a:p>
            <a:r>
              <a:rPr lang="en-US" dirty="0" err="1"/>
              <a:t>const</a:t>
            </a:r>
            <a:r>
              <a:rPr lang="en-US" dirty="0"/>
              <a:t> query = require("</a:t>
            </a:r>
            <a:r>
              <a:rPr lang="en-US" dirty="0" err="1"/>
              <a:t>querystring</a:t>
            </a:r>
            <a:r>
              <a:rPr lang="en-US"/>
              <a:t>")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11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Tetyana Radu</dc:creator>
  <cp:lastModifiedBy>Tetyana Radu</cp:lastModifiedBy>
  <cp:revision>1</cp:revision>
  <dcterms:created xsi:type="dcterms:W3CDTF">2019-05-01T17:28:33Z</dcterms:created>
  <dcterms:modified xsi:type="dcterms:W3CDTF">2019-05-01T17:29:41Z</dcterms:modified>
</cp:coreProperties>
</file>