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86" r:id="rId3"/>
    <p:sldId id="28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3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35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5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08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75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8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72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0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2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0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3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9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70C24D-DBA6-4C79-B7A0-A8449F4C40AE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98E369-1D42-4287-A68C-6C24D9FB1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1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ksei-trofim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78CA44-0D4D-4C53-BCA8-428AA9990649}"/>
              </a:ext>
            </a:extLst>
          </p:cNvPr>
          <p:cNvSpPr txBox="1">
            <a:spLocks/>
          </p:cNvSpPr>
          <p:nvPr/>
        </p:nvSpPr>
        <p:spPr>
          <a:xfrm>
            <a:off x="2097054" y="1307969"/>
            <a:ext cx="982785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Урок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Немного о себе и о курсе</a:t>
            </a:r>
          </a:p>
        </p:txBody>
      </p:sp>
    </p:spTree>
    <p:extLst>
      <p:ext uri="{BB962C8B-B14F-4D97-AF65-F5344CB8AC3E}">
        <p14:creationId xmlns:p14="http://schemas.microsoft.com/office/powerpoint/2010/main" val="34403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Обо мне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241752"/>
            <a:ext cx="11157528" cy="512603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Меня зовут Алексей Трофимов, мне 35 лет. Занимаюсь разработкой программного обеспечения уже более 13 лет. На момент записи данного ролика являюсь ведущим разработчиком в компании Andersen.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Опыт и навыки: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Основной профиль – это backend веб-разработка на ASP.NET Core и C#, хотя периодически также пишу frontend на JavaScript, TypeScript и React. То есть, фактически, являюсь Full Stack разработчиком.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Имею большой опыт работы с различными как SQL, так и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базами данных, такими как Microsoft SQL Server, PostgreSQL, MongoDB, CosmosDB, и некоторыми другими.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Работал старшим разработчиком в компании «СберРешения», которая является одной из дочерних компаний СберБанка. Там имел опыт разработки больших корпоративных веб-приложений с нуля от проектирования до внедрения и поддержки в качестве архитектора и лидера команды. Некторые из них являются публично доступными. Если кому интересно, то ссылки приведены в описании.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Работал также в иностранных компаниях, таких как Global Shares и Publicis Media.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Имею собственный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Source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проект на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который позволяет выводить данные в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размечая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-листы специальными шаблонами. Таким образом можно строить отчеты в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практически любой сложности. Ссылка на проект будет в описании.</a:t>
            </a:r>
          </a:p>
          <a:p>
            <a:pPr marL="536575">
              <a:lnSpc>
                <a:spcPct val="150000"/>
              </a:lnSpc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Более подробно о моем опыте и проектах вы можете узнать на моем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аккаунте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https://www.linkedin.com/in/aleksei-trofimov/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Ссылка также будет в описании.</a:t>
            </a:r>
          </a:p>
        </p:txBody>
      </p:sp>
    </p:spTree>
    <p:extLst>
      <p:ext uri="{BB962C8B-B14F-4D97-AF65-F5344CB8AC3E}">
        <p14:creationId xmlns:p14="http://schemas.microsoft.com/office/powerpoint/2010/main" val="1967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D26D7B-8168-461A-A4C0-17C8F087EBF5}"/>
              </a:ext>
            </a:extLst>
          </p:cNvPr>
          <p:cNvSpPr/>
          <p:nvPr/>
        </p:nvSpPr>
        <p:spPr>
          <a:xfrm>
            <a:off x="258618" y="258618"/>
            <a:ext cx="11674764" cy="6317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1D26FD-1A47-4849-9D57-BDB0D10FE555}"/>
              </a:ext>
            </a:extLst>
          </p:cNvPr>
          <p:cNvCxnSpPr/>
          <p:nvPr/>
        </p:nvCxnSpPr>
        <p:spPr>
          <a:xfrm>
            <a:off x="517236" y="1114347"/>
            <a:ext cx="111575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EA3311E-8481-44A7-B4E1-1158ADED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90210"/>
            <a:ext cx="11157528" cy="690418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О курсе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1DD5-C2C6-4081-AFB0-3F06DA44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17952"/>
            <a:ext cx="11157528" cy="4955570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Курс называется «Основы программирования на языке C# и платформе .NET».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особенности: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Начинается с самых азов и постепенно затрагивает всё более сложные темы.</a:t>
            </a:r>
          </a:p>
          <a:p>
            <a:pPr marL="536575"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слишком поверхностный, чтобы сформировать у начинающих разработчиков полное понимание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того как работает язык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платформа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развеять всю магию, но и не слишком глубокий, чтобы не отпугнуть людей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лишними и зачастую ненужными сложностями.</a:t>
            </a:r>
          </a:p>
          <a:p>
            <a:pPr marL="536575"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Имеет домашние задания, чтобы пробовать применять изученную теорию на практике. Доступ к ответам на домашние задания с подробными комментариями можно получить по подписке на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Boosty</a:t>
            </a: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(ссылка будет в описании).</a:t>
            </a:r>
          </a:p>
          <a:p>
            <a:pPr marL="536575"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Телеграм канал, где могут помочь с вопросами по урокам, домашним заданиям или если просто что-то не получается (также доступен по подписке на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Boosty</a:t>
            </a: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Кому подойдёт:</a:t>
            </a:r>
          </a:p>
          <a:p>
            <a:pPr marL="536575">
              <a:lnSpc>
                <a:spcPct val="150000"/>
              </a:lnSpc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Новичкам, которые никогда раньше не сталкивались с программированием.</a:t>
            </a:r>
          </a:p>
          <a:p>
            <a:pPr marL="536575">
              <a:lnSpc>
                <a:spcPct val="150000"/>
              </a:lnSpc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Джуниор разработчикам, которые уже делают первые шаги в коммерческих проектах, но хотят углубить свои знания.</a:t>
            </a:r>
          </a:p>
          <a:p>
            <a:pPr marL="536575">
              <a:lnSpc>
                <a:spcPct val="150000"/>
              </a:lnSpc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Некоторые темы разобраны довольно глубоко, поэтому могут быть полезными даже мидл разработчикам.</a:t>
            </a:r>
          </a:p>
        </p:txBody>
      </p:sp>
    </p:spTree>
    <p:extLst>
      <p:ext uri="{BB962C8B-B14F-4D97-AF65-F5344CB8AC3E}">
        <p14:creationId xmlns:p14="http://schemas.microsoft.com/office/powerpoint/2010/main" val="18657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204</TotalTime>
  <Words>430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Parallax</vt:lpstr>
      <vt:lpstr>PowerPoint Presentation</vt:lpstr>
      <vt:lpstr>Обо мне</vt:lpstr>
      <vt:lpstr>О курсе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Антонина Павлюк</dc:creator>
  <cp:lastModifiedBy>Alex</cp:lastModifiedBy>
  <cp:revision>85</cp:revision>
  <dcterms:created xsi:type="dcterms:W3CDTF">2024-04-14T13:19:17Z</dcterms:created>
  <dcterms:modified xsi:type="dcterms:W3CDTF">2024-04-17T06:40:09Z</dcterms:modified>
</cp:coreProperties>
</file>