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86" r:id="rId3"/>
    <p:sldId id="288" r:id="rId4"/>
    <p:sldId id="289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3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5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5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08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5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8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72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0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9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1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l.github.io/PYPL.html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78CA44-0D4D-4C53-BCA8-428AA9990649}"/>
              </a:ext>
            </a:extLst>
          </p:cNvPr>
          <p:cNvSpPr txBox="1">
            <a:spLocks/>
          </p:cNvSpPr>
          <p:nvPr/>
        </p:nvSpPr>
        <p:spPr>
          <a:xfrm>
            <a:off x="2097054" y="1307969"/>
            <a:ext cx="982785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Урок 1. Введение в язык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C# </a:t>
            </a: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и платформу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.NET</a:t>
            </a:r>
            <a:endParaRPr lang="ru-RU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Что из себя представляет 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C#?</a:t>
            </a:r>
            <a:endParaRPr lang="ru-RU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 – это универсальный высокоуровневый язык программирования, созданный компанией Microsoft, первая версия которого вышла в 2002 году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характеристики: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Имеет C-подобный синтаксис.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Позиционируется как объектно-ориентированный, хотя с развитием приобрел немало особенностей из функционального программирования.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Строго типизированный.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Универсальный.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Постоянно разивается и имеет огромное сообщество.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Находится в топе самых популярных и используемых языков программирования по версии различных ресурсов,                                               таких как, например,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TIOBE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PYPL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многих других (ссылки на данные </a:t>
            </a:r>
            <a:r>
              <a:rPr lang="ru-RU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ресурсы будут приведены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описании).</a:t>
            </a:r>
          </a:p>
        </p:txBody>
      </p:sp>
    </p:spTree>
    <p:extLst>
      <p:ext uri="{BB962C8B-B14F-4D97-AF65-F5344CB8AC3E}">
        <p14:creationId xmlns:p14="http://schemas.microsoft.com/office/powerpoint/2010/main" val="1967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Что такое .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NET?</a:t>
            </a:r>
            <a:endParaRPr lang="ru-RU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 – это платформа для разработки программного обеспечения, развиваемая компанией Microsoft.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нам предлагает .NET: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Открытый исходный код и огромное коммьюнити.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Кросплатформенность.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Поддержку нескольких языков программирования.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Поддержку множества технологий.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компоненты .NET: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Language Runtime (CLR).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class library (BСL).</a:t>
            </a:r>
          </a:p>
        </p:txBody>
      </p:sp>
    </p:spTree>
    <p:extLst>
      <p:ext uri="{BB962C8B-B14F-4D97-AF65-F5344CB8AC3E}">
        <p14:creationId xmlns:p14="http://schemas.microsoft.com/office/powerpoint/2010/main" val="186572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Common Language Runtime (CLR)</a:t>
            </a:r>
            <a:endParaRPr lang="ru-RU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функции: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Загрузка и исполнение приложения. Исполняет, так называемый, управляемый код (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 code).</a:t>
            </a:r>
          </a:p>
          <a:p>
            <a:pPr marL="536575"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Just-in-Time (JIT)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компиляция из промужуточного языка (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Intermediate Language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CIL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в машинные инструкции.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Управление памятью и сборка мусора (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Garbage collection).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Обработка исключений.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Выполняет некоторые проверки безопасноти кода перед выполнением.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Соблюдение спецификаций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Type System (CTS)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Language Specification (CLS)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Common Type System (CTS) / Common Language Specification (CLS)</a:t>
            </a:r>
            <a:endParaRPr lang="ru-RU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4B9974-5A6B-461F-AA3E-FB0F75435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66" y="1412220"/>
            <a:ext cx="6083713" cy="4089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80859-E445-4A51-A0D8-F82F85D2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13" y="2108630"/>
            <a:ext cx="3731295" cy="26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260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Parallax</vt:lpstr>
      <vt:lpstr>PowerPoint Presentation</vt:lpstr>
      <vt:lpstr>Что из себя представляет C#?</vt:lpstr>
      <vt:lpstr>Что такое .NET?</vt:lpstr>
      <vt:lpstr>Common Language Runtime (CLR)</vt:lpstr>
      <vt:lpstr>Common Type System (CTS) / Common Language Specification (CLS)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Антонина Павлюк</dc:creator>
  <cp:lastModifiedBy>Alex</cp:lastModifiedBy>
  <cp:revision>42</cp:revision>
  <dcterms:created xsi:type="dcterms:W3CDTF">2024-04-14T13:19:17Z</dcterms:created>
  <dcterms:modified xsi:type="dcterms:W3CDTF">2024-04-17T06:43:15Z</dcterms:modified>
</cp:coreProperties>
</file>