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A7B2-BC6D-4D0F-81F7-75E93A9F7EE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E2-5DB3-4D59-8C64-A4F695F6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0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A7B2-BC6D-4D0F-81F7-75E93A9F7EE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E2-5DB3-4D59-8C64-A4F695F6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4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A7B2-BC6D-4D0F-81F7-75E93A9F7EE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E2-5DB3-4D59-8C64-A4F695F6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A7B2-BC6D-4D0F-81F7-75E93A9F7EE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E2-5DB3-4D59-8C64-A4F695F6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8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A7B2-BC6D-4D0F-81F7-75E93A9F7EE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E2-5DB3-4D59-8C64-A4F695F6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37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A7B2-BC6D-4D0F-81F7-75E93A9F7EE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E2-5DB3-4D59-8C64-A4F695F6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0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A7B2-BC6D-4D0F-81F7-75E93A9F7EE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E2-5DB3-4D59-8C64-A4F695F6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A7B2-BC6D-4D0F-81F7-75E93A9F7EE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E2-5DB3-4D59-8C64-A4F695F6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7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A7B2-BC6D-4D0F-81F7-75E93A9F7EE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E2-5DB3-4D59-8C64-A4F695F6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11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A7B2-BC6D-4D0F-81F7-75E93A9F7EE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E2-5DB3-4D59-8C64-A4F695F6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04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6A7B2-BC6D-4D0F-81F7-75E93A9F7EE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99EE2-5DB3-4D59-8C64-A4F695F6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6A7B2-BC6D-4D0F-81F7-75E93A9F7EEF}" type="datetimeFigureOut">
              <a:rPr lang="en-US" smtClean="0"/>
              <a:t>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99EE2-5DB3-4D59-8C64-A4F695F6ED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20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2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</dc:creator>
  <cp:lastModifiedBy>Alex</cp:lastModifiedBy>
  <cp:revision>1</cp:revision>
  <dcterms:created xsi:type="dcterms:W3CDTF">2019-01-25T20:09:44Z</dcterms:created>
  <dcterms:modified xsi:type="dcterms:W3CDTF">2019-01-25T20:10:14Z</dcterms:modified>
</cp:coreProperties>
</file>