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c67fe4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c67fe4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67fe4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67fe4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67fe4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67fe4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c67fe4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c67fe4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67fe4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67fe4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67fe4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67fe4d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aelosborn.github.io/PizzaBo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rafaelosborn/Pizza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Box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Just Pizza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Concept:</a:t>
            </a:r>
            <a:endParaRPr sz="18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Pizza Box is a web application for searching and storing recipes and nutrition information.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Motivation: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motivation is to create a simple, easy to use app that allows users to search recipes and nutrition from a multitude of sources by a range of criteria located in one convenient place.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Story: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busy and nutritionally aware consumer, I can quickly and easily search and store recipes and nutrition information so that I can make healthy choices for myself and my family.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Technologies Used:</a:t>
            </a:r>
            <a:endParaRPr sz="180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 used the Edemam Recipe Search and Nutrition APIs and Semantic UI </a:t>
            </a:r>
            <a:r>
              <a:rPr lang="en-US" sz="1500" dirty="0"/>
              <a:t>for CSS styling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Tasks and Roles: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Luke took care of most of the back end while Katie and Taylor handled most of the front end. Overall design and concept was spread out fairly evenly.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Challenges: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The two main challenges were struggling with GitHub and the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Edemam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nutrition API.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Success: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able to create an app that allows the user to search through 2 million recipes from across the web by whatever recipe or ingredient they choose, and then appends the results to dynamically created cards which are both helpful, and visually appealing.</a:t>
            </a: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unable to achieve functionality with the nutrition API.</a:t>
            </a: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A72-EE79-403F-9CB0-218ABF85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235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Directions for Future Development:</a:t>
            </a:r>
            <a:endParaRPr sz="36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50" y="811975"/>
            <a:ext cx="8520600" cy="426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Nutrition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 recipe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Multiple pages for search results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Better filtering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Links:</a:t>
            </a:r>
            <a:endParaRPr sz="360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61275" y="811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Deploye</a:t>
            </a:r>
            <a:r>
              <a:rPr lang="en-US" dirty="0"/>
              <a:t>d</a:t>
            </a:r>
          </a:p>
          <a:p>
            <a:pPr marL="0" lvl="0" indent="0"/>
            <a:r>
              <a:rPr lang="en-US" dirty="0">
                <a:hlinkClick r:id="rId3"/>
              </a:rPr>
              <a:t>https://trafaelosborn.github.io/PizzaBox/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</a:t>
            </a:r>
          </a:p>
          <a:p>
            <a:pPr marL="0" lvl="0" indent="0"/>
            <a:r>
              <a:rPr lang="en-US" dirty="0">
                <a:hlinkClick r:id="rId4"/>
              </a:rPr>
              <a:t>https://github.com/trafaelosborn/PizzaBox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273</Words>
  <Application>Microsoft Office PowerPoint</Application>
  <PresentationFormat>On-screen Show 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Pizza Box</vt:lpstr>
      <vt:lpstr>Elevator Pitch</vt:lpstr>
      <vt:lpstr>Concept:</vt:lpstr>
      <vt:lpstr>Technologies Used:</vt:lpstr>
      <vt:lpstr>Demo</vt:lpstr>
      <vt:lpstr>Accessibility</vt:lpstr>
      <vt:lpstr>Directions for Future Development:</vt:lpstr>
      <vt:lpstr>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Box</dc:title>
  <cp:lastModifiedBy>Taylor Osborn</cp:lastModifiedBy>
  <cp:revision>6</cp:revision>
  <dcterms:modified xsi:type="dcterms:W3CDTF">2019-12-13T02:35:24Z</dcterms:modified>
</cp:coreProperties>
</file>