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c67fe4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c67fe4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c67fe4d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c67fe4d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c67fe4d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c67fe4d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c67fe4d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c67fe4d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c67fe4d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c67fe4d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c67fe4d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c67fe4d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aelosborn.github.io/PizzaBox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aelosborn.github.io/PizzaBox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rafaelosborn/Pizza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 Box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Just Pizza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71050" y="2797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8" y="-11504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Concept:</a:t>
            </a:r>
            <a:endParaRPr sz="1800"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828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dirty="0"/>
              <a:t>Our motivation is to create a simple, easy to use app that allows users to search recipes and nutrition from a multitude of sources and a range of criteria.</a:t>
            </a:r>
          </a:p>
          <a:p>
            <a:pPr marL="0" indent="0"/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Motivation:</a:t>
            </a:r>
            <a:endParaRPr sz="1800" b="1" dirty="0"/>
          </a:p>
          <a:p>
            <a:pPr marL="0" lvl="0" indent="0"/>
            <a:r>
              <a:rPr lang="en-US" sz="1800" dirty="0"/>
              <a:t>We wanted an app that would allow us to search recipes and generate nutrition information so we can see both in one convenient place.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Story: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As a busy and nutritionally aware consumer, I can quickly and easily search and store recipes and nutrition information so that I can make healthy choices for myself and my family.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-11504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Technologies Used:</a:t>
            </a:r>
            <a:endParaRPr sz="1800"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828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We used the Edemam Recipe Search and Nutrition APIs and Semantic UI </a:t>
            </a:r>
            <a:r>
              <a:rPr lang="en-US" sz="1500" dirty="0"/>
              <a:t>for CSS styling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Tasks and Roles: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Luke took care of most of the back end while Katie and Taylor handled most of the front end. Overall design and concept was spread out fairly evenly.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Challenges: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The two main challenges were struggling with GitHub and the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Edemam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nutrition API.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Success: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We were able to create an app that allows the user to search through 2 million recipes from across the web by whatever recipe or ingredient they choose, and then appends the results to dynamically created cards which are both helpful, and visually appealing.</a:t>
            </a:r>
            <a:b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We were unable to achieve functionality with the nutrition API but were able to access nutrition information through the recipe search API</a:t>
            </a:r>
            <a:endParaRPr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DA72-EE79-403F-9CB0-218ABF85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262359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71050" y="2797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hlinkClick r:id="rId3"/>
              </a:rPr>
              <a:t>https://trafaelosborn.github.io/PizzaBox/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311708" y="-12406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Directions for Future Development:</a:t>
            </a:r>
            <a:endParaRPr sz="360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50" y="811975"/>
            <a:ext cx="8520600" cy="4264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Nutrition functionality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Save recipe functionality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Multiple pages for search results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Better filtering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xfrm>
            <a:off x="311708" y="-12406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Links:</a:t>
            </a:r>
            <a:endParaRPr sz="3600"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61275" y="811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Deploye</a:t>
            </a:r>
            <a:r>
              <a:rPr lang="en-US" dirty="0"/>
              <a:t>d</a:t>
            </a:r>
          </a:p>
          <a:p>
            <a:pPr marL="0" lvl="0" indent="0"/>
            <a:r>
              <a:rPr lang="en-US" dirty="0">
                <a:hlinkClick r:id="rId3"/>
              </a:rPr>
              <a:t>https://trafaelosborn.github.io/PizzaBox/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Repo</a:t>
            </a:r>
          </a:p>
          <a:p>
            <a:pPr marL="0" lvl="0" indent="0"/>
            <a:r>
              <a:rPr lang="en-US" dirty="0">
                <a:hlinkClick r:id="rId4"/>
              </a:rPr>
              <a:t>https://github.com/trafaelosborn/PizzaBox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298</Words>
  <Application>Microsoft Office PowerPoint</Application>
  <PresentationFormat>On-screen Show (16:9)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Pizza Box</vt:lpstr>
      <vt:lpstr>Elevator Pitch</vt:lpstr>
      <vt:lpstr>Concept:</vt:lpstr>
      <vt:lpstr>Technologies Used:</vt:lpstr>
      <vt:lpstr>Accessibility</vt:lpstr>
      <vt:lpstr>Demo</vt:lpstr>
      <vt:lpstr>Directions for Future Development:</vt:lpstr>
      <vt:lpstr>Links: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Box</dc:title>
  <cp:lastModifiedBy>Taylor Osborn</cp:lastModifiedBy>
  <cp:revision>10</cp:revision>
  <dcterms:modified xsi:type="dcterms:W3CDTF">2019-12-13T05:21:41Z</dcterms:modified>
</cp:coreProperties>
</file>